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320" r:id="rId3"/>
    <p:sldId id="313" r:id="rId4"/>
    <p:sldId id="257" r:id="rId5"/>
    <p:sldId id="258" r:id="rId6"/>
    <p:sldId id="259" r:id="rId7"/>
    <p:sldId id="316" r:id="rId8"/>
    <p:sldId id="321" r:id="rId9"/>
    <p:sldId id="323" r:id="rId10"/>
    <p:sldId id="262" r:id="rId11"/>
    <p:sldId id="322" r:id="rId12"/>
    <p:sldId id="264" r:id="rId13"/>
    <p:sldId id="314" r:id="rId14"/>
    <p:sldId id="315"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725"/>
    <a:srgbClr val="A6014E"/>
    <a:srgbClr val="004D7F"/>
    <a:srgbClr val="84F769"/>
    <a:srgbClr val="4C274F"/>
    <a:srgbClr val="F6F2F8"/>
    <a:srgbClr val="71F654"/>
    <a:srgbClr val="68366C"/>
    <a:srgbClr val="AE65B3"/>
    <a:srgbClr val="006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microsoft.com/office/2007/relationships/hdphoto" Target="../media/hdphoto6.wdp"/><Relationship Id="rId1" Type="http://schemas.openxmlformats.org/officeDocument/2006/relationships/image" Target="../media/image37.png"/><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microsoft.com/office/2007/relationships/hdphoto" Target="../media/hdphoto6.wdp"/><Relationship Id="rId1" Type="http://schemas.openxmlformats.org/officeDocument/2006/relationships/image" Target="../media/image37.png"/><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DFC1C-1A72-4794-B854-61A1EF23CE43}" type="doc">
      <dgm:prSet loTypeId="urn:microsoft.com/office/officeart/2005/8/layout/hierarchy3" loCatId="relationship" qsTypeId="urn:microsoft.com/office/officeart/2005/8/quickstyle/simple5" qsCatId="simple" csTypeId="urn:microsoft.com/office/officeart/2005/8/colors/colorful5" csCatId="colorful" phldr="1"/>
      <dgm:spPr/>
      <dgm:t>
        <a:bodyPr/>
        <a:lstStyle/>
        <a:p>
          <a:endParaRPr lang="es-ES"/>
        </a:p>
      </dgm:t>
    </dgm:pt>
    <dgm:pt modelId="{AA9FC02A-F229-4F7D-80C0-15780DA7D5C4}">
      <dgm:prSet phldrT="[Texto]"/>
      <dgm:spPr/>
      <dgm:t>
        <a:bodyPr/>
        <a:lstStyle/>
        <a:p>
          <a:r>
            <a:rPr lang="es-ES" b="1" dirty="0">
              <a:effectLst>
                <a:outerShdw blurRad="38100" dist="38100" dir="2700000" algn="tl">
                  <a:srgbClr val="000000">
                    <a:alpha val="43137"/>
                  </a:srgbClr>
                </a:outerShdw>
              </a:effectLst>
            </a:rPr>
            <a:t>María</a:t>
          </a:r>
        </a:p>
      </dgm:t>
    </dgm:pt>
    <dgm:pt modelId="{EDE1D491-047A-4ED0-BD04-A1CD56D455BA}" type="parTrans" cxnId="{1DC6A6C0-9C55-466E-B4FF-8995CB7C6602}">
      <dgm:prSet/>
      <dgm:spPr/>
      <dgm:t>
        <a:bodyPr/>
        <a:lstStyle/>
        <a:p>
          <a:endParaRPr lang="es-ES"/>
        </a:p>
      </dgm:t>
    </dgm:pt>
    <dgm:pt modelId="{BBDCE59B-4532-49E3-8695-0774F13420CC}" type="sibTrans" cxnId="{1DC6A6C0-9C55-466E-B4FF-8995CB7C6602}">
      <dgm:prSet/>
      <dgm:spPr/>
      <dgm:t>
        <a:bodyPr/>
        <a:lstStyle/>
        <a:p>
          <a:endParaRPr lang="es-ES"/>
        </a:p>
      </dgm:t>
    </dgm:pt>
    <dgm:pt modelId="{D0174C35-436E-41DC-B2B8-76F9D8BA9AEB}">
      <dgm:prSet phldrT="[Texto]" custT="1"/>
      <dgm:spPr>
        <a:solidFill>
          <a:schemeClr val="accent5">
            <a:lumMod val="20000"/>
            <a:lumOff val="80000"/>
          </a:schemeClr>
        </a:solidFill>
        <a:effectLst>
          <a:outerShdw blurRad="50800" dist="25400" dir="5400000" rotWithShape="0">
            <a:srgbClr val="000000">
              <a:alpha val="50000"/>
            </a:srgbClr>
          </a:outerShdw>
        </a:effectLst>
      </dgm:spPr>
      <dgm:t>
        <a:bodyPr/>
        <a:lstStyle/>
        <a:p>
          <a:r>
            <a:rPr lang="es-ES" sz="1800" b="1" dirty="0"/>
            <a:t>No la menciona por nombre (v. 3a)</a:t>
          </a:r>
        </a:p>
      </dgm:t>
    </dgm:pt>
    <dgm:pt modelId="{4729C9F0-867D-405A-9021-A07B547CD054}" type="parTrans" cxnId="{C636A259-1CB5-4421-A294-D24D4B7A536F}">
      <dgm:prSet/>
      <dgm:spPr>
        <a:ln>
          <a:solidFill>
            <a:schemeClr val="accent5">
              <a:lumMod val="75000"/>
            </a:schemeClr>
          </a:solidFill>
        </a:ln>
      </dgm:spPr>
      <dgm:t>
        <a:bodyPr/>
        <a:lstStyle/>
        <a:p>
          <a:endParaRPr lang="es-ES"/>
        </a:p>
      </dgm:t>
    </dgm:pt>
    <dgm:pt modelId="{2A19E1CF-9A78-4A8A-9E87-0D73A69019CF}" type="sibTrans" cxnId="{C636A259-1CB5-4421-A294-D24D4B7A536F}">
      <dgm:prSet/>
      <dgm:spPr/>
      <dgm:t>
        <a:bodyPr/>
        <a:lstStyle/>
        <a:p>
          <a:endParaRPr lang="es-ES"/>
        </a:p>
      </dgm:t>
    </dgm:pt>
    <dgm:pt modelId="{4BAEA74D-972E-4977-9B4D-A74028501E8F}">
      <dgm:prSet phldrT="[Texto]" custT="1"/>
      <dgm:spPr>
        <a:solidFill>
          <a:srgbClr val="C4DDF4"/>
        </a:solidFill>
        <a:effectLst>
          <a:outerShdw blurRad="50800" dist="25400" dir="5400000" rotWithShape="0">
            <a:srgbClr val="000000">
              <a:alpha val="50000"/>
            </a:srgbClr>
          </a:outerShdw>
        </a:effectLst>
      </dgm:spPr>
      <dgm:t>
        <a:bodyPr/>
        <a:lstStyle/>
        <a:p>
          <a:r>
            <a:rPr lang="es-ES" sz="1800" b="1" dirty="0"/>
            <a:t>Declara el valor del regalo (v. 5)</a:t>
          </a:r>
        </a:p>
      </dgm:t>
    </dgm:pt>
    <dgm:pt modelId="{1F28859F-2E99-46D2-BDDC-8374237C55D7}" type="parTrans" cxnId="{3B2691D9-F429-47BE-942B-F50E08D54826}">
      <dgm:prSet/>
      <dgm:spPr>
        <a:ln>
          <a:solidFill>
            <a:schemeClr val="accent5">
              <a:lumMod val="75000"/>
            </a:schemeClr>
          </a:solidFill>
        </a:ln>
      </dgm:spPr>
      <dgm:t>
        <a:bodyPr/>
        <a:lstStyle/>
        <a:p>
          <a:endParaRPr lang="es-ES"/>
        </a:p>
      </dgm:t>
    </dgm:pt>
    <dgm:pt modelId="{FBAFBE26-2160-433B-8E65-03A8BFB26641}" type="sibTrans" cxnId="{3B2691D9-F429-47BE-942B-F50E08D54826}">
      <dgm:prSet/>
      <dgm:spPr/>
      <dgm:t>
        <a:bodyPr/>
        <a:lstStyle/>
        <a:p>
          <a:endParaRPr lang="es-ES"/>
        </a:p>
      </dgm:t>
    </dgm:pt>
    <dgm:pt modelId="{CE96E519-C349-49DC-A2D5-B6DF48AD6F28}">
      <dgm:prSet phldrT="[Texto]"/>
      <dgm:spPr/>
      <dgm:t>
        <a:bodyPr/>
        <a:lstStyle/>
        <a:p>
          <a:r>
            <a:rPr lang="es-ES" b="1" dirty="0">
              <a:effectLst>
                <a:outerShdw blurRad="38100" dist="38100" dir="2700000" algn="tl">
                  <a:srgbClr val="000000">
                    <a:alpha val="43137"/>
                  </a:srgbClr>
                </a:outerShdw>
              </a:effectLst>
            </a:rPr>
            <a:t>Judas</a:t>
          </a:r>
        </a:p>
      </dgm:t>
    </dgm:pt>
    <dgm:pt modelId="{B7AF99A7-480F-492C-AC9E-A32AE59C8AE5}" type="parTrans" cxnId="{2040175D-2721-46C3-973C-328879C01E66}">
      <dgm:prSet/>
      <dgm:spPr/>
      <dgm:t>
        <a:bodyPr/>
        <a:lstStyle/>
        <a:p>
          <a:endParaRPr lang="es-ES"/>
        </a:p>
      </dgm:t>
    </dgm:pt>
    <dgm:pt modelId="{E949AFEC-1486-446A-8FB2-4B443557FB7E}" type="sibTrans" cxnId="{2040175D-2721-46C3-973C-328879C01E66}">
      <dgm:prSet/>
      <dgm:spPr/>
      <dgm:t>
        <a:bodyPr/>
        <a:lstStyle/>
        <a:p>
          <a:endParaRPr lang="es-ES"/>
        </a:p>
      </dgm:t>
    </dgm:pt>
    <dgm:pt modelId="{1A4D5DBF-2F85-45A9-AFA3-C2A6DD76638D}">
      <dgm:prSet phldrT="[Texto]" custT="1"/>
      <dgm:spPr>
        <a:solidFill>
          <a:srgbClr val="CDF7D1"/>
        </a:solidFill>
        <a:effectLst>
          <a:outerShdw blurRad="50800" dist="25400" dir="5400000" rotWithShape="0">
            <a:srgbClr val="000000">
              <a:alpha val="50000"/>
            </a:srgbClr>
          </a:outerShdw>
        </a:effectLst>
      </dgm:spPr>
      <dgm:t>
        <a:bodyPr/>
        <a:lstStyle/>
        <a:p>
          <a:r>
            <a:rPr lang="es-ES" sz="1800" b="1" dirty="0"/>
            <a:t>Lo menciona por nombre</a:t>
          </a:r>
          <a:br>
            <a:rPr lang="es-ES" sz="1800" b="1" dirty="0"/>
          </a:br>
          <a:r>
            <a:rPr lang="es-ES" sz="1800" b="1" dirty="0"/>
            <a:t>(v. 10a)</a:t>
          </a:r>
        </a:p>
      </dgm:t>
    </dgm:pt>
    <dgm:pt modelId="{504BCB1B-B125-4465-9E55-923CDB0C2B2A}" type="parTrans" cxnId="{1D16D326-115F-4980-87F5-59BD1BB4EFE4}">
      <dgm:prSet/>
      <dgm:spPr/>
      <dgm:t>
        <a:bodyPr/>
        <a:lstStyle/>
        <a:p>
          <a:endParaRPr lang="es-ES"/>
        </a:p>
      </dgm:t>
    </dgm:pt>
    <dgm:pt modelId="{4639F3B2-8E17-456D-ABE0-B2347F971C20}" type="sibTrans" cxnId="{1D16D326-115F-4980-87F5-59BD1BB4EFE4}">
      <dgm:prSet/>
      <dgm:spPr/>
      <dgm:t>
        <a:bodyPr/>
        <a:lstStyle/>
        <a:p>
          <a:endParaRPr lang="es-ES"/>
        </a:p>
      </dgm:t>
    </dgm:pt>
    <dgm:pt modelId="{7C7F638F-7D31-4051-9DCF-BB366B65C6E9}">
      <dgm:prSet phldrT="[Texto]" custT="1"/>
      <dgm:spPr>
        <a:solidFill>
          <a:srgbClr val="DEF4BE"/>
        </a:solidFill>
        <a:effectLst>
          <a:outerShdw blurRad="50800" dist="25400" dir="5400000" rotWithShape="0">
            <a:srgbClr val="000000">
              <a:alpha val="50000"/>
            </a:srgbClr>
          </a:outerShdw>
        </a:effectLst>
      </dgm:spPr>
      <dgm:t>
        <a:bodyPr/>
        <a:lstStyle/>
        <a:p>
          <a:r>
            <a:rPr lang="es-ES" sz="1800" b="1" dirty="0"/>
            <a:t>Traiciona a Jesús (v. 10b)</a:t>
          </a:r>
        </a:p>
      </dgm:t>
    </dgm:pt>
    <dgm:pt modelId="{6EA88E29-5867-407C-99E0-0A35F1BC900B}" type="parTrans" cxnId="{4C590623-1CED-4638-8577-6F1654D097CC}">
      <dgm:prSet/>
      <dgm:spPr/>
      <dgm:t>
        <a:bodyPr/>
        <a:lstStyle/>
        <a:p>
          <a:endParaRPr lang="es-ES"/>
        </a:p>
      </dgm:t>
    </dgm:pt>
    <dgm:pt modelId="{5158A71E-B1D3-4A7C-82F3-9D71B2163F54}" type="sibTrans" cxnId="{4C590623-1CED-4638-8577-6F1654D097CC}">
      <dgm:prSet/>
      <dgm:spPr/>
      <dgm:t>
        <a:bodyPr/>
        <a:lstStyle/>
        <a:p>
          <a:endParaRPr lang="es-ES"/>
        </a:p>
      </dgm:t>
    </dgm:pt>
    <dgm:pt modelId="{AF9FD80B-0650-48BA-8BDF-80C3A4D9DDC7}">
      <dgm:prSet phldrT="[Texto]" custT="1"/>
      <dgm:spPr>
        <a:solidFill>
          <a:srgbClr val="DDD8F8"/>
        </a:solidFill>
        <a:effectLst>
          <a:outerShdw blurRad="50800" dist="25400" dir="5400000" rotWithShape="0">
            <a:srgbClr val="000000">
              <a:alpha val="50000"/>
            </a:srgbClr>
          </a:outerShdw>
        </a:effectLst>
      </dgm:spPr>
      <dgm:t>
        <a:bodyPr/>
        <a:lstStyle/>
        <a:p>
          <a:r>
            <a:rPr lang="es-ES" sz="1800" b="1"/>
            <a:t>Obsequia </a:t>
          </a:r>
          <a:r>
            <a:rPr lang="es-ES" sz="1800" b="1" dirty="0"/>
            <a:t>a Jesús (v. 3b)</a:t>
          </a:r>
        </a:p>
      </dgm:t>
    </dgm:pt>
    <dgm:pt modelId="{9B6B3B34-10A4-464F-867E-A21262BA0255}" type="parTrans" cxnId="{9DE775D5-F8AB-4656-A658-853BCFBD7E36}">
      <dgm:prSet/>
      <dgm:spPr>
        <a:ln>
          <a:solidFill>
            <a:schemeClr val="accent5">
              <a:lumMod val="75000"/>
            </a:schemeClr>
          </a:solidFill>
        </a:ln>
      </dgm:spPr>
      <dgm:t>
        <a:bodyPr/>
        <a:lstStyle/>
        <a:p>
          <a:endParaRPr lang="es-ES"/>
        </a:p>
      </dgm:t>
    </dgm:pt>
    <dgm:pt modelId="{4CC88630-08AC-4F4F-9C98-B47334DAC890}" type="sibTrans" cxnId="{9DE775D5-F8AB-4656-A658-853BCFBD7E36}">
      <dgm:prSet/>
      <dgm:spPr/>
      <dgm:t>
        <a:bodyPr/>
        <a:lstStyle/>
        <a:p>
          <a:endParaRPr lang="es-ES"/>
        </a:p>
      </dgm:t>
    </dgm:pt>
    <dgm:pt modelId="{5EBF6F39-73BC-451E-A9D7-BC242285C848}">
      <dgm:prSet phldrT="[Texto]" custT="1"/>
      <dgm:spPr>
        <a:solidFill>
          <a:srgbClr val="F7EBCD"/>
        </a:solidFill>
        <a:effectLst>
          <a:outerShdw blurRad="50800" dist="25400" dir="5400000" rotWithShape="0">
            <a:srgbClr val="000000">
              <a:alpha val="50000"/>
            </a:srgbClr>
          </a:outerShdw>
        </a:effectLst>
      </dgm:spPr>
      <dgm:t>
        <a:bodyPr/>
        <a:lstStyle/>
        <a:p>
          <a:r>
            <a:rPr lang="es-ES" sz="1800" b="1" dirty="0"/>
            <a:t>No se declara el importe recibido (v. 11a)</a:t>
          </a:r>
        </a:p>
      </dgm:t>
    </dgm:pt>
    <dgm:pt modelId="{1D2B0762-A5CF-484C-9362-C67D6B425A0F}" type="parTrans" cxnId="{04EB59A8-45FE-4F34-8C0B-B64201D7074C}">
      <dgm:prSet/>
      <dgm:spPr/>
      <dgm:t>
        <a:bodyPr/>
        <a:lstStyle/>
        <a:p>
          <a:endParaRPr lang="es-ES"/>
        </a:p>
      </dgm:t>
    </dgm:pt>
    <dgm:pt modelId="{4B1EA9E0-E967-4F62-952F-818C4D1944BE}" type="sibTrans" cxnId="{04EB59A8-45FE-4F34-8C0B-B64201D7074C}">
      <dgm:prSet/>
      <dgm:spPr/>
      <dgm:t>
        <a:bodyPr/>
        <a:lstStyle/>
        <a:p>
          <a:endParaRPr lang="es-ES"/>
        </a:p>
      </dgm:t>
    </dgm:pt>
    <dgm:pt modelId="{A51B41E3-AA25-436F-B215-66BD4C462F53}">
      <dgm:prSet phldrT="[Texto]" custT="1"/>
      <dgm:spPr>
        <a:solidFill>
          <a:srgbClr val="C4F4EA"/>
        </a:solidFill>
        <a:effectLst>
          <a:outerShdw blurRad="50800" dist="25400" dir="5400000" rotWithShape="0">
            <a:srgbClr val="000000">
              <a:alpha val="50000"/>
            </a:srgbClr>
          </a:outerShdw>
        </a:effectLst>
      </dgm:spPr>
      <dgm:t>
        <a:bodyPr/>
        <a:lstStyle/>
        <a:p>
          <a:r>
            <a:rPr lang="es-ES" sz="1800" b="1" dirty="0"/>
            <a:t>Su acto debía ser recordado para bien (v. 9)</a:t>
          </a:r>
        </a:p>
      </dgm:t>
    </dgm:pt>
    <dgm:pt modelId="{C0507C2C-FD3E-41AD-89A8-980B77AB5C8A}" type="parTrans" cxnId="{E7B5295A-0D17-4B1E-B342-9833611566A7}">
      <dgm:prSet/>
      <dgm:spPr>
        <a:ln>
          <a:solidFill>
            <a:schemeClr val="accent5">
              <a:lumMod val="75000"/>
            </a:schemeClr>
          </a:solidFill>
        </a:ln>
      </dgm:spPr>
      <dgm:t>
        <a:bodyPr/>
        <a:lstStyle/>
        <a:p>
          <a:endParaRPr lang="es-ES"/>
        </a:p>
      </dgm:t>
    </dgm:pt>
    <dgm:pt modelId="{2340DF0E-C37C-44C6-B263-10A18181EF2D}" type="sibTrans" cxnId="{E7B5295A-0D17-4B1E-B342-9833611566A7}">
      <dgm:prSet/>
      <dgm:spPr/>
      <dgm:t>
        <a:bodyPr/>
        <a:lstStyle/>
        <a:p>
          <a:endParaRPr lang="es-ES"/>
        </a:p>
      </dgm:t>
    </dgm:pt>
    <dgm:pt modelId="{E182D7F0-0EF3-46A1-8865-6006CC8D91A7}">
      <dgm:prSet phldrT="[Texto]" custT="1"/>
      <dgm:spPr>
        <a:solidFill>
          <a:srgbClr val="F9DCDB"/>
        </a:solidFill>
        <a:effectLst>
          <a:outerShdw blurRad="50800" dist="25400" dir="5400000" rotWithShape="0">
            <a:srgbClr val="000000">
              <a:alpha val="50000"/>
            </a:srgbClr>
          </a:outerShdw>
        </a:effectLst>
      </dgm:spPr>
      <dgm:t>
        <a:bodyPr/>
        <a:lstStyle/>
        <a:p>
          <a:r>
            <a:rPr lang="es-ES" sz="1800" b="1" dirty="0"/>
            <a:t>Todos recordamos su acto para mal</a:t>
          </a:r>
        </a:p>
      </dgm:t>
    </dgm:pt>
    <dgm:pt modelId="{CAB05D8B-3C74-43FD-BDB0-D1BDA5EFA2E8}" type="parTrans" cxnId="{EF62EEB5-EEBB-4E44-8F7C-AC96865E33A8}">
      <dgm:prSet/>
      <dgm:spPr/>
      <dgm:t>
        <a:bodyPr/>
        <a:lstStyle/>
        <a:p>
          <a:endParaRPr lang="es-ES"/>
        </a:p>
      </dgm:t>
    </dgm:pt>
    <dgm:pt modelId="{C5460ECB-5431-4030-AD2B-FC9865E6C5E2}" type="sibTrans" cxnId="{EF62EEB5-EEBB-4E44-8F7C-AC96865E33A8}">
      <dgm:prSet/>
      <dgm:spPr/>
      <dgm:t>
        <a:bodyPr/>
        <a:lstStyle/>
        <a:p>
          <a:endParaRPr lang="es-ES"/>
        </a:p>
      </dgm:t>
    </dgm:pt>
    <dgm:pt modelId="{B9F53D6E-8EB2-4F79-9DB1-BA61F0B27DB7}" type="pres">
      <dgm:prSet presAssocID="{5B2DFC1C-1A72-4794-B854-61A1EF23CE43}" presName="diagram" presStyleCnt="0">
        <dgm:presLayoutVars>
          <dgm:chPref val="1"/>
          <dgm:dir/>
          <dgm:animOne val="branch"/>
          <dgm:animLvl val="lvl"/>
          <dgm:resizeHandles/>
        </dgm:presLayoutVars>
      </dgm:prSet>
      <dgm:spPr/>
    </dgm:pt>
    <dgm:pt modelId="{383FCD3F-486A-4646-BAE0-D7AD6B4EF58F}" type="pres">
      <dgm:prSet presAssocID="{AA9FC02A-F229-4F7D-80C0-15780DA7D5C4}" presName="root" presStyleCnt="0"/>
      <dgm:spPr/>
    </dgm:pt>
    <dgm:pt modelId="{BD1F37BD-3A90-4790-B86C-921B2E5CF00C}" type="pres">
      <dgm:prSet presAssocID="{AA9FC02A-F229-4F7D-80C0-15780DA7D5C4}" presName="rootComposite" presStyleCnt="0"/>
      <dgm:spPr/>
    </dgm:pt>
    <dgm:pt modelId="{8FF3D266-4FB5-4B04-B633-D991DA19F39D}" type="pres">
      <dgm:prSet presAssocID="{AA9FC02A-F229-4F7D-80C0-15780DA7D5C4}" presName="rootText" presStyleLbl="node1" presStyleIdx="0" presStyleCnt="2" custScaleX="136561"/>
      <dgm:spPr/>
    </dgm:pt>
    <dgm:pt modelId="{F5EF0F59-2B7B-49B9-80B6-B3E81BBFA257}" type="pres">
      <dgm:prSet presAssocID="{AA9FC02A-F229-4F7D-80C0-15780DA7D5C4}" presName="rootConnector" presStyleLbl="node1" presStyleIdx="0" presStyleCnt="2"/>
      <dgm:spPr/>
    </dgm:pt>
    <dgm:pt modelId="{D394F02A-5AA7-4CFF-88D9-90B3639893FE}" type="pres">
      <dgm:prSet presAssocID="{AA9FC02A-F229-4F7D-80C0-15780DA7D5C4}" presName="childShape" presStyleCnt="0"/>
      <dgm:spPr/>
    </dgm:pt>
    <dgm:pt modelId="{B10C3E44-9F54-48FF-BD83-00176FA1B748}" type="pres">
      <dgm:prSet presAssocID="{4729C9F0-867D-405A-9021-A07B547CD054}" presName="Name13" presStyleLbl="parChTrans1D2" presStyleIdx="0" presStyleCnt="8"/>
      <dgm:spPr/>
    </dgm:pt>
    <dgm:pt modelId="{CE07AA67-0BDE-4649-872B-D8C2D6C7016C}" type="pres">
      <dgm:prSet presAssocID="{D0174C35-436E-41DC-B2B8-76F9D8BA9AEB}" presName="childText" presStyleLbl="bgAcc1" presStyleIdx="0" presStyleCnt="8" custScaleX="381980">
        <dgm:presLayoutVars>
          <dgm:bulletEnabled val="1"/>
        </dgm:presLayoutVars>
      </dgm:prSet>
      <dgm:spPr/>
    </dgm:pt>
    <dgm:pt modelId="{DD39BFAC-3F05-42E3-B49F-EB551F58704E}" type="pres">
      <dgm:prSet presAssocID="{9B6B3B34-10A4-464F-867E-A21262BA0255}" presName="Name13" presStyleLbl="parChTrans1D2" presStyleIdx="1" presStyleCnt="8"/>
      <dgm:spPr/>
    </dgm:pt>
    <dgm:pt modelId="{750A0F26-3BD5-4360-8103-05ECE27126D4}" type="pres">
      <dgm:prSet presAssocID="{AF9FD80B-0650-48BA-8BDF-80C3A4D9DDC7}" presName="childText" presStyleLbl="bgAcc1" presStyleIdx="1" presStyleCnt="8" custScaleX="381980">
        <dgm:presLayoutVars>
          <dgm:bulletEnabled val="1"/>
        </dgm:presLayoutVars>
      </dgm:prSet>
      <dgm:spPr/>
    </dgm:pt>
    <dgm:pt modelId="{E614E8A1-4668-489B-A6B5-B0F068E3CFCC}" type="pres">
      <dgm:prSet presAssocID="{1F28859F-2E99-46D2-BDDC-8374237C55D7}" presName="Name13" presStyleLbl="parChTrans1D2" presStyleIdx="2" presStyleCnt="8"/>
      <dgm:spPr/>
    </dgm:pt>
    <dgm:pt modelId="{5ED7BADD-BAE9-4660-80D4-E9AEF919A9A3}" type="pres">
      <dgm:prSet presAssocID="{4BAEA74D-972E-4977-9B4D-A74028501E8F}" presName="childText" presStyleLbl="bgAcc1" presStyleIdx="2" presStyleCnt="8" custScaleX="381980">
        <dgm:presLayoutVars>
          <dgm:bulletEnabled val="1"/>
        </dgm:presLayoutVars>
      </dgm:prSet>
      <dgm:spPr/>
    </dgm:pt>
    <dgm:pt modelId="{3D33A4BB-80F0-492B-9122-5A7D7D30F73F}" type="pres">
      <dgm:prSet presAssocID="{C0507C2C-FD3E-41AD-89A8-980B77AB5C8A}" presName="Name13" presStyleLbl="parChTrans1D2" presStyleIdx="3" presStyleCnt="8"/>
      <dgm:spPr/>
    </dgm:pt>
    <dgm:pt modelId="{245640C1-15C8-4733-9CB5-D9748034A54F}" type="pres">
      <dgm:prSet presAssocID="{A51B41E3-AA25-436F-B215-66BD4C462F53}" presName="childText" presStyleLbl="bgAcc1" presStyleIdx="3" presStyleCnt="8" custScaleX="381980">
        <dgm:presLayoutVars>
          <dgm:bulletEnabled val="1"/>
        </dgm:presLayoutVars>
      </dgm:prSet>
      <dgm:spPr/>
    </dgm:pt>
    <dgm:pt modelId="{9454F46F-1DF3-4794-B2AA-3B426091746E}" type="pres">
      <dgm:prSet presAssocID="{CE96E519-C349-49DC-A2D5-B6DF48AD6F28}" presName="root" presStyleCnt="0"/>
      <dgm:spPr/>
    </dgm:pt>
    <dgm:pt modelId="{CA8C9BDE-B233-4174-848E-62E5DCD39381}" type="pres">
      <dgm:prSet presAssocID="{CE96E519-C349-49DC-A2D5-B6DF48AD6F28}" presName="rootComposite" presStyleCnt="0"/>
      <dgm:spPr/>
    </dgm:pt>
    <dgm:pt modelId="{DEDDED06-57CC-445E-99A4-11833FEBB0FA}" type="pres">
      <dgm:prSet presAssocID="{CE96E519-C349-49DC-A2D5-B6DF48AD6F28}" presName="rootText" presStyleLbl="node1" presStyleIdx="1" presStyleCnt="2" custScaleX="136561"/>
      <dgm:spPr/>
    </dgm:pt>
    <dgm:pt modelId="{E48B9CF5-5A04-4EF3-BFB3-2E92D56D9EBA}" type="pres">
      <dgm:prSet presAssocID="{CE96E519-C349-49DC-A2D5-B6DF48AD6F28}" presName="rootConnector" presStyleLbl="node1" presStyleIdx="1" presStyleCnt="2"/>
      <dgm:spPr/>
    </dgm:pt>
    <dgm:pt modelId="{0C77D321-EFC5-4088-ACC5-D7E99078099A}" type="pres">
      <dgm:prSet presAssocID="{CE96E519-C349-49DC-A2D5-B6DF48AD6F28}" presName="childShape" presStyleCnt="0"/>
      <dgm:spPr/>
    </dgm:pt>
    <dgm:pt modelId="{C9CAFE44-4922-481D-9830-2C62CBF2FA08}" type="pres">
      <dgm:prSet presAssocID="{504BCB1B-B125-4465-9E55-923CDB0C2B2A}" presName="Name13" presStyleLbl="parChTrans1D2" presStyleIdx="4" presStyleCnt="8"/>
      <dgm:spPr/>
    </dgm:pt>
    <dgm:pt modelId="{23E74689-AFD5-40E1-BC08-680F6C9891FC}" type="pres">
      <dgm:prSet presAssocID="{1A4D5DBF-2F85-45A9-AFA3-C2A6DD76638D}" presName="childText" presStyleLbl="bgAcc1" presStyleIdx="4" presStyleCnt="8" custScaleX="381980">
        <dgm:presLayoutVars>
          <dgm:bulletEnabled val="1"/>
        </dgm:presLayoutVars>
      </dgm:prSet>
      <dgm:spPr/>
    </dgm:pt>
    <dgm:pt modelId="{1C4DCFE1-798F-4D03-AE33-8042932A97F3}" type="pres">
      <dgm:prSet presAssocID="{6EA88E29-5867-407C-99E0-0A35F1BC900B}" presName="Name13" presStyleLbl="parChTrans1D2" presStyleIdx="5" presStyleCnt="8"/>
      <dgm:spPr/>
    </dgm:pt>
    <dgm:pt modelId="{A8016B9E-4E79-4C7C-8437-05139478B68A}" type="pres">
      <dgm:prSet presAssocID="{7C7F638F-7D31-4051-9DCF-BB366B65C6E9}" presName="childText" presStyleLbl="bgAcc1" presStyleIdx="5" presStyleCnt="8" custScaleX="381980">
        <dgm:presLayoutVars>
          <dgm:bulletEnabled val="1"/>
        </dgm:presLayoutVars>
      </dgm:prSet>
      <dgm:spPr/>
    </dgm:pt>
    <dgm:pt modelId="{AC7022D5-CA8B-4A71-A6A2-154C5A514D60}" type="pres">
      <dgm:prSet presAssocID="{1D2B0762-A5CF-484C-9362-C67D6B425A0F}" presName="Name13" presStyleLbl="parChTrans1D2" presStyleIdx="6" presStyleCnt="8"/>
      <dgm:spPr/>
    </dgm:pt>
    <dgm:pt modelId="{78D31A5D-491D-4B2C-9670-A48516EBB4F7}" type="pres">
      <dgm:prSet presAssocID="{5EBF6F39-73BC-451E-A9D7-BC242285C848}" presName="childText" presStyleLbl="bgAcc1" presStyleIdx="6" presStyleCnt="8" custScaleX="381980">
        <dgm:presLayoutVars>
          <dgm:bulletEnabled val="1"/>
        </dgm:presLayoutVars>
      </dgm:prSet>
      <dgm:spPr/>
    </dgm:pt>
    <dgm:pt modelId="{63D11D73-CDFE-4748-8E28-99445A6143C3}" type="pres">
      <dgm:prSet presAssocID="{CAB05D8B-3C74-43FD-BDB0-D1BDA5EFA2E8}" presName="Name13" presStyleLbl="parChTrans1D2" presStyleIdx="7" presStyleCnt="8"/>
      <dgm:spPr/>
    </dgm:pt>
    <dgm:pt modelId="{C98E308C-E9D6-4451-AEEB-2C2D0487E691}" type="pres">
      <dgm:prSet presAssocID="{E182D7F0-0EF3-46A1-8865-6006CC8D91A7}" presName="childText" presStyleLbl="bgAcc1" presStyleIdx="7" presStyleCnt="8" custScaleX="381980">
        <dgm:presLayoutVars>
          <dgm:bulletEnabled val="1"/>
        </dgm:presLayoutVars>
      </dgm:prSet>
      <dgm:spPr/>
    </dgm:pt>
  </dgm:ptLst>
  <dgm:cxnLst>
    <dgm:cxn modelId="{0D53AA02-13E1-44CB-916F-1E34F383DC99}" type="presOf" srcId="{1D2B0762-A5CF-484C-9362-C67D6B425A0F}" destId="{AC7022D5-CA8B-4A71-A6A2-154C5A514D60}" srcOrd="0" destOrd="0" presId="urn:microsoft.com/office/officeart/2005/8/layout/hierarchy3"/>
    <dgm:cxn modelId="{C445740D-61CA-401D-8BE8-25691D223700}" type="presOf" srcId="{CAB05D8B-3C74-43FD-BDB0-D1BDA5EFA2E8}" destId="{63D11D73-CDFE-4748-8E28-99445A6143C3}" srcOrd="0" destOrd="0" presId="urn:microsoft.com/office/officeart/2005/8/layout/hierarchy3"/>
    <dgm:cxn modelId="{DAE99D11-1568-4C1C-983C-0E0EF900598D}" type="presOf" srcId="{4BAEA74D-972E-4977-9B4D-A74028501E8F}" destId="{5ED7BADD-BAE9-4660-80D4-E9AEF919A9A3}" srcOrd="0" destOrd="0" presId="urn:microsoft.com/office/officeart/2005/8/layout/hierarchy3"/>
    <dgm:cxn modelId="{52DB5E15-D9E4-44C4-9B30-398B5812CA7C}" type="presOf" srcId="{1F28859F-2E99-46D2-BDDC-8374237C55D7}" destId="{E614E8A1-4668-489B-A6B5-B0F068E3CFCC}" srcOrd="0" destOrd="0" presId="urn:microsoft.com/office/officeart/2005/8/layout/hierarchy3"/>
    <dgm:cxn modelId="{9CA7B81A-A3E9-4FBF-A747-370685046A17}" type="presOf" srcId="{AA9FC02A-F229-4F7D-80C0-15780DA7D5C4}" destId="{8FF3D266-4FB5-4B04-B633-D991DA19F39D}" srcOrd="0" destOrd="0" presId="urn:microsoft.com/office/officeart/2005/8/layout/hierarchy3"/>
    <dgm:cxn modelId="{4C590623-1CED-4638-8577-6F1654D097CC}" srcId="{CE96E519-C349-49DC-A2D5-B6DF48AD6F28}" destId="{7C7F638F-7D31-4051-9DCF-BB366B65C6E9}" srcOrd="1" destOrd="0" parTransId="{6EA88E29-5867-407C-99E0-0A35F1BC900B}" sibTransId="{5158A71E-B1D3-4A7C-82F3-9D71B2163F54}"/>
    <dgm:cxn modelId="{1D16D326-115F-4980-87F5-59BD1BB4EFE4}" srcId="{CE96E519-C349-49DC-A2D5-B6DF48AD6F28}" destId="{1A4D5DBF-2F85-45A9-AFA3-C2A6DD76638D}" srcOrd="0" destOrd="0" parTransId="{504BCB1B-B125-4465-9E55-923CDB0C2B2A}" sibTransId="{4639F3B2-8E17-456D-ABE0-B2347F971C20}"/>
    <dgm:cxn modelId="{2455E626-7320-4ED0-8D7E-83F6E6B21981}" type="presOf" srcId="{C0507C2C-FD3E-41AD-89A8-980B77AB5C8A}" destId="{3D33A4BB-80F0-492B-9122-5A7D7D30F73F}" srcOrd="0" destOrd="0" presId="urn:microsoft.com/office/officeart/2005/8/layout/hierarchy3"/>
    <dgm:cxn modelId="{A3D13430-EDA5-4F30-9E7A-C0CEFF1AE36B}" type="presOf" srcId="{1A4D5DBF-2F85-45A9-AFA3-C2A6DD76638D}" destId="{23E74689-AFD5-40E1-BC08-680F6C9891FC}" srcOrd="0" destOrd="0" presId="urn:microsoft.com/office/officeart/2005/8/layout/hierarchy3"/>
    <dgm:cxn modelId="{64547D37-9437-4560-88B8-741C8230C161}" type="presOf" srcId="{5EBF6F39-73BC-451E-A9D7-BC242285C848}" destId="{78D31A5D-491D-4B2C-9670-A48516EBB4F7}" srcOrd="0" destOrd="0" presId="urn:microsoft.com/office/officeart/2005/8/layout/hierarchy3"/>
    <dgm:cxn modelId="{2040175D-2721-46C3-973C-328879C01E66}" srcId="{5B2DFC1C-1A72-4794-B854-61A1EF23CE43}" destId="{CE96E519-C349-49DC-A2D5-B6DF48AD6F28}" srcOrd="1" destOrd="0" parTransId="{B7AF99A7-480F-492C-AC9E-A32AE59C8AE5}" sibTransId="{E949AFEC-1486-446A-8FB2-4B443557FB7E}"/>
    <dgm:cxn modelId="{4B83AA5F-7188-48BE-AB21-1218DC578520}" type="presOf" srcId="{AA9FC02A-F229-4F7D-80C0-15780DA7D5C4}" destId="{F5EF0F59-2B7B-49B9-80B6-B3E81BBFA257}" srcOrd="1" destOrd="0" presId="urn:microsoft.com/office/officeart/2005/8/layout/hierarchy3"/>
    <dgm:cxn modelId="{288F7466-226F-486A-87AB-A0318C3A8812}" type="presOf" srcId="{4729C9F0-867D-405A-9021-A07B547CD054}" destId="{B10C3E44-9F54-48FF-BD83-00176FA1B748}" srcOrd="0" destOrd="0" presId="urn:microsoft.com/office/officeart/2005/8/layout/hierarchy3"/>
    <dgm:cxn modelId="{C01E4E4B-692F-4FAC-ACFA-C69989935DE5}" type="presOf" srcId="{D0174C35-436E-41DC-B2B8-76F9D8BA9AEB}" destId="{CE07AA67-0BDE-4649-872B-D8C2D6C7016C}" srcOrd="0" destOrd="0" presId="urn:microsoft.com/office/officeart/2005/8/layout/hierarchy3"/>
    <dgm:cxn modelId="{EA74606C-D18A-48DE-B6CB-98DEE73DA4E5}" type="presOf" srcId="{6EA88E29-5867-407C-99E0-0A35F1BC900B}" destId="{1C4DCFE1-798F-4D03-AE33-8042932A97F3}" srcOrd="0" destOrd="0" presId="urn:microsoft.com/office/officeart/2005/8/layout/hierarchy3"/>
    <dgm:cxn modelId="{F4A34253-78DA-4645-8E52-A06FA63EA871}" type="presOf" srcId="{AF9FD80B-0650-48BA-8BDF-80C3A4D9DDC7}" destId="{750A0F26-3BD5-4360-8103-05ECE27126D4}" srcOrd="0" destOrd="0" presId="urn:microsoft.com/office/officeart/2005/8/layout/hierarchy3"/>
    <dgm:cxn modelId="{8E147675-CE2C-41A9-A411-0A3C40805B3D}" type="presOf" srcId="{A51B41E3-AA25-436F-B215-66BD4C462F53}" destId="{245640C1-15C8-4733-9CB5-D9748034A54F}" srcOrd="0" destOrd="0" presId="urn:microsoft.com/office/officeart/2005/8/layout/hierarchy3"/>
    <dgm:cxn modelId="{85327878-8231-4AAB-818C-49C57B80DE0E}" type="presOf" srcId="{5B2DFC1C-1A72-4794-B854-61A1EF23CE43}" destId="{B9F53D6E-8EB2-4F79-9DB1-BA61F0B27DB7}" srcOrd="0" destOrd="0" presId="urn:microsoft.com/office/officeart/2005/8/layout/hierarchy3"/>
    <dgm:cxn modelId="{C636A259-1CB5-4421-A294-D24D4B7A536F}" srcId="{AA9FC02A-F229-4F7D-80C0-15780DA7D5C4}" destId="{D0174C35-436E-41DC-B2B8-76F9D8BA9AEB}" srcOrd="0" destOrd="0" parTransId="{4729C9F0-867D-405A-9021-A07B547CD054}" sibTransId="{2A19E1CF-9A78-4A8A-9E87-0D73A69019CF}"/>
    <dgm:cxn modelId="{E7B5295A-0D17-4B1E-B342-9833611566A7}" srcId="{AA9FC02A-F229-4F7D-80C0-15780DA7D5C4}" destId="{A51B41E3-AA25-436F-B215-66BD4C462F53}" srcOrd="3" destOrd="0" parTransId="{C0507C2C-FD3E-41AD-89A8-980B77AB5C8A}" sibTransId="{2340DF0E-C37C-44C6-B263-10A18181EF2D}"/>
    <dgm:cxn modelId="{9FDF4589-CB4C-4D6F-ABF3-23196B4E800E}" type="presOf" srcId="{7C7F638F-7D31-4051-9DCF-BB366B65C6E9}" destId="{A8016B9E-4E79-4C7C-8437-05139478B68A}" srcOrd="0" destOrd="0" presId="urn:microsoft.com/office/officeart/2005/8/layout/hierarchy3"/>
    <dgm:cxn modelId="{8A616EA0-3B90-4802-A076-1EBF524A5106}" type="presOf" srcId="{504BCB1B-B125-4465-9E55-923CDB0C2B2A}" destId="{C9CAFE44-4922-481D-9830-2C62CBF2FA08}" srcOrd="0" destOrd="0" presId="urn:microsoft.com/office/officeart/2005/8/layout/hierarchy3"/>
    <dgm:cxn modelId="{04EB59A8-45FE-4F34-8C0B-B64201D7074C}" srcId="{CE96E519-C349-49DC-A2D5-B6DF48AD6F28}" destId="{5EBF6F39-73BC-451E-A9D7-BC242285C848}" srcOrd="2" destOrd="0" parTransId="{1D2B0762-A5CF-484C-9362-C67D6B425A0F}" sibTransId="{4B1EA9E0-E967-4F62-952F-818C4D1944BE}"/>
    <dgm:cxn modelId="{EF62EEB5-EEBB-4E44-8F7C-AC96865E33A8}" srcId="{CE96E519-C349-49DC-A2D5-B6DF48AD6F28}" destId="{E182D7F0-0EF3-46A1-8865-6006CC8D91A7}" srcOrd="3" destOrd="0" parTransId="{CAB05D8B-3C74-43FD-BDB0-D1BDA5EFA2E8}" sibTransId="{C5460ECB-5431-4030-AD2B-FC9865E6C5E2}"/>
    <dgm:cxn modelId="{062EA0BD-7086-4EAA-85B3-4A543AA45AFE}" type="presOf" srcId="{9B6B3B34-10A4-464F-867E-A21262BA0255}" destId="{DD39BFAC-3F05-42E3-B49F-EB551F58704E}" srcOrd="0" destOrd="0" presId="urn:microsoft.com/office/officeart/2005/8/layout/hierarchy3"/>
    <dgm:cxn modelId="{B3EF82BF-4639-4920-BE76-BB09CA546769}" type="presOf" srcId="{E182D7F0-0EF3-46A1-8865-6006CC8D91A7}" destId="{C98E308C-E9D6-4451-AEEB-2C2D0487E691}" srcOrd="0" destOrd="0" presId="urn:microsoft.com/office/officeart/2005/8/layout/hierarchy3"/>
    <dgm:cxn modelId="{1DC6A6C0-9C55-466E-B4FF-8995CB7C6602}" srcId="{5B2DFC1C-1A72-4794-B854-61A1EF23CE43}" destId="{AA9FC02A-F229-4F7D-80C0-15780DA7D5C4}" srcOrd="0" destOrd="0" parTransId="{EDE1D491-047A-4ED0-BD04-A1CD56D455BA}" sibTransId="{BBDCE59B-4532-49E3-8695-0774F13420CC}"/>
    <dgm:cxn modelId="{9DE775D5-F8AB-4656-A658-853BCFBD7E36}" srcId="{AA9FC02A-F229-4F7D-80C0-15780DA7D5C4}" destId="{AF9FD80B-0650-48BA-8BDF-80C3A4D9DDC7}" srcOrd="1" destOrd="0" parTransId="{9B6B3B34-10A4-464F-867E-A21262BA0255}" sibTransId="{4CC88630-08AC-4F4F-9C98-B47334DAC890}"/>
    <dgm:cxn modelId="{3B2691D9-F429-47BE-942B-F50E08D54826}" srcId="{AA9FC02A-F229-4F7D-80C0-15780DA7D5C4}" destId="{4BAEA74D-972E-4977-9B4D-A74028501E8F}" srcOrd="2" destOrd="0" parTransId="{1F28859F-2E99-46D2-BDDC-8374237C55D7}" sibTransId="{FBAFBE26-2160-433B-8E65-03A8BFB26641}"/>
    <dgm:cxn modelId="{95B079DD-DEB8-4B5C-ACEC-97D20E2037FB}" type="presOf" srcId="{CE96E519-C349-49DC-A2D5-B6DF48AD6F28}" destId="{DEDDED06-57CC-445E-99A4-11833FEBB0FA}" srcOrd="0" destOrd="0" presId="urn:microsoft.com/office/officeart/2005/8/layout/hierarchy3"/>
    <dgm:cxn modelId="{8F6663F7-76B3-4118-A893-185CE8059753}" type="presOf" srcId="{CE96E519-C349-49DC-A2D5-B6DF48AD6F28}" destId="{E48B9CF5-5A04-4EF3-BFB3-2E92D56D9EBA}" srcOrd="1" destOrd="0" presId="urn:microsoft.com/office/officeart/2005/8/layout/hierarchy3"/>
    <dgm:cxn modelId="{509AD99B-8E42-4CF2-8ACF-A6B520A0EE26}" type="presParOf" srcId="{B9F53D6E-8EB2-4F79-9DB1-BA61F0B27DB7}" destId="{383FCD3F-486A-4646-BAE0-D7AD6B4EF58F}" srcOrd="0" destOrd="0" presId="urn:microsoft.com/office/officeart/2005/8/layout/hierarchy3"/>
    <dgm:cxn modelId="{487C532C-A9B6-415D-AEC3-CDA458FE9F96}" type="presParOf" srcId="{383FCD3F-486A-4646-BAE0-D7AD6B4EF58F}" destId="{BD1F37BD-3A90-4790-B86C-921B2E5CF00C}" srcOrd="0" destOrd="0" presId="urn:microsoft.com/office/officeart/2005/8/layout/hierarchy3"/>
    <dgm:cxn modelId="{029EF681-158B-42FB-ACC1-FA3C367E924E}" type="presParOf" srcId="{BD1F37BD-3A90-4790-B86C-921B2E5CF00C}" destId="{8FF3D266-4FB5-4B04-B633-D991DA19F39D}" srcOrd="0" destOrd="0" presId="urn:microsoft.com/office/officeart/2005/8/layout/hierarchy3"/>
    <dgm:cxn modelId="{47518C57-8D23-4B61-ABC6-3026C8224F5B}" type="presParOf" srcId="{BD1F37BD-3A90-4790-B86C-921B2E5CF00C}" destId="{F5EF0F59-2B7B-49B9-80B6-B3E81BBFA257}" srcOrd="1" destOrd="0" presId="urn:microsoft.com/office/officeart/2005/8/layout/hierarchy3"/>
    <dgm:cxn modelId="{BDFB4929-3C57-4A00-8CF9-EAA51DA541C4}" type="presParOf" srcId="{383FCD3F-486A-4646-BAE0-D7AD6B4EF58F}" destId="{D394F02A-5AA7-4CFF-88D9-90B3639893FE}" srcOrd="1" destOrd="0" presId="urn:microsoft.com/office/officeart/2005/8/layout/hierarchy3"/>
    <dgm:cxn modelId="{95CCFF3B-1A23-4EF9-8542-A8E14E269010}" type="presParOf" srcId="{D394F02A-5AA7-4CFF-88D9-90B3639893FE}" destId="{B10C3E44-9F54-48FF-BD83-00176FA1B748}" srcOrd="0" destOrd="0" presId="urn:microsoft.com/office/officeart/2005/8/layout/hierarchy3"/>
    <dgm:cxn modelId="{7308A008-753D-4A23-8F6C-BC2AC797DCC4}" type="presParOf" srcId="{D394F02A-5AA7-4CFF-88D9-90B3639893FE}" destId="{CE07AA67-0BDE-4649-872B-D8C2D6C7016C}" srcOrd="1" destOrd="0" presId="urn:microsoft.com/office/officeart/2005/8/layout/hierarchy3"/>
    <dgm:cxn modelId="{7F7432CC-C41C-4C3A-AF2C-00F3A6A47438}" type="presParOf" srcId="{D394F02A-5AA7-4CFF-88D9-90B3639893FE}" destId="{DD39BFAC-3F05-42E3-B49F-EB551F58704E}" srcOrd="2" destOrd="0" presId="urn:microsoft.com/office/officeart/2005/8/layout/hierarchy3"/>
    <dgm:cxn modelId="{5F95B1CA-8F02-4CA5-AA5C-0F34BDF8A4FC}" type="presParOf" srcId="{D394F02A-5AA7-4CFF-88D9-90B3639893FE}" destId="{750A0F26-3BD5-4360-8103-05ECE27126D4}" srcOrd="3" destOrd="0" presId="urn:microsoft.com/office/officeart/2005/8/layout/hierarchy3"/>
    <dgm:cxn modelId="{26F64908-DB36-44CC-B569-E7C3E2025756}" type="presParOf" srcId="{D394F02A-5AA7-4CFF-88D9-90B3639893FE}" destId="{E614E8A1-4668-489B-A6B5-B0F068E3CFCC}" srcOrd="4" destOrd="0" presId="urn:microsoft.com/office/officeart/2005/8/layout/hierarchy3"/>
    <dgm:cxn modelId="{AABE42D7-5D6B-4BB0-B214-C55B4178E384}" type="presParOf" srcId="{D394F02A-5AA7-4CFF-88D9-90B3639893FE}" destId="{5ED7BADD-BAE9-4660-80D4-E9AEF919A9A3}" srcOrd="5" destOrd="0" presId="urn:microsoft.com/office/officeart/2005/8/layout/hierarchy3"/>
    <dgm:cxn modelId="{DEA06302-0751-4D18-92D8-55DC489151A2}" type="presParOf" srcId="{D394F02A-5AA7-4CFF-88D9-90B3639893FE}" destId="{3D33A4BB-80F0-492B-9122-5A7D7D30F73F}" srcOrd="6" destOrd="0" presId="urn:microsoft.com/office/officeart/2005/8/layout/hierarchy3"/>
    <dgm:cxn modelId="{DBA8DA03-7D85-48C0-94E7-D9E1E8BFE497}" type="presParOf" srcId="{D394F02A-5AA7-4CFF-88D9-90B3639893FE}" destId="{245640C1-15C8-4733-9CB5-D9748034A54F}" srcOrd="7" destOrd="0" presId="urn:microsoft.com/office/officeart/2005/8/layout/hierarchy3"/>
    <dgm:cxn modelId="{AB1E9DCB-8BE5-4929-8F22-7F1005B0F76A}" type="presParOf" srcId="{B9F53D6E-8EB2-4F79-9DB1-BA61F0B27DB7}" destId="{9454F46F-1DF3-4794-B2AA-3B426091746E}" srcOrd="1" destOrd="0" presId="urn:microsoft.com/office/officeart/2005/8/layout/hierarchy3"/>
    <dgm:cxn modelId="{3DB1B3F9-349F-4754-AE21-CF5D5497FD74}" type="presParOf" srcId="{9454F46F-1DF3-4794-B2AA-3B426091746E}" destId="{CA8C9BDE-B233-4174-848E-62E5DCD39381}" srcOrd="0" destOrd="0" presId="urn:microsoft.com/office/officeart/2005/8/layout/hierarchy3"/>
    <dgm:cxn modelId="{C50E00E2-82ED-40B8-94B4-0504EC9D2BD6}" type="presParOf" srcId="{CA8C9BDE-B233-4174-848E-62E5DCD39381}" destId="{DEDDED06-57CC-445E-99A4-11833FEBB0FA}" srcOrd="0" destOrd="0" presId="urn:microsoft.com/office/officeart/2005/8/layout/hierarchy3"/>
    <dgm:cxn modelId="{FF22BB9F-6AF6-4304-B582-287904ED0110}" type="presParOf" srcId="{CA8C9BDE-B233-4174-848E-62E5DCD39381}" destId="{E48B9CF5-5A04-4EF3-BFB3-2E92D56D9EBA}" srcOrd="1" destOrd="0" presId="urn:microsoft.com/office/officeart/2005/8/layout/hierarchy3"/>
    <dgm:cxn modelId="{6FA14C86-6D2A-4F8B-AB32-DF9611ADD0DB}" type="presParOf" srcId="{9454F46F-1DF3-4794-B2AA-3B426091746E}" destId="{0C77D321-EFC5-4088-ACC5-D7E99078099A}" srcOrd="1" destOrd="0" presId="urn:microsoft.com/office/officeart/2005/8/layout/hierarchy3"/>
    <dgm:cxn modelId="{AA3F99F3-00CB-408E-9233-CDE785AA3693}" type="presParOf" srcId="{0C77D321-EFC5-4088-ACC5-D7E99078099A}" destId="{C9CAFE44-4922-481D-9830-2C62CBF2FA08}" srcOrd="0" destOrd="0" presId="urn:microsoft.com/office/officeart/2005/8/layout/hierarchy3"/>
    <dgm:cxn modelId="{DC2A41C7-0123-464D-8907-AAC6A438B51D}" type="presParOf" srcId="{0C77D321-EFC5-4088-ACC5-D7E99078099A}" destId="{23E74689-AFD5-40E1-BC08-680F6C9891FC}" srcOrd="1" destOrd="0" presId="urn:microsoft.com/office/officeart/2005/8/layout/hierarchy3"/>
    <dgm:cxn modelId="{5D73AC2B-54CB-44B8-AF06-3CA7467DC4CB}" type="presParOf" srcId="{0C77D321-EFC5-4088-ACC5-D7E99078099A}" destId="{1C4DCFE1-798F-4D03-AE33-8042932A97F3}" srcOrd="2" destOrd="0" presId="urn:microsoft.com/office/officeart/2005/8/layout/hierarchy3"/>
    <dgm:cxn modelId="{2C59A014-E8B8-4CDA-B33F-BE16C83D9664}" type="presParOf" srcId="{0C77D321-EFC5-4088-ACC5-D7E99078099A}" destId="{A8016B9E-4E79-4C7C-8437-05139478B68A}" srcOrd="3" destOrd="0" presId="urn:microsoft.com/office/officeart/2005/8/layout/hierarchy3"/>
    <dgm:cxn modelId="{27510024-7BC3-4585-8C57-ABD41A226F3F}" type="presParOf" srcId="{0C77D321-EFC5-4088-ACC5-D7E99078099A}" destId="{AC7022D5-CA8B-4A71-A6A2-154C5A514D60}" srcOrd="4" destOrd="0" presId="urn:microsoft.com/office/officeart/2005/8/layout/hierarchy3"/>
    <dgm:cxn modelId="{1813B26E-5391-41EA-BA4E-417850280A4C}" type="presParOf" srcId="{0C77D321-EFC5-4088-ACC5-D7E99078099A}" destId="{78D31A5D-491D-4B2C-9670-A48516EBB4F7}" srcOrd="5" destOrd="0" presId="urn:microsoft.com/office/officeart/2005/8/layout/hierarchy3"/>
    <dgm:cxn modelId="{C48C1FB8-E167-4886-8A50-054328768910}" type="presParOf" srcId="{0C77D321-EFC5-4088-ACC5-D7E99078099A}" destId="{63D11D73-CDFE-4748-8E28-99445A6143C3}" srcOrd="6" destOrd="0" presId="urn:microsoft.com/office/officeart/2005/8/layout/hierarchy3"/>
    <dgm:cxn modelId="{3188DD5D-461A-4A0C-83EC-DC67B6A234DE}" type="presParOf" srcId="{0C77D321-EFC5-4088-ACC5-D7E99078099A}" destId="{C98E308C-E9D6-4451-AEEB-2C2D0487E69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6AEA1E-82F9-42E6-B60C-024E38D532DF}" type="doc">
      <dgm:prSet loTypeId="urn:microsoft.com/office/officeart/2008/layout/PictureStrips" loCatId="picture" qsTypeId="urn:microsoft.com/office/officeart/2005/8/quickstyle/3d1" qsCatId="3D" csTypeId="urn:microsoft.com/office/officeart/2005/8/colors/accent2_1" csCatId="accent2" phldr="1"/>
      <dgm:spPr/>
      <dgm:t>
        <a:bodyPr/>
        <a:lstStyle/>
        <a:p>
          <a:endParaRPr lang="es-ES"/>
        </a:p>
      </dgm:t>
    </dgm:pt>
    <dgm:pt modelId="{12ED10E8-9F3B-412A-89CB-1F0EF7442FB8}">
      <dgm:prSet custT="1"/>
      <dgm:spPr>
        <a:solidFill>
          <a:srgbClr val="002060"/>
        </a:solidFill>
        <a:ln>
          <a:solidFill>
            <a:srgbClr val="ABC7FF"/>
          </a:solidFill>
        </a:ln>
      </dgm:spPr>
      <dgm:t>
        <a:bodyPr/>
        <a:lstStyle/>
        <a:p>
          <a:r>
            <a:rPr lang="es-ES" sz="2000" b="1" dirty="0">
              <a:solidFill>
                <a:schemeClr val="bg1"/>
              </a:solidFill>
              <a:effectLst>
                <a:outerShdw blurRad="38100" dist="38100" dir="2700000" algn="tl">
                  <a:srgbClr val="000000">
                    <a:alpha val="43137"/>
                  </a:srgbClr>
                </a:outerShdw>
              </a:effectLst>
            </a:rPr>
            <a:t>Anunció la huida de sus discípulos (Mr. 14:26-27; Zac. 13:7)</a:t>
          </a:r>
          <a:endParaRPr lang="es-ES" sz="2000" dirty="0">
            <a:solidFill>
              <a:schemeClr val="bg1"/>
            </a:solidFill>
            <a:effectLst>
              <a:outerShdw blurRad="38100" dist="38100" dir="2700000" algn="tl">
                <a:srgbClr val="000000">
                  <a:alpha val="43137"/>
                </a:srgbClr>
              </a:outerShdw>
            </a:effectLst>
          </a:endParaRPr>
        </a:p>
      </dgm:t>
    </dgm:pt>
    <dgm:pt modelId="{2B63D74C-8649-4487-85CF-27B46F4D0E81}" type="parTrans" cxnId="{6969D6F5-292A-446A-9FDE-CDE67C21D3E0}">
      <dgm:prSet/>
      <dgm:spPr/>
      <dgm:t>
        <a:bodyPr/>
        <a:lstStyle/>
        <a:p>
          <a:endParaRPr lang="es-ES">
            <a:solidFill>
              <a:schemeClr val="bg1"/>
            </a:solidFill>
            <a:effectLst>
              <a:outerShdw blurRad="38100" dist="38100" dir="2700000" algn="tl">
                <a:srgbClr val="000000">
                  <a:alpha val="43137"/>
                </a:srgbClr>
              </a:outerShdw>
            </a:effectLst>
          </a:endParaRPr>
        </a:p>
      </dgm:t>
    </dgm:pt>
    <dgm:pt modelId="{8BA6B6AC-CD43-4D97-9A96-26538B198E5C}" type="sibTrans" cxnId="{6969D6F5-292A-446A-9FDE-CDE67C21D3E0}">
      <dgm:prSet/>
      <dgm:spPr/>
      <dgm:t>
        <a:bodyPr/>
        <a:lstStyle/>
        <a:p>
          <a:endParaRPr lang="es-ES">
            <a:solidFill>
              <a:schemeClr val="bg1"/>
            </a:solidFill>
            <a:effectLst>
              <a:outerShdw blurRad="38100" dist="38100" dir="2700000" algn="tl">
                <a:srgbClr val="000000">
                  <a:alpha val="43137"/>
                </a:srgbClr>
              </a:outerShdw>
            </a:effectLst>
          </a:endParaRPr>
        </a:p>
      </dgm:t>
    </dgm:pt>
    <dgm:pt modelId="{5CF6EEE0-EF6D-4C7E-8365-265FDAE1FC88}">
      <dgm:prSet custT="1"/>
      <dgm:spPr>
        <a:solidFill>
          <a:schemeClr val="accent4">
            <a:lumMod val="50000"/>
          </a:schemeClr>
        </a:solidFill>
        <a:ln>
          <a:solidFill>
            <a:schemeClr val="accent4">
              <a:lumMod val="20000"/>
              <a:lumOff val="80000"/>
            </a:schemeClr>
          </a:solidFill>
        </a:ln>
      </dgm:spPr>
      <dgm:t>
        <a:bodyPr/>
        <a:lstStyle/>
        <a:p>
          <a:r>
            <a:rPr lang="es-ES" sz="2000" b="1" dirty="0">
              <a:solidFill>
                <a:schemeClr val="bg1"/>
              </a:solidFill>
              <a:effectLst>
                <a:outerShdw blurRad="38100" dist="38100" dir="2700000" algn="tl">
                  <a:srgbClr val="000000">
                    <a:alpha val="43137"/>
                  </a:srgbClr>
                </a:outerShdw>
              </a:effectLst>
            </a:rPr>
            <a:t>Anunció su resurrección</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(Mr. 14:28)</a:t>
          </a:r>
          <a:endParaRPr lang="es-ES" sz="2000" dirty="0">
            <a:solidFill>
              <a:schemeClr val="bg1"/>
            </a:solidFill>
            <a:effectLst>
              <a:outerShdw blurRad="38100" dist="38100" dir="2700000" algn="tl">
                <a:srgbClr val="000000">
                  <a:alpha val="43137"/>
                </a:srgbClr>
              </a:outerShdw>
            </a:effectLst>
          </a:endParaRPr>
        </a:p>
      </dgm:t>
    </dgm:pt>
    <dgm:pt modelId="{9D1E9012-9E1C-4D3A-A674-C64D0124BA78}" type="parTrans" cxnId="{1C7C6284-34DF-4BE3-865E-DD7A0D9AE80C}">
      <dgm:prSet/>
      <dgm:spPr/>
      <dgm:t>
        <a:bodyPr/>
        <a:lstStyle/>
        <a:p>
          <a:endParaRPr lang="es-ES">
            <a:solidFill>
              <a:schemeClr val="bg1"/>
            </a:solidFill>
            <a:effectLst>
              <a:outerShdw blurRad="38100" dist="38100" dir="2700000" algn="tl">
                <a:srgbClr val="000000">
                  <a:alpha val="43137"/>
                </a:srgbClr>
              </a:outerShdw>
            </a:effectLst>
          </a:endParaRPr>
        </a:p>
      </dgm:t>
    </dgm:pt>
    <dgm:pt modelId="{A10C484B-84C3-4103-894B-B62275885B2E}" type="sibTrans" cxnId="{1C7C6284-34DF-4BE3-865E-DD7A0D9AE80C}">
      <dgm:prSet/>
      <dgm:spPr/>
      <dgm:t>
        <a:bodyPr/>
        <a:lstStyle/>
        <a:p>
          <a:endParaRPr lang="es-ES">
            <a:solidFill>
              <a:schemeClr val="bg1"/>
            </a:solidFill>
            <a:effectLst>
              <a:outerShdw blurRad="38100" dist="38100" dir="2700000" algn="tl">
                <a:srgbClr val="000000">
                  <a:alpha val="43137"/>
                </a:srgbClr>
              </a:outerShdw>
            </a:effectLst>
          </a:endParaRPr>
        </a:p>
      </dgm:t>
    </dgm:pt>
    <dgm:pt modelId="{5C007255-7B46-4B39-ABEC-17506AD7F43D}">
      <dgm:prSet custT="1"/>
      <dgm:spPr>
        <a:solidFill>
          <a:schemeClr val="accent2">
            <a:lumMod val="50000"/>
          </a:schemeClr>
        </a:solidFill>
        <a:ln>
          <a:solidFill>
            <a:schemeClr val="accent2">
              <a:lumMod val="20000"/>
              <a:lumOff val="80000"/>
            </a:schemeClr>
          </a:solidFill>
        </a:ln>
      </dgm:spPr>
      <dgm:t>
        <a:bodyPr/>
        <a:lstStyle/>
        <a:p>
          <a:r>
            <a:rPr lang="es-ES" sz="2000" b="1" dirty="0">
              <a:solidFill>
                <a:schemeClr val="bg1"/>
              </a:solidFill>
              <a:effectLst>
                <a:outerShdw blurRad="38100" dist="38100" dir="2700000" algn="tl">
                  <a:srgbClr val="000000">
                    <a:alpha val="43137"/>
                  </a:srgbClr>
                </a:outerShdw>
              </a:effectLst>
            </a:rPr>
            <a:t>Anunció la triple negación de Pedro (Mr. 14:29-31)</a:t>
          </a:r>
          <a:endParaRPr lang="es-ES" sz="2000" dirty="0">
            <a:solidFill>
              <a:schemeClr val="bg1"/>
            </a:solidFill>
            <a:effectLst>
              <a:outerShdw blurRad="38100" dist="38100" dir="2700000" algn="tl">
                <a:srgbClr val="000000">
                  <a:alpha val="43137"/>
                </a:srgbClr>
              </a:outerShdw>
            </a:effectLst>
          </a:endParaRPr>
        </a:p>
      </dgm:t>
    </dgm:pt>
    <dgm:pt modelId="{5EED79D7-A728-4DD6-8D01-86C9F90D52B1}" type="parTrans" cxnId="{0F4D1881-3885-4E04-86A8-57643760E2CF}">
      <dgm:prSet/>
      <dgm:spPr/>
      <dgm:t>
        <a:bodyPr/>
        <a:lstStyle/>
        <a:p>
          <a:endParaRPr lang="es-ES">
            <a:solidFill>
              <a:schemeClr val="bg1"/>
            </a:solidFill>
            <a:effectLst>
              <a:outerShdw blurRad="38100" dist="38100" dir="2700000" algn="tl">
                <a:srgbClr val="000000">
                  <a:alpha val="43137"/>
                </a:srgbClr>
              </a:outerShdw>
            </a:effectLst>
          </a:endParaRPr>
        </a:p>
      </dgm:t>
    </dgm:pt>
    <dgm:pt modelId="{E545DC99-83FE-4CBB-815C-58EDCDE989DB}" type="sibTrans" cxnId="{0F4D1881-3885-4E04-86A8-57643760E2CF}">
      <dgm:prSet/>
      <dgm:spPr/>
      <dgm:t>
        <a:bodyPr/>
        <a:lstStyle/>
        <a:p>
          <a:endParaRPr lang="es-ES">
            <a:solidFill>
              <a:schemeClr val="bg1"/>
            </a:solidFill>
            <a:effectLst>
              <a:outerShdw blurRad="38100" dist="38100" dir="2700000" algn="tl">
                <a:srgbClr val="000000">
                  <a:alpha val="43137"/>
                </a:srgbClr>
              </a:outerShdw>
            </a:effectLst>
          </a:endParaRPr>
        </a:p>
      </dgm:t>
    </dgm:pt>
    <dgm:pt modelId="{13A4BD9C-CE92-4131-A7EC-82D7B31A2543}" type="pres">
      <dgm:prSet presAssocID="{826AEA1E-82F9-42E6-B60C-024E38D532DF}" presName="Name0" presStyleCnt="0">
        <dgm:presLayoutVars>
          <dgm:dir/>
          <dgm:resizeHandles val="exact"/>
        </dgm:presLayoutVars>
      </dgm:prSet>
      <dgm:spPr/>
    </dgm:pt>
    <dgm:pt modelId="{59388BE5-6766-410E-974E-BD96D6B77920}" type="pres">
      <dgm:prSet presAssocID="{12ED10E8-9F3B-412A-89CB-1F0EF7442FB8}" presName="composite" presStyleCnt="0"/>
      <dgm:spPr/>
    </dgm:pt>
    <dgm:pt modelId="{0B46B075-328A-440B-BC83-D7537A3CB0A2}" type="pres">
      <dgm:prSet presAssocID="{12ED10E8-9F3B-412A-89CB-1F0EF7442FB8}" presName="rect1" presStyleLbl="trAlignAcc1" presStyleIdx="0" presStyleCnt="3" custLinFactNeighborX="-2495">
        <dgm:presLayoutVars>
          <dgm:bulletEnabled val="1"/>
        </dgm:presLayoutVars>
      </dgm:prSet>
      <dgm:spPr/>
    </dgm:pt>
    <dgm:pt modelId="{ABCADAB1-BF63-4881-B96B-04AD97656A5E}" type="pres">
      <dgm:prSet presAssocID="{12ED10E8-9F3B-412A-89CB-1F0EF7442FB8}" presName="rect2" presStyleLbl="fgImgPlace1" presStyleIdx="0" presStyleCnt="3" custScaleX="202514" custLinFactNeighborX="-6269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ABC7FF"/>
          </a:solidFill>
        </a:ln>
      </dgm:spPr>
    </dgm:pt>
    <dgm:pt modelId="{9DD02AEE-0BDA-4F77-BC62-9DC10C17E250}" type="pres">
      <dgm:prSet presAssocID="{8BA6B6AC-CD43-4D97-9A96-26538B198E5C}" presName="sibTrans" presStyleCnt="0"/>
      <dgm:spPr/>
    </dgm:pt>
    <dgm:pt modelId="{754E30D4-7886-49AD-92FE-36E7DEC6EDEB}" type="pres">
      <dgm:prSet presAssocID="{5CF6EEE0-EF6D-4C7E-8365-265FDAE1FC88}" presName="composite" presStyleCnt="0"/>
      <dgm:spPr/>
    </dgm:pt>
    <dgm:pt modelId="{3269416C-9784-402B-8276-A933B027CFF9}" type="pres">
      <dgm:prSet presAssocID="{5CF6EEE0-EF6D-4C7E-8365-265FDAE1FC88}" presName="rect1" presStyleLbl="trAlignAcc1" presStyleIdx="1" presStyleCnt="3" custLinFactNeighborX="7173">
        <dgm:presLayoutVars>
          <dgm:bulletEnabled val="1"/>
        </dgm:presLayoutVars>
      </dgm:prSet>
      <dgm:spPr/>
    </dgm:pt>
    <dgm:pt modelId="{4F06BBF8-536D-4E04-84F8-B3403145EC4D}" type="pres">
      <dgm:prSet presAssocID="{5CF6EEE0-EF6D-4C7E-8365-265FDAE1FC88}" presName="rect2" presStyleLbl="fgImgPlace1" presStyleIdx="1" presStyleCnt="3" custScaleX="196359" custLinFactNeighborX="-12834"/>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accent4">
              <a:lumMod val="20000"/>
              <a:lumOff val="80000"/>
            </a:schemeClr>
          </a:solidFill>
        </a:ln>
      </dgm:spPr>
    </dgm:pt>
    <dgm:pt modelId="{634930A3-8750-4537-AD27-81519E023075}" type="pres">
      <dgm:prSet presAssocID="{A10C484B-84C3-4103-894B-B62275885B2E}" presName="sibTrans" presStyleCnt="0"/>
      <dgm:spPr/>
    </dgm:pt>
    <dgm:pt modelId="{F8317329-B998-44A4-ACFF-0F0397044A2E}" type="pres">
      <dgm:prSet presAssocID="{5C007255-7B46-4B39-ABEC-17506AD7F43D}" presName="composite" presStyleCnt="0"/>
      <dgm:spPr/>
    </dgm:pt>
    <dgm:pt modelId="{775071FF-518F-466A-A9EE-39526337F1FF}" type="pres">
      <dgm:prSet presAssocID="{5C007255-7B46-4B39-ABEC-17506AD7F43D}" presName="rect1" presStyleLbl="trAlignAcc1" presStyleIdx="2" presStyleCnt="3" custLinFactNeighborX="22223">
        <dgm:presLayoutVars>
          <dgm:bulletEnabled val="1"/>
        </dgm:presLayoutVars>
      </dgm:prSet>
      <dgm:spPr/>
    </dgm:pt>
    <dgm:pt modelId="{FAF1ADF5-B10B-4DE9-AAD2-4D8A3E7A2CAB}" type="pres">
      <dgm:prSet presAssocID="{5C007255-7B46-4B39-ABEC-17506AD7F43D}" presName="rect2" presStyleLbl="fgImgPlace1" presStyleIdx="2" presStyleCnt="3" custScaleX="188983" custLinFactNeighborX="2718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accent2">
              <a:lumMod val="20000"/>
              <a:lumOff val="80000"/>
            </a:schemeClr>
          </a:solidFill>
        </a:ln>
      </dgm:spPr>
    </dgm:pt>
  </dgm:ptLst>
  <dgm:cxnLst>
    <dgm:cxn modelId="{2995792A-7F2A-4ECF-85B7-5B1A40C33F77}" type="presOf" srcId="{826AEA1E-82F9-42E6-B60C-024E38D532DF}" destId="{13A4BD9C-CE92-4131-A7EC-82D7B31A2543}" srcOrd="0" destOrd="0" presId="urn:microsoft.com/office/officeart/2008/layout/PictureStrips"/>
    <dgm:cxn modelId="{47393A3B-C5FB-4832-9D92-3FFF0741B1D4}" type="presOf" srcId="{12ED10E8-9F3B-412A-89CB-1F0EF7442FB8}" destId="{0B46B075-328A-440B-BC83-D7537A3CB0A2}" srcOrd="0" destOrd="0" presId="urn:microsoft.com/office/officeart/2008/layout/PictureStrips"/>
    <dgm:cxn modelId="{17D22779-A7E7-44F3-A498-810191D51223}" type="presOf" srcId="{5CF6EEE0-EF6D-4C7E-8365-265FDAE1FC88}" destId="{3269416C-9784-402B-8276-A933B027CFF9}" srcOrd="0" destOrd="0" presId="urn:microsoft.com/office/officeart/2008/layout/PictureStrips"/>
    <dgm:cxn modelId="{0F4D1881-3885-4E04-86A8-57643760E2CF}" srcId="{826AEA1E-82F9-42E6-B60C-024E38D532DF}" destId="{5C007255-7B46-4B39-ABEC-17506AD7F43D}" srcOrd="2" destOrd="0" parTransId="{5EED79D7-A728-4DD6-8D01-86C9F90D52B1}" sibTransId="{E545DC99-83FE-4CBB-815C-58EDCDE989DB}"/>
    <dgm:cxn modelId="{1C7C6284-34DF-4BE3-865E-DD7A0D9AE80C}" srcId="{826AEA1E-82F9-42E6-B60C-024E38D532DF}" destId="{5CF6EEE0-EF6D-4C7E-8365-265FDAE1FC88}" srcOrd="1" destOrd="0" parTransId="{9D1E9012-9E1C-4D3A-A674-C64D0124BA78}" sibTransId="{A10C484B-84C3-4103-894B-B62275885B2E}"/>
    <dgm:cxn modelId="{917ADEC6-8E44-4777-B563-ECCEAB7A0966}" type="presOf" srcId="{5C007255-7B46-4B39-ABEC-17506AD7F43D}" destId="{775071FF-518F-466A-A9EE-39526337F1FF}" srcOrd="0" destOrd="0" presId="urn:microsoft.com/office/officeart/2008/layout/PictureStrips"/>
    <dgm:cxn modelId="{6969D6F5-292A-446A-9FDE-CDE67C21D3E0}" srcId="{826AEA1E-82F9-42E6-B60C-024E38D532DF}" destId="{12ED10E8-9F3B-412A-89CB-1F0EF7442FB8}" srcOrd="0" destOrd="0" parTransId="{2B63D74C-8649-4487-85CF-27B46F4D0E81}" sibTransId="{8BA6B6AC-CD43-4D97-9A96-26538B198E5C}"/>
    <dgm:cxn modelId="{D5BAFA03-9DAA-44F2-A64E-7E3D78F55402}" type="presParOf" srcId="{13A4BD9C-CE92-4131-A7EC-82D7B31A2543}" destId="{59388BE5-6766-410E-974E-BD96D6B77920}" srcOrd="0" destOrd="0" presId="urn:microsoft.com/office/officeart/2008/layout/PictureStrips"/>
    <dgm:cxn modelId="{CB72B492-F83B-47D0-A0F0-7D0A1D4B2436}" type="presParOf" srcId="{59388BE5-6766-410E-974E-BD96D6B77920}" destId="{0B46B075-328A-440B-BC83-D7537A3CB0A2}" srcOrd="0" destOrd="0" presId="urn:microsoft.com/office/officeart/2008/layout/PictureStrips"/>
    <dgm:cxn modelId="{99EA1DCE-7344-41F4-91F0-650C5345B346}" type="presParOf" srcId="{59388BE5-6766-410E-974E-BD96D6B77920}" destId="{ABCADAB1-BF63-4881-B96B-04AD97656A5E}" srcOrd="1" destOrd="0" presId="urn:microsoft.com/office/officeart/2008/layout/PictureStrips"/>
    <dgm:cxn modelId="{2BD678B2-5A73-4BF8-922A-FAD47808D61B}" type="presParOf" srcId="{13A4BD9C-CE92-4131-A7EC-82D7B31A2543}" destId="{9DD02AEE-0BDA-4F77-BC62-9DC10C17E250}" srcOrd="1" destOrd="0" presId="urn:microsoft.com/office/officeart/2008/layout/PictureStrips"/>
    <dgm:cxn modelId="{AE3E88A5-1604-4279-B787-E4A00C5B0C09}" type="presParOf" srcId="{13A4BD9C-CE92-4131-A7EC-82D7B31A2543}" destId="{754E30D4-7886-49AD-92FE-36E7DEC6EDEB}" srcOrd="2" destOrd="0" presId="urn:microsoft.com/office/officeart/2008/layout/PictureStrips"/>
    <dgm:cxn modelId="{D274A778-74B3-4807-A43B-28871BE85ADB}" type="presParOf" srcId="{754E30D4-7886-49AD-92FE-36E7DEC6EDEB}" destId="{3269416C-9784-402B-8276-A933B027CFF9}" srcOrd="0" destOrd="0" presId="urn:microsoft.com/office/officeart/2008/layout/PictureStrips"/>
    <dgm:cxn modelId="{32C3978A-6CE6-4845-B1D9-71AB85A4D70E}" type="presParOf" srcId="{754E30D4-7886-49AD-92FE-36E7DEC6EDEB}" destId="{4F06BBF8-536D-4E04-84F8-B3403145EC4D}" srcOrd="1" destOrd="0" presId="urn:microsoft.com/office/officeart/2008/layout/PictureStrips"/>
    <dgm:cxn modelId="{022FDFDC-F2A8-4213-B9F6-EFE577989CB9}" type="presParOf" srcId="{13A4BD9C-CE92-4131-A7EC-82D7B31A2543}" destId="{634930A3-8750-4537-AD27-81519E023075}" srcOrd="3" destOrd="0" presId="urn:microsoft.com/office/officeart/2008/layout/PictureStrips"/>
    <dgm:cxn modelId="{3D9E0C5C-FDBA-47F7-9311-F90F2C7B3730}" type="presParOf" srcId="{13A4BD9C-CE92-4131-A7EC-82D7B31A2543}" destId="{F8317329-B998-44A4-ACFF-0F0397044A2E}" srcOrd="4" destOrd="0" presId="urn:microsoft.com/office/officeart/2008/layout/PictureStrips"/>
    <dgm:cxn modelId="{5A6BEA81-763A-42A7-BA37-BA6858ADF96B}" type="presParOf" srcId="{F8317329-B998-44A4-ACFF-0F0397044A2E}" destId="{775071FF-518F-466A-A9EE-39526337F1FF}" srcOrd="0" destOrd="0" presId="urn:microsoft.com/office/officeart/2008/layout/PictureStrips"/>
    <dgm:cxn modelId="{5CD3F286-B81D-4A57-88CC-ED710F0225E3}" type="presParOf" srcId="{F8317329-B998-44A4-ACFF-0F0397044A2E}" destId="{FAF1ADF5-B10B-4DE9-AAD2-4D8A3E7A2CA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49C65-C549-4326-A325-283F5E41318B}" type="doc">
      <dgm:prSet loTypeId="urn:microsoft.com/office/officeart/2005/8/layout/pList1" loCatId="picture" qsTypeId="urn:microsoft.com/office/officeart/2005/8/quickstyle/3d1" qsCatId="3D" csTypeId="urn:microsoft.com/office/officeart/2005/8/colors/accent1_2" csCatId="accent1" phldr="1"/>
      <dgm:spPr/>
      <dgm:t>
        <a:bodyPr/>
        <a:lstStyle/>
        <a:p>
          <a:endParaRPr lang="es-ES"/>
        </a:p>
      </dgm:t>
    </dgm:pt>
    <dgm:pt modelId="{6E9C9140-D0FE-4977-9BC4-F4346EB5C56F}">
      <dgm:prSet custT="1"/>
      <dgm:spPr/>
      <dgm:t>
        <a:bodyPr/>
        <a:lstStyle/>
        <a:p>
          <a:r>
            <a:rPr lang="es-ES" sz="2000" b="1" dirty="0">
              <a:solidFill>
                <a:srgbClr val="0062AC"/>
              </a:solidFill>
            </a:rPr>
            <a:t>La turba prende a Jesús (v. 46)</a:t>
          </a:r>
          <a:endParaRPr lang="es-ES" sz="2000" dirty="0">
            <a:solidFill>
              <a:srgbClr val="0062AC"/>
            </a:solidFill>
          </a:endParaRPr>
        </a:p>
      </dgm:t>
    </dgm:pt>
    <dgm:pt modelId="{EEC55631-BC95-4647-BFFC-B928974025BD}" type="parTrans" cxnId="{0B7D65F5-D6C6-494E-AD9A-699FD4A565C5}">
      <dgm:prSet/>
      <dgm:spPr/>
      <dgm:t>
        <a:bodyPr/>
        <a:lstStyle/>
        <a:p>
          <a:endParaRPr lang="es-ES" sz="2000"/>
        </a:p>
      </dgm:t>
    </dgm:pt>
    <dgm:pt modelId="{D5782183-3DE1-4E6A-8B3F-9207BEDB86A7}" type="sibTrans" cxnId="{0B7D65F5-D6C6-494E-AD9A-699FD4A565C5}">
      <dgm:prSet/>
      <dgm:spPr/>
      <dgm:t>
        <a:bodyPr/>
        <a:lstStyle/>
        <a:p>
          <a:endParaRPr lang="es-ES" sz="2000"/>
        </a:p>
      </dgm:t>
    </dgm:pt>
    <dgm:pt modelId="{17B15094-69E0-47E8-8F1F-8F2479A91DAE}">
      <dgm:prSet custT="1"/>
      <dgm:spPr/>
      <dgm:t>
        <a:bodyPr/>
        <a:lstStyle/>
        <a:p>
          <a:r>
            <a:rPr lang="es-ES" sz="2000" b="1" dirty="0">
              <a:solidFill>
                <a:schemeClr val="accent5">
                  <a:lumMod val="50000"/>
                </a:schemeClr>
              </a:solidFill>
            </a:rPr>
            <a:t>Pedro defiende a Jesús y hiere a un siervo (v. 47)</a:t>
          </a:r>
          <a:endParaRPr lang="es-ES" sz="2000" dirty="0">
            <a:solidFill>
              <a:schemeClr val="accent5">
                <a:lumMod val="50000"/>
              </a:schemeClr>
            </a:solidFill>
          </a:endParaRPr>
        </a:p>
      </dgm:t>
    </dgm:pt>
    <dgm:pt modelId="{F5E55C4B-9312-4BCA-B4E8-7A6644B18238}" type="parTrans" cxnId="{E887A151-8456-46CC-AC5D-38C1D40E68F9}">
      <dgm:prSet/>
      <dgm:spPr/>
      <dgm:t>
        <a:bodyPr/>
        <a:lstStyle/>
        <a:p>
          <a:endParaRPr lang="es-ES" sz="2000"/>
        </a:p>
      </dgm:t>
    </dgm:pt>
    <dgm:pt modelId="{A7A43DB0-E77D-4618-A923-DD3CF26ECAC1}" type="sibTrans" cxnId="{E887A151-8456-46CC-AC5D-38C1D40E68F9}">
      <dgm:prSet/>
      <dgm:spPr/>
      <dgm:t>
        <a:bodyPr/>
        <a:lstStyle/>
        <a:p>
          <a:endParaRPr lang="es-ES" sz="2000"/>
        </a:p>
      </dgm:t>
    </dgm:pt>
    <dgm:pt modelId="{2332C537-FFA0-42BB-BF5C-46F30D71E4A8}">
      <dgm:prSet custT="1"/>
      <dgm:spPr/>
      <dgm:t>
        <a:bodyPr/>
        <a:lstStyle/>
        <a:p>
          <a:r>
            <a:rPr lang="es-ES" sz="2000" b="1" dirty="0">
              <a:solidFill>
                <a:schemeClr val="accent4">
                  <a:lumMod val="50000"/>
                </a:schemeClr>
              </a:solidFill>
            </a:rPr>
            <a:t>Jesús critica la forma en la que es arrestado</a:t>
          </a:r>
          <a:br>
            <a:rPr lang="es-ES" sz="2000" b="1" dirty="0">
              <a:solidFill>
                <a:schemeClr val="accent4">
                  <a:lumMod val="50000"/>
                </a:schemeClr>
              </a:solidFill>
            </a:rPr>
          </a:br>
          <a:r>
            <a:rPr lang="es-ES" sz="2000" b="1" dirty="0">
              <a:solidFill>
                <a:schemeClr val="accent4">
                  <a:lumMod val="50000"/>
                </a:schemeClr>
              </a:solidFill>
            </a:rPr>
            <a:t>(v. 48-49)</a:t>
          </a:r>
          <a:endParaRPr lang="es-ES" sz="2000" dirty="0">
            <a:solidFill>
              <a:schemeClr val="accent4">
                <a:lumMod val="50000"/>
              </a:schemeClr>
            </a:solidFill>
          </a:endParaRPr>
        </a:p>
      </dgm:t>
    </dgm:pt>
    <dgm:pt modelId="{AFB0C245-AF34-44B2-AA83-447014D4856F}" type="parTrans" cxnId="{89F34AC6-88C1-4080-9B86-49058216BFA0}">
      <dgm:prSet/>
      <dgm:spPr/>
      <dgm:t>
        <a:bodyPr/>
        <a:lstStyle/>
        <a:p>
          <a:endParaRPr lang="es-ES" sz="2000"/>
        </a:p>
      </dgm:t>
    </dgm:pt>
    <dgm:pt modelId="{5AC9A5DF-006D-458B-959E-7AA41F3FA844}" type="sibTrans" cxnId="{89F34AC6-88C1-4080-9B86-49058216BFA0}">
      <dgm:prSet/>
      <dgm:spPr/>
      <dgm:t>
        <a:bodyPr/>
        <a:lstStyle/>
        <a:p>
          <a:endParaRPr lang="es-ES" sz="2000"/>
        </a:p>
      </dgm:t>
    </dgm:pt>
    <dgm:pt modelId="{C5C69A46-F669-4AD7-B29F-FC9E5A1F8DAD}">
      <dgm:prSet custT="1"/>
      <dgm:spPr/>
      <dgm:t>
        <a:bodyPr/>
        <a:lstStyle/>
        <a:p>
          <a:r>
            <a:rPr lang="es-ES" sz="2000" b="1" dirty="0">
              <a:solidFill>
                <a:schemeClr val="accent2">
                  <a:lumMod val="50000"/>
                </a:schemeClr>
              </a:solidFill>
            </a:rPr>
            <a:t>Los apóstoles abandonan a Jesús (v. 50)</a:t>
          </a:r>
          <a:endParaRPr lang="es-ES" sz="2000" dirty="0">
            <a:solidFill>
              <a:schemeClr val="accent2">
                <a:lumMod val="50000"/>
              </a:schemeClr>
            </a:solidFill>
          </a:endParaRPr>
        </a:p>
      </dgm:t>
    </dgm:pt>
    <dgm:pt modelId="{89E9E473-0465-477B-8D1B-1641411C6115}" type="parTrans" cxnId="{23BDD390-2714-450C-BFCF-8887DEC1BF57}">
      <dgm:prSet/>
      <dgm:spPr/>
      <dgm:t>
        <a:bodyPr/>
        <a:lstStyle/>
        <a:p>
          <a:endParaRPr lang="es-ES" sz="2000"/>
        </a:p>
      </dgm:t>
    </dgm:pt>
    <dgm:pt modelId="{5950DA40-E445-4B0C-B9B5-DC0A796C2CA8}" type="sibTrans" cxnId="{23BDD390-2714-450C-BFCF-8887DEC1BF57}">
      <dgm:prSet/>
      <dgm:spPr/>
      <dgm:t>
        <a:bodyPr/>
        <a:lstStyle/>
        <a:p>
          <a:endParaRPr lang="es-ES" sz="2000"/>
        </a:p>
      </dgm:t>
    </dgm:pt>
    <dgm:pt modelId="{6D62FAA3-0A63-47EB-A9F7-ABC65EF3B4E5}">
      <dgm:prSet custT="1"/>
      <dgm:spPr/>
      <dgm:t>
        <a:bodyPr/>
        <a:lstStyle/>
        <a:p>
          <a:r>
            <a:rPr lang="es-ES" sz="2000" b="1" dirty="0">
              <a:solidFill>
                <a:schemeClr val="accent1">
                  <a:lumMod val="50000"/>
                </a:schemeClr>
              </a:solidFill>
            </a:rPr>
            <a:t>Un joven (probablemente el propio Marcos) casi es arrestado</a:t>
          </a:r>
          <a:br>
            <a:rPr lang="es-ES" sz="2000" b="1" dirty="0">
              <a:solidFill>
                <a:schemeClr val="accent1">
                  <a:lumMod val="50000"/>
                </a:schemeClr>
              </a:solidFill>
            </a:rPr>
          </a:br>
          <a:r>
            <a:rPr lang="es-ES" sz="2000" b="1" dirty="0">
              <a:solidFill>
                <a:schemeClr val="accent1">
                  <a:lumMod val="50000"/>
                </a:schemeClr>
              </a:solidFill>
            </a:rPr>
            <a:t>(v. 51-52)</a:t>
          </a:r>
          <a:endParaRPr lang="es-ES" sz="2000" dirty="0">
            <a:solidFill>
              <a:schemeClr val="accent1">
                <a:lumMod val="50000"/>
              </a:schemeClr>
            </a:solidFill>
          </a:endParaRPr>
        </a:p>
      </dgm:t>
    </dgm:pt>
    <dgm:pt modelId="{68615FD0-3585-4D76-BAB3-AC1E528BCF6E}" type="parTrans" cxnId="{68229A93-9622-4C85-BE4F-209D46D1ABC5}">
      <dgm:prSet/>
      <dgm:spPr/>
      <dgm:t>
        <a:bodyPr/>
        <a:lstStyle/>
        <a:p>
          <a:endParaRPr lang="es-ES" sz="2000"/>
        </a:p>
      </dgm:t>
    </dgm:pt>
    <dgm:pt modelId="{FF6909E2-1440-4476-B55F-385746FDB6E7}" type="sibTrans" cxnId="{68229A93-9622-4C85-BE4F-209D46D1ABC5}">
      <dgm:prSet/>
      <dgm:spPr/>
      <dgm:t>
        <a:bodyPr/>
        <a:lstStyle/>
        <a:p>
          <a:endParaRPr lang="es-ES" sz="2000"/>
        </a:p>
      </dgm:t>
    </dgm:pt>
    <dgm:pt modelId="{BA68EF1C-8D09-414E-9CC4-5643351FF398}" type="pres">
      <dgm:prSet presAssocID="{CC649C65-C549-4326-A325-283F5E41318B}" presName="Name0" presStyleCnt="0">
        <dgm:presLayoutVars>
          <dgm:dir/>
          <dgm:resizeHandles val="exact"/>
        </dgm:presLayoutVars>
      </dgm:prSet>
      <dgm:spPr/>
    </dgm:pt>
    <dgm:pt modelId="{BE101EC6-3F8E-42BD-87C2-EBBD67977C7F}" type="pres">
      <dgm:prSet presAssocID="{6E9C9140-D0FE-4977-9BC4-F4346EB5C56F}" presName="compNode" presStyleCnt="0"/>
      <dgm:spPr/>
    </dgm:pt>
    <dgm:pt modelId="{9FBEB570-0476-4D56-A730-4F95488F9D99}" type="pres">
      <dgm:prSet presAssocID="{6E9C9140-D0FE-4977-9BC4-F4346EB5C56F}" presName="pictRect" presStyleLbl="node1" presStyleIdx="0" presStyleCnt="5" custScaleY="165522" custLinFactNeighborY="-48716"/>
      <dgm:spPr>
        <a:blipFill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C0231D8-591E-4D3D-8855-937E4985B786}" type="pres">
      <dgm:prSet presAssocID="{6E9C9140-D0FE-4977-9BC4-F4346EB5C56F}" presName="textRect" presStyleLbl="revTx" presStyleIdx="0" presStyleCnt="5" custLinFactNeighborY="-28566">
        <dgm:presLayoutVars>
          <dgm:bulletEnabled val="1"/>
        </dgm:presLayoutVars>
      </dgm:prSet>
      <dgm:spPr/>
    </dgm:pt>
    <dgm:pt modelId="{5332C59D-ACFE-44BE-89D6-F47018E0F6FD}" type="pres">
      <dgm:prSet presAssocID="{D5782183-3DE1-4E6A-8B3F-9207BEDB86A7}" presName="sibTrans" presStyleLbl="sibTrans2D1" presStyleIdx="0" presStyleCnt="0"/>
      <dgm:spPr/>
    </dgm:pt>
    <dgm:pt modelId="{E2FA088A-8FF9-4B07-8FD3-6992252C5519}" type="pres">
      <dgm:prSet presAssocID="{17B15094-69E0-47E8-8F1F-8F2479A91DAE}" presName="compNode" presStyleCnt="0"/>
      <dgm:spPr/>
    </dgm:pt>
    <dgm:pt modelId="{CEB17BCC-04F8-4987-B395-93FE54F6CB98}" type="pres">
      <dgm:prSet presAssocID="{17B15094-69E0-47E8-8F1F-8F2479A91DAE}" presName="pictRect" presStyleLbl="node1" presStyleIdx="1" presStyleCnt="5" custScaleY="165522" custLinFactNeighborY="-48716"/>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71D6610-D931-4605-B679-57D7F365E9E6}" type="pres">
      <dgm:prSet presAssocID="{17B15094-69E0-47E8-8F1F-8F2479A91DAE}" presName="textRect" presStyleLbl="revTx" presStyleIdx="1" presStyleCnt="5" custLinFactNeighborY="-28566">
        <dgm:presLayoutVars>
          <dgm:bulletEnabled val="1"/>
        </dgm:presLayoutVars>
      </dgm:prSet>
      <dgm:spPr/>
    </dgm:pt>
    <dgm:pt modelId="{88F41B80-7F2F-489B-A516-492443D3AEC3}" type="pres">
      <dgm:prSet presAssocID="{A7A43DB0-E77D-4618-A923-DD3CF26ECAC1}" presName="sibTrans" presStyleLbl="sibTrans2D1" presStyleIdx="0" presStyleCnt="0"/>
      <dgm:spPr/>
    </dgm:pt>
    <dgm:pt modelId="{A444B455-B165-4D1B-877A-F2640B958710}" type="pres">
      <dgm:prSet presAssocID="{2332C537-FFA0-42BB-BF5C-46F30D71E4A8}" presName="compNode" presStyleCnt="0"/>
      <dgm:spPr/>
    </dgm:pt>
    <dgm:pt modelId="{542D3863-4BE3-4D71-8145-7F1ACB831A36}" type="pres">
      <dgm:prSet presAssocID="{2332C537-FFA0-42BB-BF5C-46F30D71E4A8}" presName="pictRect" presStyleLbl="node1" presStyleIdx="2" presStyleCnt="5" custScaleY="165522" custLinFactNeighborY="-48716"/>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2D96015E-822C-417F-B78E-7D7E0B6A294C}" type="pres">
      <dgm:prSet presAssocID="{2332C537-FFA0-42BB-BF5C-46F30D71E4A8}" presName="textRect" presStyleLbl="revTx" presStyleIdx="2" presStyleCnt="5" custLinFactNeighborY="-28566">
        <dgm:presLayoutVars>
          <dgm:bulletEnabled val="1"/>
        </dgm:presLayoutVars>
      </dgm:prSet>
      <dgm:spPr/>
    </dgm:pt>
    <dgm:pt modelId="{63C8059A-AE47-4017-9E58-DE8CAFBA4D4E}" type="pres">
      <dgm:prSet presAssocID="{5AC9A5DF-006D-458B-959E-7AA41F3FA844}" presName="sibTrans" presStyleLbl="sibTrans2D1" presStyleIdx="0" presStyleCnt="0"/>
      <dgm:spPr/>
    </dgm:pt>
    <dgm:pt modelId="{16262972-1A87-40A0-B8BF-75A0D677C4B5}" type="pres">
      <dgm:prSet presAssocID="{C5C69A46-F669-4AD7-B29F-FC9E5A1F8DAD}" presName="compNode" presStyleCnt="0"/>
      <dgm:spPr/>
    </dgm:pt>
    <dgm:pt modelId="{8AF3AD94-EA3C-4FF6-BA63-6BC9C69E0753}" type="pres">
      <dgm:prSet presAssocID="{C5C69A46-F669-4AD7-B29F-FC9E5A1F8DAD}" presName="pictRect" presStyleLbl="node1" presStyleIdx="3" presStyleCnt="5" custScaleY="165522" custLinFactNeighborY="-48716"/>
      <dgm:spPr>
        <a:blipFill dpi="0" rotWithShape="1">
          <a:blip xmlns:r="http://schemas.openxmlformats.org/officeDocument/2006/relationships"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b="268"/>
          </a:stretch>
        </a:blipFill>
      </dgm:spPr>
    </dgm:pt>
    <dgm:pt modelId="{5249764E-5297-45EA-A765-55A4BB2CED82}" type="pres">
      <dgm:prSet presAssocID="{C5C69A46-F669-4AD7-B29F-FC9E5A1F8DAD}" presName="textRect" presStyleLbl="revTx" presStyleIdx="3" presStyleCnt="5" custLinFactNeighborY="-28566">
        <dgm:presLayoutVars>
          <dgm:bulletEnabled val="1"/>
        </dgm:presLayoutVars>
      </dgm:prSet>
      <dgm:spPr/>
    </dgm:pt>
    <dgm:pt modelId="{B9E118A9-55EF-4B81-8062-4E6017906635}" type="pres">
      <dgm:prSet presAssocID="{5950DA40-E445-4B0C-B9B5-DC0A796C2CA8}" presName="sibTrans" presStyleLbl="sibTrans2D1" presStyleIdx="0" presStyleCnt="0"/>
      <dgm:spPr/>
    </dgm:pt>
    <dgm:pt modelId="{DE5BA98B-6CF6-419B-A4BD-6CD3F68C5999}" type="pres">
      <dgm:prSet presAssocID="{6D62FAA3-0A63-47EB-A9F7-ABC65EF3B4E5}" presName="compNode" presStyleCnt="0"/>
      <dgm:spPr/>
    </dgm:pt>
    <dgm:pt modelId="{BB8E990C-2251-44A1-B29F-1B760974AA06}" type="pres">
      <dgm:prSet presAssocID="{6D62FAA3-0A63-47EB-A9F7-ABC65EF3B4E5}" presName="pictRect" presStyleLbl="node1" presStyleIdx="4" presStyleCnt="5" custScaleY="165522" custLinFactNeighborY="-48716"/>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b="268"/>
          </a:stretch>
        </a:blipFill>
      </dgm:spPr>
    </dgm:pt>
    <dgm:pt modelId="{8209BEDA-9F8C-46BF-A333-59EC5617A799}" type="pres">
      <dgm:prSet presAssocID="{6D62FAA3-0A63-47EB-A9F7-ABC65EF3B4E5}" presName="textRect" presStyleLbl="revTx" presStyleIdx="4" presStyleCnt="5" custLinFactNeighborY="-28566">
        <dgm:presLayoutVars>
          <dgm:bulletEnabled val="1"/>
        </dgm:presLayoutVars>
      </dgm:prSet>
      <dgm:spPr/>
    </dgm:pt>
  </dgm:ptLst>
  <dgm:cxnLst>
    <dgm:cxn modelId="{8D1FDD07-D7CC-4194-9CB9-14177458623B}" type="presOf" srcId="{5AC9A5DF-006D-458B-959E-7AA41F3FA844}" destId="{63C8059A-AE47-4017-9E58-DE8CAFBA4D4E}" srcOrd="0" destOrd="0" presId="urn:microsoft.com/office/officeart/2005/8/layout/pList1"/>
    <dgm:cxn modelId="{E7480212-7DC2-470F-87E9-7F6199DB41CC}" type="presOf" srcId="{A7A43DB0-E77D-4618-A923-DD3CF26ECAC1}" destId="{88F41B80-7F2F-489B-A516-492443D3AEC3}" srcOrd="0" destOrd="0" presId="urn:microsoft.com/office/officeart/2005/8/layout/pList1"/>
    <dgm:cxn modelId="{2BF09839-020C-4C40-9048-CCA7F63CBF13}" type="presOf" srcId="{6E9C9140-D0FE-4977-9BC4-F4346EB5C56F}" destId="{EC0231D8-591E-4D3D-8855-937E4985B786}" srcOrd="0" destOrd="0" presId="urn:microsoft.com/office/officeart/2005/8/layout/pList1"/>
    <dgm:cxn modelId="{408AC749-85F2-4C3A-BDF2-1801E4E9BF69}" type="presOf" srcId="{17B15094-69E0-47E8-8F1F-8F2479A91DAE}" destId="{E71D6610-D931-4605-B679-57D7F365E9E6}" srcOrd="0" destOrd="0" presId="urn:microsoft.com/office/officeart/2005/8/layout/pList1"/>
    <dgm:cxn modelId="{E887A151-8456-46CC-AC5D-38C1D40E68F9}" srcId="{CC649C65-C549-4326-A325-283F5E41318B}" destId="{17B15094-69E0-47E8-8F1F-8F2479A91DAE}" srcOrd="1" destOrd="0" parTransId="{F5E55C4B-9312-4BCA-B4E8-7A6644B18238}" sibTransId="{A7A43DB0-E77D-4618-A923-DD3CF26ECAC1}"/>
    <dgm:cxn modelId="{BDBDE751-E65F-47E1-A98F-1F3BFD9668D8}" type="presOf" srcId="{D5782183-3DE1-4E6A-8B3F-9207BEDB86A7}" destId="{5332C59D-ACFE-44BE-89D6-F47018E0F6FD}" srcOrd="0" destOrd="0" presId="urn:microsoft.com/office/officeart/2005/8/layout/pList1"/>
    <dgm:cxn modelId="{3C7E827F-AA71-4CF6-B8A2-84F7CFAEA205}" type="presOf" srcId="{2332C537-FFA0-42BB-BF5C-46F30D71E4A8}" destId="{2D96015E-822C-417F-B78E-7D7E0B6A294C}" srcOrd="0" destOrd="0" presId="urn:microsoft.com/office/officeart/2005/8/layout/pList1"/>
    <dgm:cxn modelId="{23BDD390-2714-450C-BFCF-8887DEC1BF57}" srcId="{CC649C65-C549-4326-A325-283F5E41318B}" destId="{C5C69A46-F669-4AD7-B29F-FC9E5A1F8DAD}" srcOrd="3" destOrd="0" parTransId="{89E9E473-0465-477B-8D1B-1641411C6115}" sibTransId="{5950DA40-E445-4B0C-B9B5-DC0A796C2CA8}"/>
    <dgm:cxn modelId="{68229A93-9622-4C85-BE4F-209D46D1ABC5}" srcId="{CC649C65-C549-4326-A325-283F5E41318B}" destId="{6D62FAA3-0A63-47EB-A9F7-ABC65EF3B4E5}" srcOrd="4" destOrd="0" parTransId="{68615FD0-3585-4D76-BAB3-AC1E528BCF6E}" sibTransId="{FF6909E2-1440-4476-B55F-385746FDB6E7}"/>
    <dgm:cxn modelId="{FD4D53A4-4B6F-434E-AE7E-308D6239B58E}" type="presOf" srcId="{C5C69A46-F669-4AD7-B29F-FC9E5A1F8DAD}" destId="{5249764E-5297-45EA-A765-55A4BB2CED82}" srcOrd="0" destOrd="0" presId="urn:microsoft.com/office/officeart/2005/8/layout/pList1"/>
    <dgm:cxn modelId="{8B48A4BC-20C0-4E40-AE6B-39302CAD3F03}" type="presOf" srcId="{6D62FAA3-0A63-47EB-A9F7-ABC65EF3B4E5}" destId="{8209BEDA-9F8C-46BF-A333-59EC5617A799}" srcOrd="0" destOrd="0" presId="urn:microsoft.com/office/officeart/2005/8/layout/pList1"/>
    <dgm:cxn modelId="{5E976CBE-E28A-4DE1-9A78-72CBA8B14DD6}" type="presOf" srcId="{5950DA40-E445-4B0C-B9B5-DC0A796C2CA8}" destId="{B9E118A9-55EF-4B81-8062-4E6017906635}" srcOrd="0" destOrd="0" presId="urn:microsoft.com/office/officeart/2005/8/layout/pList1"/>
    <dgm:cxn modelId="{89F34AC6-88C1-4080-9B86-49058216BFA0}" srcId="{CC649C65-C549-4326-A325-283F5E41318B}" destId="{2332C537-FFA0-42BB-BF5C-46F30D71E4A8}" srcOrd="2" destOrd="0" parTransId="{AFB0C245-AF34-44B2-AA83-447014D4856F}" sibTransId="{5AC9A5DF-006D-458B-959E-7AA41F3FA844}"/>
    <dgm:cxn modelId="{6805CAE0-414F-478B-828E-6F2BD9AE2EE6}" type="presOf" srcId="{CC649C65-C549-4326-A325-283F5E41318B}" destId="{BA68EF1C-8D09-414E-9CC4-5643351FF398}" srcOrd="0" destOrd="0" presId="urn:microsoft.com/office/officeart/2005/8/layout/pList1"/>
    <dgm:cxn modelId="{0B7D65F5-D6C6-494E-AD9A-699FD4A565C5}" srcId="{CC649C65-C549-4326-A325-283F5E41318B}" destId="{6E9C9140-D0FE-4977-9BC4-F4346EB5C56F}" srcOrd="0" destOrd="0" parTransId="{EEC55631-BC95-4647-BFFC-B928974025BD}" sibTransId="{D5782183-3DE1-4E6A-8B3F-9207BEDB86A7}"/>
    <dgm:cxn modelId="{B8DB906E-43BB-4F59-BBEA-4521477DA7B5}" type="presParOf" srcId="{BA68EF1C-8D09-414E-9CC4-5643351FF398}" destId="{BE101EC6-3F8E-42BD-87C2-EBBD67977C7F}" srcOrd="0" destOrd="0" presId="urn:microsoft.com/office/officeart/2005/8/layout/pList1"/>
    <dgm:cxn modelId="{A1350DB1-E977-42A1-99D8-3CACD9270D81}" type="presParOf" srcId="{BE101EC6-3F8E-42BD-87C2-EBBD67977C7F}" destId="{9FBEB570-0476-4D56-A730-4F95488F9D99}" srcOrd="0" destOrd="0" presId="urn:microsoft.com/office/officeart/2005/8/layout/pList1"/>
    <dgm:cxn modelId="{1675896A-348A-465B-8F69-FE09580394BB}" type="presParOf" srcId="{BE101EC6-3F8E-42BD-87C2-EBBD67977C7F}" destId="{EC0231D8-591E-4D3D-8855-937E4985B786}" srcOrd="1" destOrd="0" presId="urn:microsoft.com/office/officeart/2005/8/layout/pList1"/>
    <dgm:cxn modelId="{4AF7D24C-75CF-499E-A0DD-CB59D12BD334}" type="presParOf" srcId="{BA68EF1C-8D09-414E-9CC4-5643351FF398}" destId="{5332C59D-ACFE-44BE-89D6-F47018E0F6FD}" srcOrd="1" destOrd="0" presId="urn:microsoft.com/office/officeart/2005/8/layout/pList1"/>
    <dgm:cxn modelId="{FAE7E3E3-BAD8-4ADC-A923-CD8E2D76FAA7}" type="presParOf" srcId="{BA68EF1C-8D09-414E-9CC4-5643351FF398}" destId="{E2FA088A-8FF9-4B07-8FD3-6992252C5519}" srcOrd="2" destOrd="0" presId="urn:microsoft.com/office/officeart/2005/8/layout/pList1"/>
    <dgm:cxn modelId="{9D3F51A6-40D5-4D28-9BD8-3E0009FB4233}" type="presParOf" srcId="{E2FA088A-8FF9-4B07-8FD3-6992252C5519}" destId="{CEB17BCC-04F8-4987-B395-93FE54F6CB98}" srcOrd="0" destOrd="0" presId="urn:microsoft.com/office/officeart/2005/8/layout/pList1"/>
    <dgm:cxn modelId="{91C99D0F-4EF6-43A2-9B06-0244FACBB4DE}" type="presParOf" srcId="{E2FA088A-8FF9-4B07-8FD3-6992252C5519}" destId="{E71D6610-D931-4605-B679-57D7F365E9E6}" srcOrd="1" destOrd="0" presId="urn:microsoft.com/office/officeart/2005/8/layout/pList1"/>
    <dgm:cxn modelId="{9E5F33D1-4127-4993-BB6F-87537C75338B}" type="presParOf" srcId="{BA68EF1C-8D09-414E-9CC4-5643351FF398}" destId="{88F41B80-7F2F-489B-A516-492443D3AEC3}" srcOrd="3" destOrd="0" presId="urn:microsoft.com/office/officeart/2005/8/layout/pList1"/>
    <dgm:cxn modelId="{0761BCB5-5532-4CCB-8E7C-5A879B642943}" type="presParOf" srcId="{BA68EF1C-8D09-414E-9CC4-5643351FF398}" destId="{A444B455-B165-4D1B-877A-F2640B958710}" srcOrd="4" destOrd="0" presId="urn:microsoft.com/office/officeart/2005/8/layout/pList1"/>
    <dgm:cxn modelId="{8E4BB1C2-697D-4330-B2E2-37B4A30844FF}" type="presParOf" srcId="{A444B455-B165-4D1B-877A-F2640B958710}" destId="{542D3863-4BE3-4D71-8145-7F1ACB831A36}" srcOrd="0" destOrd="0" presId="urn:microsoft.com/office/officeart/2005/8/layout/pList1"/>
    <dgm:cxn modelId="{CB0AB7EB-3077-4FBB-94E5-5872C4B77E6A}" type="presParOf" srcId="{A444B455-B165-4D1B-877A-F2640B958710}" destId="{2D96015E-822C-417F-B78E-7D7E0B6A294C}" srcOrd="1" destOrd="0" presId="urn:microsoft.com/office/officeart/2005/8/layout/pList1"/>
    <dgm:cxn modelId="{CE2D75FB-6B92-4E27-9217-B5A5C8FEF0F9}" type="presParOf" srcId="{BA68EF1C-8D09-414E-9CC4-5643351FF398}" destId="{63C8059A-AE47-4017-9E58-DE8CAFBA4D4E}" srcOrd="5" destOrd="0" presId="urn:microsoft.com/office/officeart/2005/8/layout/pList1"/>
    <dgm:cxn modelId="{D5D83460-8813-4693-B9C7-91A9B984B3BB}" type="presParOf" srcId="{BA68EF1C-8D09-414E-9CC4-5643351FF398}" destId="{16262972-1A87-40A0-B8BF-75A0D677C4B5}" srcOrd="6" destOrd="0" presId="urn:microsoft.com/office/officeart/2005/8/layout/pList1"/>
    <dgm:cxn modelId="{96000FBF-B79F-4675-ACD9-AC797D84B82B}" type="presParOf" srcId="{16262972-1A87-40A0-B8BF-75A0D677C4B5}" destId="{8AF3AD94-EA3C-4FF6-BA63-6BC9C69E0753}" srcOrd="0" destOrd="0" presId="urn:microsoft.com/office/officeart/2005/8/layout/pList1"/>
    <dgm:cxn modelId="{9E9F3E3A-D1C6-4B1F-AF5C-293BF3D5BDD4}" type="presParOf" srcId="{16262972-1A87-40A0-B8BF-75A0D677C4B5}" destId="{5249764E-5297-45EA-A765-55A4BB2CED82}" srcOrd="1" destOrd="0" presId="urn:microsoft.com/office/officeart/2005/8/layout/pList1"/>
    <dgm:cxn modelId="{E780A461-E94F-474C-9765-04DE5AFAF2E2}" type="presParOf" srcId="{BA68EF1C-8D09-414E-9CC4-5643351FF398}" destId="{B9E118A9-55EF-4B81-8062-4E6017906635}" srcOrd="7" destOrd="0" presId="urn:microsoft.com/office/officeart/2005/8/layout/pList1"/>
    <dgm:cxn modelId="{AAADB453-0D7F-4F06-ADC0-A68B76999677}" type="presParOf" srcId="{BA68EF1C-8D09-414E-9CC4-5643351FF398}" destId="{DE5BA98B-6CF6-419B-A4BD-6CD3F68C5999}" srcOrd="8" destOrd="0" presId="urn:microsoft.com/office/officeart/2005/8/layout/pList1"/>
    <dgm:cxn modelId="{A2C0920E-EFAF-4765-85D9-9D3333C6EEC0}" type="presParOf" srcId="{DE5BA98B-6CF6-419B-A4BD-6CD3F68C5999}" destId="{BB8E990C-2251-44A1-B29F-1B760974AA06}" srcOrd="0" destOrd="0" presId="urn:microsoft.com/office/officeart/2005/8/layout/pList1"/>
    <dgm:cxn modelId="{8EBBBD83-4AF9-4B21-957B-ECFDACFDEB7F}" type="presParOf" srcId="{DE5BA98B-6CF6-419B-A4BD-6CD3F68C5999}" destId="{8209BEDA-9F8C-46BF-A333-59EC5617A79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3D266-4FB5-4B04-B633-D991DA19F39D}">
      <dsp:nvSpPr>
        <dsp:cNvPr id="0" name=""/>
        <dsp:cNvSpPr/>
      </dsp:nvSpPr>
      <dsp:spPr>
        <a:xfrm>
          <a:off x="1875" y="53230"/>
          <a:ext cx="1357844" cy="497156"/>
        </a:xfrm>
        <a:prstGeom prst="roundRect">
          <a:avLst>
            <a:gd name="adj" fmla="val 10000"/>
          </a:avLst>
        </a:prstGeom>
        <a:gradFill rotWithShape="0">
          <a:gsLst>
            <a:gs pos="0">
              <a:schemeClr val="accent5">
                <a:hueOff val="0"/>
                <a:satOff val="0"/>
                <a:lumOff val="0"/>
                <a:alphaOff val="0"/>
              </a:schemeClr>
            </a:gs>
            <a:gs pos="100000">
              <a:schemeClr val="accent5">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effectLst>
                <a:outerShdw blurRad="38100" dist="38100" dir="2700000" algn="tl">
                  <a:srgbClr val="000000">
                    <a:alpha val="43137"/>
                  </a:srgbClr>
                </a:outerShdw>
              </a:effectLst>
            </a:rPr>
            <a:t>María</a:t>
          </a:r>
        </a:p>
      </dsp:txBody>
      <dsp:txXfrm>
        <a:off x="16436" y="67791"/>
        <a:ext cx="1328722" cy="468034"/>
      </dsp:txXfrm>
    </dsp:sp>
    <dsp:sp modelId="{B10C3E44-9F54-48FF-BD83-00176FA1B748}">
      <dsp:nvSpPr>
        <dsp:cNvPr id="0" name=""/>
        <dsp:cNvSpPr/>
      </dsp:nvSpPr>
      <dsp:spPr>
        <a:xfrm>
          <a:off x="137659" y="550387"/>
          <a:ext cx="135784" cy="372867"/>
        </a:xfrm>
        <a:custGeom>
          <a:avLst/>
          <a:gdLst/>
          <a:ahLst/>
          <a:cxnLst/>
          <a:rect l="0" t="0" r="0" b="0"/>
          <a:pathLst>
            <a:path>
              <a:moveTo>
                <a:pt x="0" y="0"/>
              </a:moveTo>
              <a:lnTo>
                <a:pt x="0" y="372867"/>
              </a:lnTo>
              <a:lnTo>
                <a:pt x="135784" y="372867"/>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CE07AA67-0BDE-4649-872B-D8C2D6C7016C}">
      <dsp:nvSpPr>
        <dsp:cNvPr id="0" name=""/>
        <dsp:cNvSpPr/>
      </dsp:nvSpPr>
      <dsp:spPr>
        <a:xfrm>
          <a:off x="273444" y="674676"/>
          <a:ext cx="3038463" cy="497156"/>
        </a:xfrm>
        <a:prstGeom prst="roundRect">
          <a:avLst>
            <a:gd name="adj" fmla="val 10000"/>
          </a:avLst>
        </a:prstGeom>
        <a:solidFill>
          <a:schemeClr val="accent5">
            <a:lumMod val="20000"/>
            <a:lumOff val="8000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No la menciona por nombre (v. 3a)</a:t>
          </a:r>
        </a:p>
      </dsp:txBody>
      <dsp:txXfrm>
        <a:off x="288005" y="689237"/>
        <a:ext cx="3009341" cy="468034"/>
      </dsp:txXfrm>
    </dsp:sp>
    <dsp:sp modelId="{DD39BFAC-3F05-42E3-B49F-EB551F58704E}">
      <dsp:nvSpPr>
        <dsp:cNvPr id="0" name=""/>
        <dsp:cNvSpPr/>
      </dsp:nvSpPr>
      <dsp:spPr>
        <a:xfrm>
          <a:off x="137659" y="550387"/>
          <a:ext cx="135784" cy="994313"/>
        </a:xfrm>
        <a:custGeom>
          <a:avLst/>
          <a:gdLst/>
          <a:ahLst/>
          <a:cxnLst/>
          <a:rect l="0" t="0" r="0" b="0"/>
          <a:pathLst>
            <a:path>
              <a:moveTo>
                <a:pt x="0" y="0"/>
              </a:moveTo>
              <a:lnTo>
                <a:pt x="0" y="994313"/>
              </a:lnTo>
              <a:lnTo>
                <a:pt x="135784" y="994313"/>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750A0F26-3BD5-4360-8103-05ECE27126D4}">
      <dsp:nvSpPr>
        <dsp:cNvPr id="0" name=""/>
        <dsp:cNvSpPr/>
      </dsp:nvSpPr>
      <dsp:spPr>
        <a:xfrm>
          <a:off x="273444" y="1296123"/>
          <a:ext cx="3038463" cy="497156"/>
        </a:xfrm>
        <a:prstGeom prst="roundRect">
          <a:avLst>
            <a:gd name="adj" fmla="val 10000"/>
          </a:avLst>
        </a:prstGeom>
        <a:solidFill>
          <a:srgbClr val="DDD8F8"/>
        </a:solidFill>
        <a:ln w="9525" cap="flat" cmpd="sng" algn="ctr">
          <a:solidFill>
            <a:schemeClr val="accent5">
              <a:hueOff val="-2485457"/>
              <a:satOff val="969"/>
              <a:lumOff val="-1681"/>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a:t>Obsequia </a:t>
          </a:r>
          <a:r>
            <a:rPr lang="es-ES" sz="1800" b="1" kern="1200" dirty="0"/>
            <a:t>a Jesús (v. 3b)</a:t>
          </a:r>
        </a:p>
      </dsp:txBody>
      <dsp:txXfrm>
        <a:off x="288005" y="1310684"/>
        <a:ext cx="3009341" cy="468034"/>
      </dsp:txXfrm>
    </dsp:sp>
    <dsp:sp modelId="{E614E8A1-4668-489B-A6B5-B0F068E3CFCC}">
      <dsp:nvSpPr>
        <dsp:cNvPr id="0" name=""/>
        <dsp:cNvSpPr/>
      </dsp:nvSpPr>
      <dsp:spPr>
        <a:xfrm>
          <a:off x="137659" y="550387"/>
          <a:ext cx="135784" cy="1615759"/>
        </a:xfrm>
        <a:custGeom>
          <a:avLst/>
          <a:gdLst/>
          <a:ahLst/>
          <a:cxnLst/>
          <a:rect l="0" t="0" r="0" b="0"/>
          <a:pathLst>
            <a:path>
              <a:moveTo>
                <a:pt x="0" y="0"/>
              </a:moveTo>
              <a:lnTo>
                <a:pt x="0" y="1615759"/>
              </a:lnTo>
              <a:lnTo>
                <a:pt x="135784" y="1615759"/>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5ED7BADD-BAE9-4660-80D4-E9AEF919A9A3}">
      <dsp:nvSpPr>
        <dsp:cNvPr id="0" name=""/>
        <dsp:cNvSpPr/>
      </dsp:nvSpPr>
      <dsp:spPr>
        <a:xfrm>
          <a:off x="273444" y="1917569"/>
          <a:ext cx="3038463" cy="497156"/>
        </a:xfrm>
        <a:prstGeom prst="roundRect">
          <a:avLst>
            <a:gd name="adj" fmla="val 10000"/>
          </a:avLst>
        </a:prstGeom>
        <a:solidFill>
          <a:srgbClr val="C4DDF4"/>
        </a:solidFill>
        <a:ln w="9525" cap="flat" cmpd="sng" algn="ctr">
          <a:solidFill>
            <a:schemeClr val="accent5">
              <a:hueOff val="-4970914"/>
              <a:satOff val="1938"/>
              <a:lumOff val="-3362"/>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Declara el valor del regalo (v. 5)</a:t>
          </a:r>
        </a:p>
      </dsp:txBody>
      <dsp:txXfrm>
        <a:off x="288005" y="1932130"/>
        <a:ext cx="3009341" cy="468034"/>
      </dsp:txXfrm>
    </dsp:sp>
    <dsp:sp modelId="{3D33A4BB-80F0-492B-9122-5A7D7D30F73F}">
      <dsp:nvSpPr>
        <dsp:cNvPr id="0" name=""/>
        <dsp:cNvSpPr/>
      </dsp:nvSpPr>
      <dsp:spPr>
        <a:xfrm>
          <a:off x="137659" y="550387"/>
          <a:ext cx="135784" cy="2237205"/>
        </a:xfrm>
        <a:custGeom>
          <a:avLst/>
          <a:gdLst/>
          <a:ahLst/>
          <a:cxnLst/>
          <a:rect l="0" t="0" r="0" b="0"/>
          <a:pathLst>
            <a:path>
              <a:moveTo>
                <a:pt x="0" y="0"/>
              </a:moveTo>
              <a:lnTo>
                <a:pt x="0" y="2237205"/>
              </a:lnTo>
              <a:lnTo>
                <a:pt x="135784" y="2237205"/>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245640C1-15C8-4733-9CB5-D9748034A54F}">
      <dsp:nvSpPr>
        <dsp:cNvPr id="0" name=""/>
        <dsp:cNvSpPr/>
      </dsp:nvSpPr>
      <dsp:spPr>
        <a:xfrm>
          <a:off x="273444" y="2539015"/>
          <a:ext cx="3038463" cy="497156"/>
        </a:xfrm>
        <a:prstGeom prst="roundRect">
          <a:avLst>
            <a:gd name="adj" fmla="val 10000"/>
          </a:avLst>
        </a:prstGeom>
        <a:solidFill>
          <a:srgbClr val="C4F4EA"/>
        </a:solidFill>
        <a:ln w="9525" cap="flat" cmpd="sng" algn="ctr">
          <a:solidFill>
            <a:schemeClr val="accent5">
              <a:hueOff val="-7456371"/>
              <a:satOff val="2907"/>
              <a:lumOff val="-5043"/>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Su acto debía ser recordado para bien (v. 9)</a:t>
          </a:r>
        </a:p>
      </dsp:txBody>
      <dsp:txXfrm>
        <a:off x="288005" y="2553576"/>
        <a:ext cx="3009341" cy="468034"/>
      </dsp:txXfrm>
    </dsp:sp>
    <dsp:sp modelId="{DEDDED06-57CC-445E-99A4-11833FEBB0FA}">
      <dsp:nvSpPr>
        <dsp:cNvPr id="0" name=""/>
        <dsp:cNvSpPr/>
      </dsp:nvSpPr>
      <dsp:spPr>
        <a:xfrm>
          <a:off x="3288917" y="53230"/>
          <a:ext cx="1357844" cy="497156"/>
        </a:xfrm>
        <a:prstGeom prst="roundRect">
          <a:avLst>
            <a:gd name="adj" fmla="val 10000"/>
          </a:avLst>
        </a:prstGeom>
        <a:gradFill rotWithShape="0">
          <a:gsLst>
            <a:gs pos="0">
              <a:schemeClr val="accent5">
                <a:hueOff val="-17398200"/>
                <a:satOff val="6783"/>
                <a:lumOff val="-11766"/>
                <a:alphaOff val="0"/>
              </a:schemeClr>
            </a:gs>
            <a:gs pos="100000">
              <a:schemeClr val="accent5">
                <a:hueOff val="-17398200"/>
                <a:satOff val="6783"/>
                <a:lumOff val="-11766"/>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17398200"/>
              <a:satOff val="6783"/>
              <a:lumOff val="-11766"/>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effectLst>
                <a:outerShdw blurRad="38100" dist="38100" dir="2700000" algn="tl">
                  <a:srgbClr val="000000">
                    <a:alpha val="43137"/>
                  </a:srgbClr>
                </a:outerShdw>
              </a:effectLst>
            </a:rPr>
            <a:t>Judas</a:t>
          </a:r>
        </a:p>
      </dsp:txBody>
      <dsp:txXfrm>
        <a:off x="3303478" y="67791"/>
        <a:ext cx="1328722" cy="468034"/>
      </dsp:txXfrm>
    </dsp:sp>
    <dsp:sp modelId="{C9CAFE44-4922-481D-9830-2C62CBF2FA08}">
      <dsp:nvSpPr>
        <dsp:cNvPr id="0" name=""/>
        <dsp:cNvSpPr/>
      </dsp:nvSpPr>
      <dsp:spPr>
        <a:xfrm>
          <a:off x="3424701" y="550387"/>
          <a:ext cx="135784" cy="372867"/>
        </a:xfrm>
        <a:custGeom>
          <a:avLst/>
          <a:gdLst/>
          <a:ahLst/>
          <a:cxnLst/>
          <a:rect l="0" t="0" r="0" b="0"/>
          <a:pathLst>
            <a:path>
              <a:moveTo>
                <a:pt x="0" y="0"/>
              </a:moveTo>
              <a:lnTo>
                <a:pt x="0" y="372867"/>
              </a:lnTo>
              <a:lnTo>
                <a:pt x="135784" y="37286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E74689-AFD5-40E1-BC08-680F6C9891FC}">
      <dsp:nvSpPr>
        <dsp:cNvPr id="0" name=""/>
        <dsp:cNvSpPr/>
      </dsp:nvSpPr>
      <dsp:spPr>
        <a:xfrm>
          <a:off x="3560486" y="674676"/>
          <a:ext cx="3038463" cy="497156"/>
        </a:xfrm>
        <a:prstGeom prst="roundRect">
          <a:avLst>
            <a:gd name="adj" fmla="val 10000"/>
          </a:avLst>
        </a:prstGeom>
        <a:solidFill>
          <a:srgbClr val="CDF7D1"/>
        </a:solidFill>
        <a:ln w="9525" cap="flat" cmpd="sng" algn="ctr">
          <a:solidFill>
            <a:schemeClr val="accent5">
              <a:hueOff val="-9941829"/>
              <a:satOff val="3876"/>
              <a:lumOff val="-6723"/>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Lo menciona por nombre</a:t>
          </a:r>
          <a:br>
            <a:rPr lang="es-ES" sz="1800" b="1" kern="1200" dirty="0"/>
          </a:br>
          <a:r>
            <a:rPr lang="es-ES" sz="1800" b="1" kern="1200" dirty="0"/>
            <a:t>(v. 10a)</a:t>
          </a:r>
        </a:p>
      </dsp:txBody>
      <dsp:txXfrm>
        <a:off x="3575047" y="689237"/>
        <a:ext cx="3009341" cy="468034"/>
      </dsp:txXfrm>
    </dsp:sp>
    <dsp:sp modelId="{1C4DCFE1-798F-4D03-AE33-8042932A97F3}">
      <dsp:nvSpPr>
        <dsp:cNvPr id="0" name=""/>
        <dsp:cNvSpPr/>
      </dsp:nvSpPr>
      <dsp:spPr>
        <a:xfrm>
          <a:off x="3424701" y="550387"/>
          <a:ext cx="135784" cy="994313"/>
        </a:xfrm>
        <a:custGeom>
          <a:avLst/>
          <a:gdLst/>
          <a:ahLst/>
          <a:cxnLst/>
          <a:rect l="0" t="0" r="0" b="0"/>
          <a:pathLst>
            <a:path>
              <a:moveTo>
                <a:pt x="0" y="0"/>
              </a:moveTo>
              <a:lnTo>
                <a:pt x="0" y="994313"/>
              </a:lnTo>
              <a:lnTo>
                <a:pt x="135784" y="99431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16B9E-4E79-4C7C-8437-05139478B68A}">
      <dsp:nvSpPr>
        <dsp:cNvPr id="0" name=""/>
        <dsp:cNvSpPr/>
      </dsp:nvSpPr>
      <dsp:spPr>
        <a:xfrm>
          <a:off x="3560486" y="1296123"/>
          <a:ext cx="3038463" cy="497156"/>
        </a:xfrm>
        <a:prstGeom prst="roundRect">
          <a:avLst>
            <a:gd name="adj" fmla="val 10000"/>
          </a:avLst>
        </a:prstGeom>
        <a:solidFill>
          <a:srgbClr val="DEF4BE"/>
        </a:solidFill>
        <a:ln w="9525" cap="flat" cmpd="sng" algn="ctr">
          <a:solidFill>
            <a:schemeClr val="accent5">
              <a:hueOff val="-12427286"/>
              <a:satOff val="4845"/>
              <a:lumOff val="-8404"/>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Traiciona a Jesús (v. 10b)</a:t>
          </a:r>
        </a:p>
      </dsp:txBody>
      <dsp:txXfrm>
        <a:off x="3575047" y="1310684"/>
        <a:ext cx="3009341" cy="468034"/>
      </dsp:txXfrm>
    </dsp:sp>
    <dsp:sp modelId="{AC7022D5-CA8B-4A71-A6A2-154C5A514D60}">
      <dsp:nvSpPr>
        <dsp:cNvPr id="0" name=""/>
        <dsp:cNvSpPr/>
      </dsp:nvSpPr>
      <dsp:spPr>
        <a:xfrm>
          <a:off x="3424701" y="550387"/>
          <a:ext cx="135784" cy="1615759"/>
        </a:xfrm>
        <a:custGeom>
          <a:avLst/>
          <a:gdLst/>
          <a:ahLst/>
          <a:cxnLst/>
          <a:rect l="0" t="0" r="0" b="0"/>
          <a:pathLst>
            <a:path>
              <a:moveTo>
                <a:pt x="0" y="0"/>
              </a:moveTo>
              <a:lnTo>
                <a:pt x="0" y="1615759"/>
              </a:lnTo>
              <a:lnTo>
                <a:pt x="135784" y="161575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D31A5D-491D-4B2C-9670-A48516EBB4F7}">
      <dsp:nvSpPr>
        <dsp:cNvPr id="0" name=""/>
        <dsp:cNvSpPr/>
      </dsp:nvSpPr>
      <dsp:spPr>
        <a:xfrm>
          <a:off x="3560486" y="1917569"/>
          <a:ext cx="3038463" cy="497156"/>
        </a:xfrm>
        <a:prstGeom prst="roundRect">
          <a:avLst>
            <a:gd name="adj" fmla="val 10000"/>
          </a:avLst>
        </a:prstGeom>
        <a:solidFill>
          <a:srgbClr val="F7EBCD"/>
        </a:solidFill>
        <a:ln w="9525" cap="flat" cmpd="sng" algn="ctr">
          <a:solidFill>
            <a:schemeClr val="accent5">
              <a:hueOff val="-14912743"/>
              <a:satOff val="5814"/>
              <a:lumOff val="-10085"/>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No se declara el importe recibido (v. 11a)</a:t>
          </a:r>
        </a:p>
      </dsp:txBody>
      <dsp:txXfrm>
        <a:off x="3575047" y="1932130"/>
        <a:ext cx="3009341" cy="468034"/>
      </dsp:txXfrm>
    </dsp:sp>
    <dsp:sp modelId="{63D11D73-CDFE-4748-8E28-99445A6143C3}">
      <dsp:nvSpPr>
        <dsp:cNvPr id="0" name=""/>
        <dsp:cNvSpPr/>
      </dsp:nvSpPr>
      <dsp:spPr>
        <a:xfrm>
          <a:off x="3424701" y="550387"/>
          <a:ext cx="135784" cy="2237205"/>
        </a:xfrm>
        <a:custGeom>
          <a:avLst/>
          <a:gdLst/>
          <a:ahLst/>
          <a:cxnLst/>
          <a:rect l="0" t="0" r="0" b="0"/>
          <a:pathLst>
            <a:path>
              <a:moveTo>
                <a:pt x="0" y="0"/>
              </a:moveTo>
              <a:lnTo>
                <a:pt x="0" y="2237205"/>
              </a:lnTo>
              <a:lnTo>
                <a:pt x="135784" y="223720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8E308C-E9D6-4451-AEEB-2C2D0487E691}">
      <dsp:nvSpPr>
        <dsp:cNvPr id="0" name=""/>
        <dsp:cNvSpPr/>
      </dsp:nvSpPr>
      <dsp:spPr>
        <a:xfrm>
          <a:off x="3560486" y="2539015"/>
          <a:ext cx="3038463" cy="497156"/>
        </a:xfrm>
        <a:prstGeom prst="roundRect">
          <a:avLst>
            <a:gd name="adj" fmla="val 10000"/>
          </a:avLst>
        </a:prstGeom>
        <a:solidFill>
          <a:srgbClr val="F9DCDB"/>
        </a:solidFill>
        <a:ln w="9525" cap="flat" cmpd="sng" algn="ctr">
          <a:solidFill>
            <a:schemeClr val="accent5">
              <a:hueOff val="-17398200"/>
              <a:satOff val="6783"/>
              <a:lumOff val="-11766"/>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Todos recordamos su acto para mal</a:t>
          </a:r>
        </a:p>
      </dsp:txBody>
      <dsp:txXfrm>
        <a:off x="3575047" y="2553576"/>
        <a:ext cx="3009341" cy="468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6B075-328A-440B-BC83-D7537A3CB0A2}">
      <dsp:nvSpPr>
        <dsp:cNvPr id="0" name=""/>
        <dsp:cNvSpPr/>
      </dsp:nvSpPr>
      <dsp:spPr>
        <a:xfrm>
          <a:off x="847644" y="177289"/>
          <a:ext cx="3056113" cy="955035"/>
        </a:xfrm>
        <a:prstGeom prst="rect">
          <a:avLst/>
        </a:prstGeom>
        <a:solidFill>
          <a:srgbClr val="002060"/>
        </a:solidFill>
        <a:ln w="9525" cap="flat" cmpd="sng" algn="ctr">
          <a:solidFill>
            <a:srgbClr val="ABC7FF"/>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6877"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Anunció la huida de sus discípulos (Mr. 14:26-27; Zac. 13:7)</a:t>
          </a:r>
          <a:endParaRPr lang="es-ES" sz="2000" kern="1200" dirty="0">
            <a:solidFill>
              <a:schemeClr val="bg1"/>
            </a:solidFill>
            <a:effectLst>
              <a:outerShdw blurRad="38100" dist="38100" dir="2700000" algn="tl">
                <a:srgbClr val="000000">
                  <a:alpha val="43137"/>
                </a:srgbClr>
              </a:outerShdw>
            </a:effectLst>
          </a:endParaRPr>
        </a:p>
      </dsp:txBody>
      <dsp:txXfrm>
        <a:off x="847644" y="177289"/>
        <a:ext cx="3056113" cy="955035"/>
      </dsp:txXfrm>
    </dsp:sp>
    <dsp:sp modelId="{ABCADAB1-BF63-4881-B96B-04AD97656A5E}">
      <dsp:nvSpPr>
        <dsp:cNvPr id="0" name=""/>
        <dsp:cNvSpPr/>
      </dsp:nvSpPr>
      <dsp:spPr>
        <a:xfrm>
          <a:off x="34772" y="39339"/>
          <a:ext cx="1353856" cy="100278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ABC7FF"/>
          </a:solid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269416C-9784-402B-8276-A933B027CFF9}">
      <dsp:nvSpPr>
        <dsp:cNvPr id="0" name=""/>
        <dsp:cNvSpPr/>
      </dsp:nvSpPr>
      <dsp:spPr>
        <a:xfrm>
          <a:off x="4761873" y="177547"/>
          <a:ext cx="3054183" cy="954432"/>
        </a:xfrm>
        <a:prstGeom prst="rect">
          <a:avLst/>
        </a:prstGeom>
        <a:solidFill>
          <a:schemeClr val="accent4">
            <a:lumMod val="50000"/>
          </a:schemeClr>
        </a:solidFill>
        <a:ln w="9525" cap="flat" cmpd="sng" algn="ctr">
          <a:solidFill>
            <a:schemeClr val="accent4">
              <a:lumMod val="20000"/>
              <a:lumOff val="80000"/>
            </a:schemeClr>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6469"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Anunció su resurrección</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(Mr. 14:28)</a:t>
          </a:r>
          <a:endParaRPr lang="es-ES" sz="2000" kern="1200" dirty="0">
            <a:solidFill>
              <a:schemeClr val="bg1"/>
            </a:solidFill>
            <a:effectLst>
              <a:outerShdw blurRad="38100" dist="38100" dir="2700000" algn="tl">
                <a:srgbClr val="000000">
                  <a:alpha val="43137"/>
                </a:srgbClr>
              </a:outerShdw>
            </a:effectLst>
          </a:endParaRPr>
        </a:p>
      </dsp:txBody>
      <dsp:txXfrm>
        <a:off x="4761873" y="177547"/>
        <a:ext cx="3054183" cy="954432"/>
      </dsp:txXfrm>
    </dsp:sp>
    <dsp:sp modelId="{4F06BBF8-536D-4E04-84F8-B3403145EC4D}">
      <dsp:nvSpPr>
        <dsp:cNvPr id="0" name=""/>
        <dsp:cNvSpPr/>
      </dsp:nvSpPr>
      <dsp:spPr>
        <a:xfrm>
          <a:off x="4007906" y="39684"/>
          <a:ext cx="1311879" cy="1002153"/>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accent4">
              <a:lumMod val="20000"/>
              <a:lumOff val="80000"/>
            </a:schemeClr>
          </a:solid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5071FF-518F-466A-A9EE-39526337F1FF}">
      <dsp:nvSpPr>
        <dsp:cNvPr id="0" name=""/>
        <dsp:cNvSpPr/>
      </dsp:nvSpPr>
      <dsp:spPr>
        <a:xfrm>
          <a:off x="8587412" y="179093"/>
          <a:ext cx="3042612" cy="950816"/>
        </a:xfrm>
        <a:prstGeom prst="rect">
          <a:avLst/>
        </a:prstGeom>
        <a:solidFill>
          <a:schemeClr val="accent2">
            <a:lumMod val="50000"/>
          </a:schemeClr>
        </a:solidFill>
        <a:ln w="9525" cap="flat" cmpd="sng" algn="ctr">
          <a:solidFill>
            <a:schemeClr val="accent2">
              <a:lumMod val="20000"/>
              <a:lumOff val="80000"/>
            </a:schemeClr>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402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Anunció la triple negación de Pedro (Mr. 14:29-31)</a:t>
          </a:r>
          <a:endParaRPr lang="es-ES" sz="2000" kern="1200" dirty="0">
            <a:solidFill>
              <a:schemeClr val="bg1"/>
            </a:solidFill>
            <a:effectLst>
              <a:outerShdw blurRad="38100" dist="38100" dir="2700000" algn="tl">
                <a:srgbClr val="000000">
                  <a:alpha val="43137"/>
                </a:srgbClr>
              </a:outerShdw>
            </a:effectLst>
          </a:endParaRPr>
        </a:p>
      </dsp:txBody>
      <dsp:txXfrm>
        <a:off x="8587412" y="179093"/>
        <a:ext cx="3042612" cy="950816"/>
      </dsp:txXfrm>
    </dsp:sp>
    <dsp:sp modelId="{FAF1ADF5-B10B-4DE9-AAD2-4D8A3E7A2CAB}">
      <dsp:nvSpPr>
        <dsp:cNvPr id="0" name=""/>
        <dsp:cNvSpPr/>
      </dsp:nvSpPr>
      <dsp:spPr>
        <a:xfrm>
          <a:off x="7891585" y="41753"/>
          <a:ext cx="1257816" cy="99835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accent2">
              <a:lumMod val="20000"/>
              <a:lumOff val="80000"/>
            </a:schemeClr>
          </a:solid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B570-0476-4D56-A730-4F95488F9D99}">
      <dsp:nvSpPr>
        <dsp:cNvPr id="0" name=""/>
        <dsp:cNvSpPr/>
      </dsp:nvSpPr>
      <dsp:spPr>
        <a:xfrm>
          <a:off x="6250" y="204291"/>
          <a:ext cx="2156617" cy="2459507"/>
        </a:xfrm>
        <a:prstGeom prst="roundRect">
          <a:avLst/>
        </a:prstGeom>
        <a:blipFill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C0231D8-591E-4D3D-8855-937E4985B786}">
      <dsp:nvSpPr>
        <dsp:cNvPr id="0" name=""/>
        <dsp:cNvSpPr/>
      </dsp:nvSpPr>
      <dsp:spPr>
        <a:xfrm>
          <a:off x="6250"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rgbClr val="0062AC"/>
              </a:solidFill>
            </a:rPr>
            <a:t>La turba prende a Jesús (v. 46)</a:t>
          </a:r>
          <a:endParaRPr lang="es-ES" sz="2000" kern="1200" dirty="0">
            <a:solidFill>
              <a:srgbClr val="0062AC"/>
            </a:solidFill>
          </a:endParaRPr>
        </a:p>
      </dsp:txBody>
      <dsp:txXfrm>
        <a:off x="6250" y="2672318"/>
        <a:ext cx="2156617" cy="800105"/>
      </dsp:txXfrm>
    </dsp:sp>
    <dsp:sp modelId="{CEB17BCC-04F8-4987-B395-93FE54F6CB98}">
      <dsp:nvSpPr>
        <dsp:cNvPr id="0" name=""/>
        <dsp:cNvSpPr/>
      </dsp:nvSpPr>
      <dsp:spPr>
        <a:xfrm>
          <a:off x="2378620" y="204291"/>
          <a:ext cx="2156617" cy="2459507"/>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71D6610-D931-4605-B679-57D7F365E9E6}">
      <dsp:nvSpPr>
        <dsp:cNvPr id="0" name=""/>
        <dsp:cNvSpPr/>
      </dsp:nvSpPr>
      <dsp:spPr>
        <a:xfrm>
          <a:off x="2378620"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50000"/>
                </a:schemeClr>
              </a:solidFill>
            </a:rPr>
            <a:t>Pedro defiende a Jesús y hiere a un siervo (v. 47)</a:t>
          </a:r>
          <a:endParaRPr lang="es-ES" sz="2000" kern="1200" dirty="0">
            <a:solidFill>
              <a:schemeClr val="accent5">
                <a:lumMod val="50000"/>
              </a:schemeClr>
            </a:solidFill>
          </a:endParaRPr>
        </a:p>
      </dsp:txBody>
      <dsp:txXfrm>
        <a:off x="2378620" y="2672318"/>
        <a:ext cx="2156617" cy="800105"/>
      </dsp:txXfrm>
    </dsp:sp>
    <dsp:sp modelId="{542D3863-4BE3-4D71-8145-7F1ACB831A36}">
      <dsp:nvSpPr>
        <dsp:cNvPr id="0" name=""/>
        <dsp:cNvSpPr/>
      </dsp:nvSpPr>
      <dsp:spPr>
        <a:xfrm>
          <a:off x="4750991" y="204291"/>
          <a:ext cx="2156617" cy="2459507"/>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D96015E-822C-417F-B78E-7D7E0B6A294C}">
      <dsp:nvSpPr>
        <dsp:cNvPr id="0" name=""/>
        <dsp:cNvSpPr/>
      </dsp:nvSpPr>
      <dsp:spPr>
        <a:xfrm>
          <a:off x="4750991"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4">
                  <a:lumMod val="50000"/>
                </a:schemeClr>
              </a:solidFill>
            </a:rPr>
            <a:t>Jesús critica la forma en la que es arrestado</a:t>
          </a:r>
          <a:br>
            <a:rPr lang="es-ES" sz="2000" b="1" kern="1200" dirty="0">
              <a:solidFill>
                <a:schemeClr val="accent4">
                  <a:lumMod val="50000"/>
                </a:schemeClr>
              </a:solidFill>
            </a:rPr>
          </a:br>
          <a:r>
            <a:rPr lang="es-ES" sz="2000" b="1" kern="1200" dirty="0">
              <a:solidFill>
                <a:schemeClr val="accent4">
                  <a:lumMod val="50000"/>
                </a:schemeClr>
              </a:solidFill>
            </a:rPr>
            <a:t>(v. 48-49)</a:t>
          </a:r>
          <a:endParaRPr lang="es-ES" sz="2000" kern="1200" dirty="0">
            <a:solidFill>
              <a:schemeClr val="accent4">
                <a:lumMod val="50000"/>
              </a:schemeClr>
            </a:solidFill>
          </a:endParaRPr>
        </a:p>
      </dsp:txBody>
      <dsp:txXfrm>
        <a:off x="4750991" y="2672318"/>
        <a:ext cx="2156617" cy="800105"/>
      </dsp:txXfrm>
    </dsp:sp>
    <dsp:sp modelId="{8AF3AD94-EA3C-4FF6-BA63-6BC9C69E0753}">
      <dsp:nvSpPr>
        <dsp:cNvPr id="0" name=""/>
        <dsp:cNvSpPr/>
      </dsp:nvSpPr>
      <dsp:spPr>
        <a:xfrm>
          <a:off x="7123361" y="204291"/>
          <a:ext cx="2156617" cy="2459507"/>
        </a:xfrm>
        <a:prstGeom prst="roundRect">
          <a:avLst/>
        </a:prstGeom>
        <a:blipFill dpi="0" rotWithShape="1">
          <a:blip xmlns:r="http://schemas.openxmlformats.org/officeDocument/2006/relationships"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b="268"/>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249764E-5297-45EA-A765-55A4BB2CED82}">
      <dsp:nvSpPr>
        <dsp:cNvPr id="0" name=""/>
        <dsp:cNvSpPr/>
      </dsp:nvSpPr>
      <dsp:spPr>
        <a:xfrm>
          <a:off x="7123361"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Los apóstoles abandonan a Jesús (v. 50)</a:t>
          </a:r>
          <a:endParaRPr lang="es-ES" sz="2000" kern="1200" dirty="0">
            <a:solidFill>
              <a:schemeClr val="accent2">
                <a:lumMod val="50000"/>
              </a:schemeClr>
            </a:solidFill>
          </a:endParaRPr>
        </a:p>
      </dsp:txBody>
      <dsp:txXfrm>
        <a:off x="7123361" y="2672318"/>
        <a:ext cx="2156617" cy="800105"/>
      </dsp:txXfrm>
    </dsp:sp>
    <dsp:sp modelId="{BB8E990C-2251-44A1-B29F-1B760974AA06}">
      <dsp:nvSpPr>
        <dsp:cNvPr id="0" name=""/>
        <dsp:cNvSpPr/>
      </dsp:nvSpPr>
      <dsp:spPr>
        <a:xfrm>
          <a:off x="9495731" y="204291"/>
          <a:ext cx="2156617" cy="2459507"/>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b="268"/>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209BEDA-9F8C-46BF-A333-59EC5617A799}">
      <dsp:nvSpPr>
        <dsp:cNvPr id="0" name=""/>
        <dsp:cNvSpPr/>
      </dsp:nvSpPr>
      <dsp:spPr>
        <a:xfrm>
          <a:off x="9495731"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1">
                  <a:lumMod val="50000"/>
                </a:schemeClr>
              </a:solidFill>
            </a:rPr>
            <a:t>Un joven (probablemente el propio Marcos) casi es arrestado</a:t>
          </a:r>
          <a:br>
            <a:rPr lang="es-ES" sz="2000" b="1" kern="1200" dirty="0">
              <a:solidFill>
                <a:schemeClr val="accent1">
                  <a:lumMod val="50000"/>
                </a:schemeClr>
              </a:solidFill>
            </a:rPr>
          </a:br>
          <a:r>
            <a:rPr lang="es-ES" sz="2000" b="1" kern="1200" dirty="0">
              <a:solidFill>
                <a:schemeClr val="accent1">
                  <a:lumMod val="50000"/>
                </a:schemeClr>
              </a:solidFill>
            </a:rPr>
            <a:t>(v. 51-52)</a:t>
          </a:r>
          <a:endParaRPr lang="es-ES" sz="2000" kern="1200" dirty="0">
            <a:solidFill>
              <a:schemeClr val="accent1">
                <a:lumMod val="50000"/>
              </a:schemeClr>
            </a:solidFill>
          </a:endParaRPr>
        </a:p>
      </dsp:txBody>
      <dsp:txXfrm>
        <a:off x="9495731" y="2672318"/>
        <a:ext cx="2156617" cy="800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BE2C2-E5FC-4FE7-A37A-D1D5500AEB9B}" type="datetimeFigureOut">
              <a:rPr lang="es-ES" smtClean="0"/>
              <a:t>11/08/2024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7D9E2-9547-478F-A8C3-464C44D519C4}" type="slidenum">
              <a:rPr lang="es-ES" smtClean="0"/>
              <a:t>‹Nº›</a:t>
            </a:fld>
            <a:endParaRPr lang="es-ES"/>
          </a:p>
        </p:txBody>
      </p:sp>
    </p:spTree>
    <p:extLst>
      <p:ext uri="{BB962C8B-B14F-4D97-AF65-F5344CB8AC3E}">
        <p14:creationId xmlns:p14="http://schemas.microsoft.com/office/powerpoint/2010/main" val="32967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F27D9E2-9547-478F-A8C3-464C44D519C4}" type="slidenum">
              <a:rPr lang="es-ES" smtClean="0"/>
              <a:t>8</a:t>
            </a:fld>
            <a:endParaRPr lang="es-ES"/>
          </a:p>
        </p:txBody>
      </p:sp>
    </p:spTree>
    <p:extLst>
      <p:ext uri="{BB962C8B-B14F-4D97-AF65-F5344CB8AC3E}">
        <p14:creationId xmlns:p14="http://schemas.microsoft.com/office/powerpoint/2010/main" val="281274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66C18E-1049-46A9-AF2D-D0479846E81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04AA2DF-7C5A-8CE3-B3C8-AEA5312412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2979DEA-1D70-0B84-1FC0-832F90CB7EC3}"/>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5" name="Marcador de pie de página 4">
            <a:extLst>
              <a:ext uri="{FF2B5EF4-FFF2-40B4-BE49-F238E27FC236}">
                <a16:creationId xmlns:a16="http://schemas.microsoft.com/office/drawing/2014/main" id="{6A957A3C-4CFE-D182-78AA-04B8832E8B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2F6493-DBE5-8F2D-78DE-CF978F6E5F36}"/>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49663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C55A-7E36-ED60-6784-8CF150DAD43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79872B-3C70-13CB-CAFD-77ABC39D8AC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8D3F7B-1957-C1B7-C61C-34777EE94FAC}"/>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5" name="Marcador de pie de página 4">
            <a:extLst>
              <a:ext uri="{FF2B5EF4-FFF2-40B4-BE49-F238E27FC236}">
                <a16:creationId xmlns:a16="http://schemas.microsoft.com/office/drawing/2014/main" id="{5F9A0206-9D42-DEC4-747A-C76114F553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DF25F5-FA28-4499-FCDB-3DC1FE95D4D5}"/>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12738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2C895B-0DD5-73D1-59D7-C29D7A400C7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00C349-4451-94FC-5E7A-7650674EF65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416D2F-4F1C-AC24-190E-4916C861558C}"/>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5" name="Marcador de pie de página 4">
            <a:extLst>
              <a:ext uri="{FF2B5EF4-FFF2-40B4-BE49-F238E27FC236}">
                <a16:creationId xmlns:a16="http://schemas.microsoft.com/office/drawing/2014/main" id="{466904D8-04B3-56AD-88F6-5926C8D53C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7651B4-2E0D-6F80-CA44-0FA776AF8CCE}"/>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16577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2717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72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7203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100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85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10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267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791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886C9-69EB-3C10-67AE-29507D96E47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CD4262-A878-519A-8D90-29A22041F7F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98FC6-FD28-CDA3-58F0-4513172503A3}"/>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5" name="Marcador de pie de página 4">
            <a:extLst>
              <a:ext uri="{FF2B5EF4-FFF2-40B4-BE49-F238E27FC236}">
                <a16:creationId xmlns:a16="http://schemas.microsoft.com/office/drawing/2014/main" id="{48C5CA92-F3A2-BB82-53D0-158BC760C8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65C0FA-A58A-6BEF-3E2E-79731B4CA5F4}"/>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4877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4880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6021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11/08/2024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93383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05F7E-4BDC-0D5A-ECF0-A475E9236E6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C38AAC-6E30-D541-D964-AF5841ECA9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EEDBA1-0FF3-AD45-47B7-046FB035D29A}"/>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5" name="Marcador de pie de página 4">
            <a:extLst>
              <a:ext uri="{FF2B5EF4-FFF2-40B4-BE49-F238E27FC236}">
                <a16:creationId xmlns:a16="http://schemas.microsoft.com/office/drawing/2014/main" id="{DDEBF0ED-78F9-7392-6B0D-DE516CDF4B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DC5737-655A-9BD1-2B5C-B38A1BE11DA4}"/>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6951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CC4E78-2131-9E1E-A516-E561FE30FD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240ABC1-C4A0-ECC1-28F1-883AA9A6F88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533C17F-2F30-82DB-2EBF-D98F532CF3E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48CF7D-6D35-41A7-5112-E5D8E5032C26}"/>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6" name="Marcador de pie de página 5">
            <a:extLst>
              <a:ext uri="{FF2B5EF4-FFF2-40B4-BE49-F238E27FC236}">
                <a16:creationId xmlns:a16="http://schemas.microsoft.com/office/drawing/2014/main" id="{F4EFDE98-695F-B518-F0A0-77E1C24F608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1A2BCC-A9BB-CC32-8BA0-8E1A2D5E2BB6}"/>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33955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52552-007C-D413-E6D7-4A56E59D17C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29993B-9DF4-E1A3-06E8-1EB3E75C6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AF9B90-D2E3-4A7B-2E1D-6B75330C16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62F4217-F8A7-5124-5F59-F447FA662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A1F2E6-BADF-4BBC-F795-D772E86FCC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DAAA11A-321E-2F16-D00B-03DAEC045A09}"/>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8" name="Marcador de pie de página 7">
            <a:extLst>
              <a:ext uri="{FF2B5EF4-FFF2-40B4-BE49-F238E27FC236}">
                <a16:creationId xmlns:a16="http://schemas.microsoft.com/office/drawing/2014/main" id="{E9F48504-0AD9-5F95-3426-A08D252B9F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7EF1C2-1294-FAC2-727B-D8B196BA067B}"/>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1453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43996-F592-96F6-00B4-4FD7E15CB6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4361477-AEC2-B2A6-C3FC-000DB4C9CC86}"/>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4" name="Marcador de pie de página 3">
            <a:extLst>
              <a:ext uri="{FF2B5EF4-FFF2-40B4-BE49-F238E27FC236}">
                <a16:creationId xmlns:a16="http://schemas.microsoft.com/office/drawing/2014/main" id="{127A64DC-F3B9-FC2D-CE15-20E6B343C25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A108412-F8D2-2BB8-2063-6AD2AC5FD6AB}"/>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48556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56A6D5-165E-8B4D-B8F5-3DF7BF802332}"/>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3" name="Marcador de pie de página 2">
            <a:extLst>
              <a:ext uri="{FF2B5EF4-FFF2-40B4-BE49-F238E27FC236}">
                <a16:creationId xmlns:a16="http://schemas.microsoft.com/office/drawing/2014/main" id="{8386FA3E-2A8D-750C-8EE6-5EC4908DC5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C07712-E34C-0E97-2840-B5C62E1CDEC3}"/>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42212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63719-F4E4-C093-8FC1-5D521E9BE1C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64EB45-2066-012C-A533-ED690CD9B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7DB7EB9-38AC-3360-143C-5B3E3D6F8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F71CDA-0ECD-1305-B7A4-3FC0E9202430}"/>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6" name="Marcador de pie de página 5">
            <a:extLst>
              <a:ext uri="{FF2B5EF4-FFF2-40B4-BE49-F238E27FC236}">
                <a16:creationId xmlns:a16="http://schemas.microsoft.com/office/drawing/2014/main" id="{02E5D8B0-56F7-E5F6-3C2B-3CD51A5010A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C24457-5FF7-BC1A-2B58-2A80261F4F79}"/>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95700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C5C621-5506-B40C-17A1-BF028F8902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352E99-B1DB-AB15-6342-0071CB63E6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77E978-933A-D2FA-0537-E78DF4364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E0BE9DD-B8E3-0BFE-B753-E4E9C7688DE9}"/>
              </a:ext>
            </a:extLst>
          </p:cNvPr>
          <p:cNvSpPr>
            <a:spLocks noGrp="1"/>
          </p:cNvSpPr>
          <p:nvPr>
            <p:ph type="dt" sz="half" idx="10"/>
          </p:nvPr>
        </p:nvSpPr>
        <p:spPr/>
        <p:txBody>
          <a:bodyPr/>
          <a:lstStyle/>
          <a:p>
            <a:fld id="{B34490FE-EDC0-4548-9B10-2612ACD95FEC}" type="datetimeFigureOut">
              <a:rPr lang="es-ES" smtClean="0"/>
              <a:t>11/08/2024</a:t>
            </a:fld>
            <a:endParaRPr lang="es-ES"/>
          </a:p>
        </p:txBody>
      </p:sp>
      <p:sp>
        <p:nvSpPr>
          <p:cNvPr id="6" name="Marcador de pie de página 5">
            <a:extLst>
              <a:ext uri="{FF2B5EF4-FFF2-40B4-BE49-F238E27FC236}">
                <a16:creationId xmlns:a16="http://schemas.microsoft.com/office/drawing/2014/main" id="{6CC31084-20AB-6FAA-9FA2-3A30AD924D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6B9B85-3400-5A8C-9207-39A5AD70AB0C}"/>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6819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EFDB128-C930-792A-40D2-A75B83C16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060E94-E598-16B8-761E-C1EB1EF1C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77B026-D62F-F5D4-6489-DE74D0141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4490FE-EDC0-4548-9B10-2612ACD95FEC}" type="datetimeFigureOut">
              <a:rPr lang="es-ES" smtClean="0"/>
              <a:t>11/08/2024</a:t>
            </a:fld>
            <a:endParaRPr lang="es-ES"/>
          </a:p>
        </p:txBody>
      </p:sp>
      <p:sp>
        <p:nvSpPr>
          <p:cNvPr id="5" name="Marcador de pie de página 4">
            <a:extLst>
              <a:ext uri="{FF2B5EF4-FFF2-40B4-BE49-F238E27FC236}">
                <a16:creationId xmlns:a16="http://schemas.microsoft.com/office/drawing/2014/main" id="{3BF91EC5-0744-3146-5C46-BC40EAC7B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8AF11E6-CE11-E761-68A7-F7918AC67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3FB683-5933-4CF5-A4B1-662816AA8ED7}" type="slidenum">
              <a:rPr lang="es-ES" smtClean="0"/>
              <a:t>‹Nº›</a:t>
            </a:fld>
            <a:endParaRPr lang="es-ES"/>
          </a:p>
        </p:txBody>
      </p:sp>
    </p:spTree>
    <p:extLst>
      <p:ext uri="{BB962C8B-B14F-4D97-AF65-F5344CB8AC3E}">
        <p14:creationId xmlns:p14="http://schemas.microsoft.com/office/powerpoint/2010/main" val="273312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11/08/2024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2454048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5.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6095999"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FAC3F685-F479-1430-94B9-06EFC97F1DD3}"/>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279143" y="99483"/>
            <a:ext cx="5699641"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7ABA8258-0615-FB22-9823-6DDDD62445C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79143" y="3748120"/>
            <a:ext cx="5699640"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sp>
        <p:nvSpPr>
          <p:cNvPr id="2" name="Rectangle 15">
            <a:extLst>
              <a:ext uri="{FF2B5EF4-FFF2-40B4-BE49-F238E27FC236}">
                <a16:creationId xmlns:a16="http://schemas.microsoft.com/office/drawing/2014/main" id="{4C33FAAF-5BDF-A522-E210-0C11A1EBB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6095999" y="0"/>
            <a:ext cx="6090469"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B7E54D0-D147-D6DC-D600-A006C7BA4608}"/>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6257926" y="99483"/>
            <a:ext cx="5649402"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97C2B27B-5FFC-60C2-4563-42955E905A13}"/>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6257925" y="3748120"/>
            <a:ext cx="5649401"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A45139F5-164A-92A4-D2D4-B0C2E1F77AAF}"/>
              </a:ext>
            </a:extLst>
          </p:cNvPr>
          <p:cNvSpPr txBox="1"/>
          <p:nvPr/>
        </p:nvSpPr>
        <p:spPr>
          <a:xfrm>
            <a:off x="279142" y="3025032"/>
            <a:ext cx="11628181" cy="830997"/>
          </a:xfrm>
          <a:prstGeom prst="rect">
            <a:avLst/>
          </a:prstGeom>
          <a:noFill/>
        </p:spPr>
        <p:txBody>
          <a:bodyPr wrap="square" rtlCol="0">
            <a:spAutoFit/>
          </a:bodyPr>
          <a:lstStyle/>
          <a:p>
            <a:pPr algn="ctr"/>
            <a:r>
              <a:rPr lang="es-ES" sz="4800" b="1" spc="600" dirty="0">
                <a:ln w="10160">
                  <a:solidFill>
                    <a:schemeClr val="accent1">
                      <a:lumMod val="75000"/>
                    </a:schemeClr>
                  </a:solidFill>
                  <a:prstDash val="solid"/>
                </a:ln>
                <a:solidFill>
                  <a:srgbClr val="FFFFFF"/>
                </a:solidFill>
                <a:effectLst>
                  <a:outerShdw blurRad="38100" dist="22860" dir="5400000" algn="tl" rotWithShape="0">
                    <a:srgbClr val="000000"/>
                  </a:outerShdw>
                </a:effectLst>
              </a:rPr>
              <a:t>APRESADO Y JUZGADO</a:t>
            </a:r>
          </a:p>
        </p:txBody>
      </p:sp>
      <p:sp>
        <p:nvSpPr>
          <p:cNvPr id="10" name="CuadroTexto 9">
            <a:extLst>
              <a:ext uri="{FF2B5EF4-FFF2-40B4-BE49-F238E27FC236}">
                <a16:creationId xmlns:a16="http://schemas.microsoft.com/office/drawing/2014/main" id="{A7867D63-FAA7-5D90-26B1-38D8F089E64A}"/>
              </a:ext>
            </a:extLst>
          </p:cNvPr>
          <p:cNvSpPr txBox="1"/>
          <p:nvPr/>
        </p:nvSpPr>
        <p:spPr>
          <a:xfrm>
            <a:off x="291495" y="6356349"/>
            <a:ext cx="4257319" cy="338554"/>
          </a:xfrm>
          <a:prstGeom prst="rect">
            <a:avLst/>
          </a:prstGeom>
          <a:noFill/>
        </p:spPr>
        <p:txBody>
          <a:bodyPr wrap="none" rtlCol="0">
            <a:spAutoFit/>
          </a:bodyPr>
          <a:lstStyle/>
          <a:p>
            <a:r>
              <a:rPr lang="es-ES" sz="1600" b="1" dirty="0">
                <a:solidFill>
                  <a:schemeClr val="accent1">
                    <a:lumMod val="20000"/>
                    <a:lumOff val="80000"/>
                  </a:schemeClr>
                </a:solidFill>
                <a:effectLst>
                  <a:outerShdw blurRad="38100" dist="38100" dir="2700000" algn="tl">
                    <a:srgbClr val="000000">
                      <a:alpha val="43137"/>
                    </a:srgbClr>
                  </a:outerShdw>
                </a:effectLst>
              </a:rPr>
              <a:t>Lección 11 para el 14 de septiembre de 2024</a:t>
            </a:r>
          </a:p>
        </p:txBody>
      </p:sp>
    </p:spTree>
    <p:extLst>
      <p:ext uri="{BB962C8B-B14F-4D97-AF65-F5344CB8AC3E}">
        <p14:creationId xmlns:p14="http://schemas.microsoft.com/office/powerpoint/2010/main" val="21903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C6B895-0347-A92F-988E-9BEC6C1DC05B}"/>
              </a:ext>
            </a:extLst>
          </p:cNvPr>
          <p:cNvSpPr txBox="1"/>
          <p:nvPr/>
        </p:nvSpPr>
        <p:spPr>
          <a:xfrm>
            <a:off x="4477653" y="1579118"/>
            <a:ext cx="7639050" cy="3416320"/>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7200" b="1" dirty="0">
                <a:ln w="12700" cmpd="sng">
                  <a:solidFill>
                    <a:srgbClr val="0070C0"/>
                  </a:solidFill>
                  <a:prstDash val="solid"/>
                </a:ln>
                <a:gradFill>
                  <a:gsLst>
                    <a:gs pos="0">
                      <a:srgbClr val="0070C0"/>
                    </a:gs>
                    <a:gs pos="4000">
                      <a:srgbClr val="8492B7"/>
                    </a:gs>
                    <a:gs pos="87000">
                      <a:srgbClr val="A3D8FF"/>
                    </a:gs>
                  </a:gsLst>
                  <a:lin ang="5400000"/>
                </a:gradFill>
                <a:effectLst>
                  <a:outerShdw blurRad="38100" dist="38100" dir="2700000" algn="tl">
                    <a:srgbClr val="000000">
                      <a:alpha val="43137"/>
                    </a:srgbClr>
                  </a:outerShdw>
                </a:effectLst>
              </a:rPr>
              <a:t>LAS ACCIONES DE AMIGOS Y ENEMIGOS</a:t>
            </a:r>
          </a:p>
        </p:txBody>
      </p:sp>
      <p:pic>
        <p:nvPicPr>
          <p:cNvPr id="7" name="Imagen 6" descr="Imagen que contiene persona, calle, mujer, parado&#10;&#10;Descripción generada automáticamente">
            <a:extLst>
              <a:ext uri="{FF2B5EF4-FFF2-40B4-BE49-F238E27FC236}">
                <a16:creationId xmlns:a16="http://schemas.microsoft.com/office/drawing/2014/main" id="{75BFE6DA-196C-5451-445A-3E5C984AD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994" y="246245"/>
            <a:ext cx="4265659" cy="6221230"/>
          </a:xfrm>
          <a:prstGeom prst="rect">
            <a:avLst/>
          </a:prstGeom>
          <a:ln w="76200" cap="rnd">
            <a:solidFill>
              <a:srgbClr val="A3D8FF"/>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16354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8099C3-CE88-D8FB-CEC7-F26A9BE99CB9}"/>
              </a:ext>
            </a:extLst>
          </p:cNvPr>
          <p:cNvSpPr txBox="1"/>
          <p:nvPr/>
        </p:nvSpPr>
        <p:spPr>
          <a:xfrm>
            <a:off x="1" y="-47625"/>
            <a:ext cx="93345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600" dirty="0">
                <a:ln w="0"/>
                <a:solidFill>
                  <a:schemeClr val="accent2">
                    <a:lumMod val="75000"/>
                  </a:schemeClr>
                </a:solidFill>
                <a:effectLst>
                  <a:reflection blurRad="6350" stA="53000" endA="300" endPos="35500" dir="5400000" sy="-90000" algn="bl" rotWithShape="0"/>
                </a:effectLst>
              </a:rPr>
              <a:t>LOS AMIGOS HUYEN</a:t>
            </a:r>
          </a:p>
        </p:txBody>
      </p:sp>
      <p:sp>
        <p:nvSpPr>
          <p:cNvPr id="5" name="CuadroTexto 4">
            <a:extLst>
              <a:ext uri="{FF2B5EF4-FFF2-40B4-BE49-F238E27FC236}">
                <a16:creationId xmlns:a16="http://schemas.microsoft.com/office/drawing/2014/main" id="{598A7A21-B27F-0E5F-DED2-FD26B900D667}"/>
              </a:ext>
            </a:extLst>
          </p:cNvPr>
          <p:cNvSpPr txBox="1"/>
          <p:nvPr/>
        </p:nvSpPr>
        <p:spPr>
          <a:xfrm>
            <a:off x="495301" y="659085"/>
            <a:ext cx="8343900" cy="369332"/>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“Entonces todos los discípulos, dejándole, huyeron” </a:t>
            </a:r>
            <a:r>
              <a:rPr lang="es-ES" sz="1400" b="1" dirty="0">
                <a:solidFill>
                  <a:schemeClr val="accent1">
                    <a:lumMod val="50000"/>
                  </a:schemeClr>
                </a:solidFill>
                <a:latin typeface="Comic Sans MS" panose="030F0702030302020204" pitchFamily="66" charset="0"/>
              </a:rPr>
              <a:t>(Marcos 14:50)</a:t>
            </a:r>
          </a:p>
        </p:txBody>
      </p:sp>
      <p:sp>
        <p:nvSpPr>
          <p:cNvPr id="6" name="CuadroTexto 5">
            <a:extLst>
              <a:ext uri="{FF2B5EF4-FFF2-40B4-BE49-F238E27FC236}">
                <a16:creationId xmlns:a16="http://schemas.microsoft.com/office/drawing/2014/main" id="{CD0CFCCA-0313-DC76-FFEC-0C40EB972E7D}"/>
              </a:ext>
            </a:extLst>
          </p:cNvPr>
          <p:cNvSpPr txBox="1"/>
          <p:nvPr/>
        </p:nvSpPr>
        <p:spPr>
          <a:xfrm>
            <a:off x="295275" y="1371600"/>
            <a:ext cx="8705850" cy="400110"/>
          </a:xfrm>
          <a:prstGeom prst="rect">
            <a:avLst/>
          </a:prstGeom>
          <a:noFill/>
        </p:spPr>
        <p:txBody>
          <a:bodyPr wrap="square" rtlCol="0">
            <a:spAutoFit/>
          </a:bodyPr>
          <a:lstStyle/>
          <a:p>
            <a:pPr>
              <a:spcBef>
                <a:spcPts val="600"/>
              </a:spcBef>
            </a:pPr>
            <a:r>
              <a:rPr lang="es-ES" sz="2000" b="1" dirty="0"/>
              <a:t>Ocultando su traición tras un beso, Judas entregó a Jesús (Mr. 14:43-45).</a:t>
            </a:r>
          </a:p>
        </p:txBody>
      </p:sp>
      <p:graphicFrame>
        <p:nvGraphicFramePr>
          <p:cNvPr id="9" name="Diagrama 8">
            <a:extLst>
              <a:ext uri="{FF2B5EF4-FFF2-40B4-BE49-F238E27FC236}">
                <a16:creationId xmlns:a16="http://schemas.microsoft.com/office/drawing/2014/main" id="{A4923C60-6EC2-7485-97B0-A7D26BBA1C3F}"/>
              </a:ext>
            </a:extLst>
          </p:cNvPr>
          <p:cNvGraphicFramePr/>
          <p:nvPr>
            <p:extLst>
              <p:ext uri="{D42A27DB-BD31-4B8C-83A1-F6EECF244321}">
                <p14:modId xmlns:p14="http://schemas.microsoft.com/office/powerpoint/2010/main" val="2976699774"/>
              </p:ext>
            </p:extLst>
          </p:nvPr>
        </p:nvGraphicFramePr>
        <p:xfrm>
          <a:off x="295275" y="2038350"/>
          <a:ext cx="11658600" cy="4629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persona, naturaleza, fuego, hombre&#10;&#10;Descripción generada automáticamente">
            <a:extLst>
              <a:ext uri="{FF2B5EF4-FFF2-40B4-BE49-F238E27FC236}">
                <a16:creationId xmlns:a16="http://schemas.microsoft.com/office/drawing/2014/main" id="{CB3D815F-886A-ADFB-3C0D-21495263B5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01175" y="154290"/>
            <a:ext cx="2666999" cy="1919560"/>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67596273-51EE-96AE-9F20-AE4628D5E90D}"/>
              </a:ext>
            </a:extLst>
          </p:cNvPr>
          <p:cNvSpPr txBox="1"/>
          <p:nvPr/>
        </p:nvSpPr>
        <p:spPr>
          <a:xfrm>
            <a:off x="295275" y="1771710"/>
            <a:ext cx="9039226" cy="400110"/>
          </a:xfrm>
          <a:prstGeom prst="rect">
            <a:avLst/>
          </a:prstGeom>
          <a:noFill/>
        </p:spPr>
        <p:txBody>
          <a:bodyPr wrap="square">
            <a:spAutoFit/>
          </a:bodyPr>
          <a:lstStyle/>
          <a:p>
            <a:pPr>
              <a:spcBef>
                <a:spcPts val="600"/>
              </a:spcBef>
            </a:pPr>
            <a:r>
              <a:rPr lang="es-ES" sz="2000" b="1" dirty="0"/>
              <a:t>A partir de ese momento, los sucesos se desencadenan rápidamente:</a:t>
            </a:r>
          </a:p>
        </p:txBody>
      </p:sp>
    </p:spTree>
    <p:extLst>
      <p:ext uri="{BB962C8B-B14F-4D97-AF65-F5344CB8AC3E}">
        <p14:creationId xmlns:p14="http://schemas.microsoft.com/office/powerpoint/2010/main" val="184144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9">
                                            <p:graphicEl>
                                              <a:dgm id="{9FBEB570-0476-4D56-A730-4F95488F9D99}"/>
                                            </p:graphicEl>
                                          </p:spTgt>
                                        </p:tgtEl>
                                        <p:attrNameLst>
                                          <p:attrName>style.visibility</p:attrName>
                                        </p:attrNameLst>
                                      </p:cBhvr>
                                      <p:to>
                                        <p:strVal val="visible"/>
                                      </p:to>
                                    </p:set>
                                    <p:anim calcmode="lin" valueType="num">
                                      <p:cBhvr>
                                        <p:cTn id="39" dur="500" fill="hold"/>
                                        <p:tgtEl>
                                          <p:spTgt spid="9">
                                            <p:graphicEl>
                                              <a:dgm id="{9FBEB570-0476-4D56-A730-4F95488F9D99}"/>
                                            </p:graphicEl>
                                          </p:spTgt>
                                        </p:tgtEl>
                                        <p:attrNameLst>
                                          <p:attrName>ppt_w</p:attrName>
                                        </p:attrNameLst>
                                      </p:cBhvr>
                                      <p:tavLst>
                                        <p:tav tm="0">
                                          <p:val>
                                            <p:fltVal val="0"/>
                                          </p:val>
                                        </p:tav>
                                        <p:tav tm="100000">
                                          <p:val>
                                            <p:strVal val="#ppt_w"/>
                                          </p:val>
                                        </p:tav>
                                      </p:tavLst>
                                    </p:anim>
                                    <p:anim calcmode="lin" valueType="num">
                                      <p:cBhvr>
                                        <p:cTn id="40" dur="500" fill="hold"/>
                                        <p:tgtEl>
                                          <p:spTgt spid="9">
                                            <p:graphicEl>
                                              <a:dgm id="{9FBEB570-0476-4D56-A730-4F95488F9D99}"/>
                                            </p:graphicEl>
                                          </p:spTgt>
                                        </p:tgtEl>
                                        <p:attrNameLst>
                                          <p:attrName>ppt_h</p:attrName>
                                        </p:attrNameLst>
                                      </p:cBhvr>
                                      <p:tavLst>
                                        <p:tav tm="0">
                                          <p:val>
                                            <p:fltVal val="0"/>
                                          </p:val>
                                        </p:tav>
                                        <p:tav tm="100000">
                                          <p:val>
                                            <p:strVal val="#ppt_h"/>
                                          </p:val>
                                        </p:tav>
                                      </p:tavLst>
                                    </p:anim>
                                    <p:animEffect transition="in" filter="fade">
                                      <p:cBhvr>
                                        <p:cTn id="41" dur="500"/>
                                        <p:tgtEl>
                                          <p:spTgt spid="9">
                                            <p:graphicEl>
                                              <a:dgm id="{9FBEB570-0476-4D56-A730-4F95488F9D99}"/>
                                            </p:graphicEl>
                                          </p:spTgt>
                                        </p:tgtEl>
                                      </p:cBhvr>
                                    </p:animEffect>
                                    <p:anim calcmode="lin" valueType="num">
                                      <p:cBhvr>
                                        <p:cTn id="42" dur="500" fill="hold"/>
                                        <p:tgtEl>
                                          <p:spTgt spid="9">
                                            <p:graphicEl>
                                              <a:dgm id="{9FBEB570-0476-4D56-A730-4F95488F9D99}"/>
                                            </p:graphicEl>
                                          </p:spTgt>
                                        </p:tgtEl>
                                        <p:attrNameLst>
                                          <p:attrName>ppt_x</p:attrName>
                                        </p:attrNameLst>
                                      </p:cBhvr>
                                      <p:tavLst>
                                        <p:tav tm="0">
                                          <p:val>
                                            <p:fltVal val="0.5"/>
                                          </p:val>
                                        </p:tav>
                                        <p:tav tm="100000">
                                          <p:val>
                                            <p:strVal val="#ppt_x"/>
                                          </p:val>
                                        </p:tav>
                                      </p:tavLst>
                                    </p:anim>
                                    <p:anim calcmode="lin" valueType="num">
                                      <p:cBhvr>
                                        <p:cTn id="43" dur="500" fill="hold"/>
                                        <p:tgtEl>
                                          <p:spTgt spid="9">
                                            <p:graphicEl>
                                              <a:dgm id="{9FBEB570-0476-4D56-A730-4F95488F9D99}"/>
                                            </p:graphicEl>
                                          </p:spTgt>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9">
                                            <p:graphicEl>
                                              <a:dgm id="{EC0231D8-591E-4D3D-8855-937E4985B786}"/>
                                            </p:graphicEl>
                                          </p:spTgt>
                                        </p:tgtEl>
                                        <p:attrNameLst>
                                          <p:attrName>style.visibility</p:attrName>
                                        </p:attrNameLst>
                                      </p:cBhvr>
                                      <p:to>
                                        <p:strVal val="visible"/>
                                      </p:to>
                                    </p:set>
                                    <p:anim calcmode="lin" valueType="num">
                                      <p:cBhvr>
                                        <p:cTn id="46" dur="500" fill="hold"/>
                                        <p:tgtEl>
                                          <p:spTgt spid="9">
                                            <p:graphicEl>
                                              <a:dgm id="{EC0231D8-591E-4D3D-8855-937E4985B786}"/>
                                            </p:graphicEl>
                                          </p:spTgt>
                                        </p:tgtEl>
                                        <p:attrNameLst>
                                          <p:attrName>ppt_w</p:attrName>
                                        </p:attrNameLst>
                                      </p:cBhvr>
                                      <p:tavLst>
                                        <p:tav tm="0">
                                          <p:val>
                                            <p:fltVal val="0"/>
                                          </p:val>
                                        </p:tav>
                                        <p:tav tm="100000">
                                          <p:val>
                                            <p:strVal val="#ppt_w"/>
                                          </p:val>
                                        </p:tav>
                                      </p:tavLst>
                                    </p:anim>
                                    <p:anim calcmode="lin" valueType="num">
                                      <p:cBhvr>
                                        <p:cTn id="47" dur="500" fill="hold"/>
                                        <p:tgtEl>
                                          <p:spTgt spid="9">
                                            <p:graphicEl>
                                              <a:dgm id="{EC0231D8-591E-4D3D-8855-937E4985B786}"/>
                                            </p:graphicEl>
                                          </p:spTgt>
                                        </p:tgtEl>
                                        <p:attrNameLst>
                                          <p:attrName>ppt_h</p:attrName>
                                        </p:attrNameLst>
                                      </p:cBhvr>
                                      <p:tavLst>
                                        <p:tav tm="0">
                                          <p:val>
                                            <p:fltVal val="0"/>
                                          </p:val>
                                        </p:tav>
                                        <p:tav tm="100000">
                                          <p:val>
                                            <p:strVal val="#ppt_h"/>
                                          </p:val>
                                        </p:tav>
                                      </p:tavLst>
                                    </p:anim>
                                    <p:animEffect transition="in" filter="fade">
                                      <p:cBhvr>
                                        <p:cTn id="48" dur="500"/>
                                        <p:tgtEl>
                                          <p:spTgt spid="9">
                                            <p:graphicEl>
                                              <a:dgm id="{EC0231D8-591E-4D3D-8855-937E4985B786}"/>
                                            </p:graphicEl>
                                          </p:spTgt>
                                        </p:tgtEl>
                                      </p:cBhvr>
                                    </p:animEffect>
                                    <p:anim calcmode="lin" valueType="num">
                                      <p:cBhvr>
                                        <p:cTn id="49" dur="500" fill="hold"/>
                                        <p:tgtEl>
                                          <p:spTgt spid="9">
                                            <p:graphicEl>
                                              <a:dgm id="{EC0231D8-591E-4D3D-8855-937E4985B786}"/>
                                            </p:graphicEl>
                                          </p:spTgt>
                                        </p:tgtEl>
                                        <p:attrNameLst>
                                          <p:attrName>ppt_x</p:attrName>
                                        </p:attrNameLst>
                                      </p:cBhvr>
                                      <p:tavLst>
                                        <p:tav tm="0">
                                          <p:val>
                                            <p:fltVal val="0.5"/>
                                          </p:val>
                                        </p:tav>
                                        <p:tav tm="100000">
                                          <p:val>
                                            <p:strVal val="#ppt_x"/>
                                          </p:val>
                                        </p:tav>
                                      </p:tavLst>
                                    </p:anim>
                                    <p:anim calcmode="lin" valueType="num">
                                      <p:cBhvr>
                                        <p:cTn id="50" dur="500" fill="hold"/>
                                        <p:tgtEl>
                                          <p:spTgt spid="9">
                                            <p:graphicEl>
                                              <a:dgm id="{EC0231D8-591E-4D3D-8855-937E4985B786}"/>
                                            </p:graphic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grpId="0" nodeType="clickEffect">
                                  <p:stCondLst>
                                    <p:cond delay="0"/>
                                  </p:stCondLst>
                                  <p:childTnLst>
                                    <p:set>
                                      <p:cBhvr>
                                        <p:cTn id="54" dur="1" fill="hold">
                                          <p:stCondLst>
                                            <p:cond delay="0"/>
                                          </p:stCondLst>
                                        </p:cTn>
                                        <p:tgtEl>
                                          <p:spTgt spid="9">
                                            <p:graphicEl>
                                              <a:dgm id="{CEB17BCC-04F8-4987-B395-93FE54F6CB98}"/>
                                            </p:graphicEl>
                                          </p:spTgt>
                                        </p:tgtEl>
                                        <p:attrNameLst>
                                          <p:attrName>style.visibility</p:attrName>
                                        </p:attrNameLst>
                                      </p:cBhvr>
                                      <p:to>
                                        <p:strVal val="visible"/>
                                      </p:to>
                                    </p:set>
                                    <p:anim calcmode="lin" valueType="num">
                                      <p:cBhvr>
                                        <p:cTn id="55" dur="500" fill="hold"/>
                                        <p:tgtEl>
                                          <p:spTgt spid="9">
                                            <p:graphicEl>
                                              <a:dgm id="{CEB17BCC-04F8-4987-B395-93FE54F6CB98}"/>
                                            </p:graphicEl>
                                          </p:spTgt>
                                        </p:tgtEl>
                                        <p:attrNameLst>
                                          <p:attrName>ppt_w</p:attrName>
                                        </p:attrNameLst>
                                      </p:cBhvr>
                                      <p:tavLst>
                                        <p:tav tm="0">
                                          <p:val>
                                            <p:fltVal val="0"/>
                                          </p:val>
                                        </p:tav>
                                        <p:tav tm="100000">
                                          <p:val>
                                            <p:strVal val="#ppt_w"/>
                                          </p:val>
                                        </p:tav>
                                      </p:tavLst>
                                    </p:anim>
                                    <p:anim calcmode="lin" valueType="num">
                                      <p:cBhvr>
                                        <p:cTn id="56" dur="500" fill="hold"/>
                                        <p:tgtEl>
                                          <p:spTgt spid="9">
                                            <p:graphicEl>
                                              <a:dgm id="{CEB17BCC-04F8-4987-B395-93FE54F6CB98}"/>
                                            </p:graphicEl>
                                          </p:spTgt>
                                        </p:tgtEl>
                                        <p:attrNameLst>
                                          <p:attrName>ppt_h</p:attrName>
                                        </p:attrNameLst>
                                      </p:cBhvr>
                                      <p:tavLst>
                                        <p:tav tm="0">
                                          <p:val>
                                            <p:fltVal val="0"/>
                                          </p:val>
                                        </p:tav>
                                        <p:tav tm="100000">
                                          <p:val>
                                            <p:strVal val="#ppt_h"/>
                                          </p:val>
                                        </p:tav>
                                      </p:tavLst>
                                    </p:anim>
                                    <p:animEffect transition="in" filter="fade">
                                      <p:cBhvr>
                                        <p:cTn id="57" dur="500"/>
                                        <p:tgtEl>
                                          <p:spTgt spid="9">
                                            <p:graphicEl>
                                              <a:dgm id="{CEB17BCC-04F8-4987-B395-93FE54F6CB98}"/>
                                            </p:graphicEl>
                                          </p:spTgt>
                                        </p:tgtEl>
                                      </p:cBhvr>
                                    </p:animEffect>
                                    <p:anim calcmode="lin" valueType="num">
                                      <p:cBhvr>
                                        <p:cTn id="58" dur="500" fill="hold"/>
                                        <p:tgtEl>
                                          <p:spTgt spid="9">
                                            <p:graphicEl>
                                              <a:dgm id="{CEB17BCC-04F8-4987-B395-93FE54F6CB98}"/>
                                            </p:graphicEl>
                                          </p:spTgt>
                                        </p:tgtEl>
                                        <p:attrNameLst>
                                          <p:attrName>ppt_x</p:attrName>
                                        </p:attrNameLst>
                                      </p:cBhvr>
                                      <p:tavLst>
                                        <p:tav tm="0">
                                          <p:val>
                                            <p:fltVal val="0.5"/>
                                          </p:val>
                                        </p:tav>
                                        <p:tav tm="100000">
                                          <p:val>
                                            <p:strVal val="#ppt_x"/>
                                          </p:val>
                                        </p:tav>
                                      </p:tavLst>
                                    </p:anim>
                                    <p:anim calcmode="lin" valueType="num">
                                      <p:cBhvr>
                                        <p:cTn id="59" dur="500" fill="hold"/>
                                        <p:tgtEl>
                                          <p:spTgt spid="9">
                                            <p:graphicEl>
                                              <a:dgm id="{CEB17BCC-04F8-4987-B395-93FE54F6CB98}"/>
                                            </p:graphicEl>
                                          </p:spTgt>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9">
                                            <p:graphicEl>
                                              <a:dgm id="{E71D6610-D931-4605-B679-57D7F365E9E6}"/>
                                            </p:graphicEl>
                                          </p:spTgt>
                                        </p:tgtEl>
                                        <p:attrNameLst>
                                          <p:attrName>style.visibility</p:attrName>
                                        </p:attrNameLst>
                                      </p:cBhvr>
                                      <p:to>
                                        <p:strVal val="visible"/>
                                      </p:to>
                                    </p:set>
                                    <p:anim calcmode="lin" valueType="num">
                                      <p:cBhvr>
                                        <p:cTn id="62" dur="500" fill="hold"/>
                                        <p:tgtEl>
                                          <p:spTgt spid="9">
                                            <p:graphicEl>
                                              <a:dgm id="{E71D6610-D931-4605-B679-57D7F365E9E6}"/>
                                            </p:graphicEl>
                                          </p:spTgt>
                                        </p:tgtEl>
                                        <p:attrNameLst>
                                          <p:attrName>ppt_w</p:attrName>
                                        </p:attrNameLst>
                                      </p:cBhvr>
                                      <p:tavLst>
                                        <p:tav tm="0">
                                          <p:val>
                                            <p:fltVal val="0"/>
                                          </p:val>
                                        </p:tav>
                                        <p:tav tm="100000">
                                          <p:val>
                                            <p:strVal val="#ppt_w"/>
                                          </p:val>
                                        </p:tav>
                                      </p:tavLst>
                                    </p:anim>
                                    <p:anim calcmode="lin" valueType="num">
                                      <p:cBhvr>
                                        <p:cTn id="63" dur="500" fill="hold"/>
                                        <p:tgtEl>
                                          <p:spTgt spid="9">
                                            <p:graphicEl>
                                              <a:dgm id="{E71D6610-D931-4605-B679-57D7F365E9E6}"/>
                                            </p:graphicEl>
                                          </p:spTgt>
                                        </p:tgtEl>
                                        <p:attrNameLst>
                                          <p:attrName>ppt_h</p:attrName>
                                        </p:attrNameLst>
                                      </p:cBhvr>
                                      <p:tavLst>
                                        <p:tav tm="0">
                                          <p:val>
                                            <p:fltVal val="0"/>
                                          </p:val>
                                        </p:tav>
                                        <p:tav tm="100000">
                                          <p:val>
                                            <p:strVal val="#ppt_h"/>
                                          </p:val>
                                        </p:tav>
                                      </p:tavLst>
                                    </p:anim>
                                    <p:animEffect transition="in" filter="fade">
                                      <p:cBhvr>
                                        <p:cTn id="64" dur="500"/>
                                        <p:tgtEl>
                                          <p:spTgt spid="9">
                                            <p:graphicEl>
                                              <a:dgm id="{E71D6610-D931-4605-B679-57D7F365E9E6}"/>
                                            </p:graphicEl>
                                          </p:spTgt>
                                        </p:tgtEl>
                                      </p:cBhvr>
                                    </p:animEffect>
                                    <p:anim calcmode="lin" valueType="num">
                                      <p:cBhvr>
                                        <p:cTn id="65" dur="500" fill="hold"/>
                                        <p:tgtEl>
                                          <p:spTgt spid="9">
                                            <p:graphicEl>
                                              <a:dgm id="{E71D6610-D931-4605-B679-57D7F365E9E6}"/>
                                            </p:graphicEl>
                                          </p:spTgt>
                                        </p:tgtEl>
                                        <p:attrNameLst>
                                          <p:attrName>ppt_x</p:attrName>
                                        </p:attrNameLst>
                                      </p:cBhvr>
                                      <p:tavLst>
                                        <p:tav tm="0">
                                          <p:val>
                                            <p:fltVal val="0.5"/>
                                          </p:val>
                                        </p:tav>
                                        <p:tav tm="100000">
                                          <p:val>
                                            <p:strVal val="#ppt_x"/>
                                          </p:val>
                                        </p:tav>
                                      </p:tavLst>
                                    </p:anim>
                                    <p:anim calcmode="lin" valueType="num">
                                      <p:cBhvr>
                                        <p:cTn id="66" dur="500" fill="hold"/>
                                        <p:tgtEl>
                                          <p:spTgt spid="9">
                                            <p:graphicEl>
                                              <a:dgm id="{E71D6610-D931-4605-B679-57D7F365E9E6}"/>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9">
                                            <p:graphicEl>
                                              <a:dgm id="{542D3863-4BE3-4D71-8145-7F1ACB831A36}"/>
                                            </p:graphicEl>
                                          </p:spTgt>
                                        </p:tgtEl>
                                        <p:attrNameLst>
                                          <p:attrName>style.visibility</p:attrName>
                                        </p:attrNameLst>
                                      </p:cBhvr>
                                      <p:to>
                                        <p:strVal val="visible"/>
                                      </p:to>
                                    </p:set>
                                    <p:anim calcmode="lin" valueType="num">
                                      <p:cBhvr>
                                        <p:cTn id="71" dur="500" fill="hold"/>
                                        <p:tgtEl>
                                          <p:spTgt spid="9">
                                            <p:graphicEl>
                                              <a:dgm id="{542D3863-4BE3-4D71-8145-7F1ACB831A36}"/>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542D3863-4BE3-4D71-8145-7F1ACB831A36}"/>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542D3863-4BE3-4D71-8145-7F1ACB831A36}"/>
                                            </p:graphicEl>
                                          </p:spTgt>
                                        </p:tgtEl>
                                      </p:cBhvr>
                                    </p:animEffect>
                                    <p:anim calcmode="lin" valueType="num">
                                      <p:cBhvr>
                                        <p:cTn id="74" dur="500" fill="hold"/>
                                        <p:tgtEl>
                                          <p:spTgt spid="9">
                                            <p:graphicEl>
                                              <a:dgm id="{542D3863-4BE3-4D71-8145-7F1ACB831A36}"/>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542D3863-4BE3-4D71-8145-7F1ACB831A36}"/>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2D96015E-822C-417F-B78E-7D7E0B6A294C}"/>
                                            </p:graphicEl>
                                          </p:spTgt>
                                        </p:tgtEl>
                                        <p:attrNameLst>
                                          <p:attrName>style.visibility</p:attrName>
                                        </p:attrNameLst>
                                      </p:cBhvr>
                                      <p:to>
                                        <p:strVal val="visible"/>
                                      </p:to>
                                    </p:set>
                                    <p:anim calcmode="lin" valueType="num">
                                      <p:cBhvr>
                                        <p:cTn id="78" dur="500" fill="hold"/>
                                        <p:tgtEl>
                                          <p:spTgt spid="9">
                                            <p:graphicEl>
                                              <a:dgm id="{2D96015E-822C-417F-B78E-7D7E0B6A294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2D96015E-822C-417F-B78E-7D7E0B6A294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2D96015E-822C-417F-B78E-7D7E0B6A294C}"/>
                                            </p:graphicEl>
                                          </p:spTgt>
                                        </p:tgtEl>
                                      </p:cBhvr>
                                    </p:animEffect>
                                    <p:anim calcmode="lin" valueType="num">
                                      <p:cBhvr>
                                        <p:cTn id="81" dur="500" fill="hold"/>
                                        <p:tgtEl>
                                          <p:spTgt spid="9">
                                            <p:graphicEl>
                                              <a:dgm id="{2D96015E-822C-417F-B78E-7D7E0B6A294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2D96015E-822C-417F-B78E-7D7E0B6A294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9">
                                            <p:graphicEl>
                                              <a:dgm id="{8AF3AD94-EA3C-4FF6-BA63-6BC9C69E0753}"/>
                                            </p:graphicEl>
                                          </p:spTgt>
                                        </p:tgtEl>
                                        <p:attrNameLst>
                                          <p:attrName>style.visibility</p:attrName>
                                        </p:attrNameLst>
                                      </p:cBhvr>
                                      <p:to>
                                        <p:strVal val="visible"/>
                                      </p:to>
                                    </p:set>
                                    <p:anim calcmode="lin" valueType="num">
                                      <p:cBhvr>
                                        <p:cTn id="87" dur="500" fill="hold"/>
                                        <p:tgtEl>
                                          <p:spTgt spid="9">
                                            <p:graphicEl>
                                              <a:dgm id="{8AF3AD94-EA3C-4FF6-BA63-6BC9C69E0753}"/>
                                            </p:graphicEl>
                                          </p:spTgt>
                                        </p:tgtEl>
                                        <p:attrNameLst>
                                          <p:attrName>ppt_w</p:attrName>
                                        </p:attrNameLst>
                                      </p:cBhvr>
                                      <p:tavLst>
                                        <p:tav tm="0">
                                          <p:val>
                                            <p:fltVal val="0"/>
                                          </p:val>
                                        </p:tav>
                                        <p:tav tm="100000">
                                          <p:val>
                                            <p:strVal val="#ppt_w"/>
                                          </p:val>
                                        </p:tav>
                                      </p:tavLst>
                                    </p:anim>
                                    <p:anim calcmode="lin" valueType="num">
                                      <p:cBhvr>
                                        <p:cTn id="88" dur="500" fill="hold"/>
                                        <p:tgtEl>
                                          <p:spTgt spid="9">
                                            <p:graphicEl>
                                              <a:dgm id="{8AF3AD94-EA3C-4FF6-BA63-6BC9C69E0753}"/>
                                            </p:graphicEl>
                                          </p:spTgt>
                                        </p:tgtEl>
                                        <p:attrNameLst>
                                          <p:attrName>ppt_h</p:attrName>
                                        </p:attrNameLst>
                                      </p:cBhvr>
                                      <p:tavLst>
                                        <p:tav tm="0">
                                          <p:val>
                                            <p:fltVal val="0"/>
                                          </p:val>
                                        </p:tav>
                                        <p:tav tm="100000">
                                          <p:val>
                                            <p:strVal val="#ppt_h"/>
                                          </p:val>
                                        </p:tav>
                                      </p:tavLst>
                                    </p:anim>
                                    <p:animEffect transition="in" filter="fade">
                                      <p:cBhvr>
                                        <p:cTn id="89" dur="500"/>
                                        <p:tgtEl>
                                          <p:spTgt spid="9">
                                            <p:graphicEl>
                                              <a:dgm id="{8AF3AD94-EA3C-4FF6-BA63-6BC9C69E0753}"/>
                                            </p:graphicEl>
                                          </p:spTgt>
                                        </p:tgtEl>
                                      </p:cBhvr>
                                    </p:animEffect>
                                    <p:anim calcmode="lin" valueType="num">
                                      <p:cBhvr>
                                        <p:cTn id="90" dur="500" fill="hold"/>
                                        <p:tgtEl>
                                          <p:spTgt spid="9">
                                            <p:graphicEl>
                                              <a:dgm id="{8AF3AD94-EA3C-4FF6-BA63-6BC9C69E0753}"/>
                                            </p:graphicEl>
                                          </p:spTgt>
                                        </p:tgtEl>
                                        <p:attrNameLst>
                                          <p:attrName>ppt_x</p:attrName>
                                        </p:attrNameLst>
                                      </p:cBhvr>
                                      <p:tavLst>
                                        <p:tav tm="0">
                                          <p:val>
                                            <p:fltVal val="0.5"/>
                                          </p:val>
                                        </p:tav>
                                        <p:tav tm="100000">
                                          <p:val>
                                            <p:strVal val="#ppt_x"/>
                                          </p:val>
                                        </p:tav>
                                      </p:tavLst>
                                    </p:anim>
                                    <p:anim calcmode="lin" valueType="num">
                                      <p:cBhvr>
                                        <p:cTn id="91" dur="500" fill="hold"/>
                                        <p:tgtEl>
                                          <p:spTgt spid="9">
                                            <p:graphicEl>
                                              <a:dgm id="{8AF3AD94-EA3C-4FF6-BA63-6BC9C69E0753}"/>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9">
                                            <p:graphicEl>
                                              <a:dgm id="{5249764E-5297-45EA-A765-55A4BB2CED82}"/>
                                            </p:graphicEl>
                                          </p:spTgt>
                                        </p:tgtEl>
                                        <p:attrNameLst>
                                          <p:attrName>style.visibility</p:attrName>
                                        </p:attrNameLst>
                                      </p:cBhvr>
                                      <p:to>
                                        <p:strVal val="visible"/>
                                      </p:to>
                                    </p:set>
                                    <p:anim calcmode="lin" valueType="num">
                                      <p:cBhvr>
                                        <p:cTn id="94" dur="500" fill="hold"/>
                                        <p:tgtEl>
                                          <p:spTgt spid="9">
                                            <p:graphicEl>
                                              <a:dgm id="{5249764E-5297-45EA-A765-55A4BB2CED82}"/>
                                            </p:graphicEl>
                                          </p:spTgt>
                                        </p:tgtEl>
                                        <p:attrNameLst>
                                          <p:attrName>ppt_w</p:attrName>
                                        </p:attrNameLst>
                                      </p:cBhvr>
                                      <p:tavLst>
                                        <p:tav tm="0">
                                          <p:val>
                                            <p:fltVal val="0"/>
                                          </p:val>
                                        </p:tav>
                                        <p:tav tm="100000">
                                          <p:val>
                                            <p:strVal val="#ppt_w"/>
                                          </p:val>
                                        </p:tav>
                                      </p:tavLst>
                                    </p:anim>
                                    <p:anim calcmode="lin" valueType="num">
                                      <p:cBhvr>
                                        <p:cTn id="95" dur="500" fill="hold"/>
                                        <p:tgtEl>
                                          <p:spTgt spid="9">
                                            <p:graphicEl>
                                              <a:dgm id="{5249764E-5297-45EA-A765-55A4BB2CED82}"/>
                                            </p:graphicEl>
                                          </p:spTgt>
                                        </p:tgtEl>
                                        <p:attrNameLst>
                                          <p:attrName>ppt_h</p:attrName>
                                        </p:attrNameLst>
                                      </p:cBhvr>
                                      <p:tavLst>
                                        <p:tav tm="0">
                                          <p:val>
                                            <p:fltVal val="0"/>
                                          </p:val>
                                        </p:tav>
                                        <p:tav tm="100000">
                                          <p:val>
                                            <p:strVal val="#ppt_h"/>
                                          </p:val>
                                        </p:tav>
                                      </p:tavLst>
                                    </p:anim>
                                    <p:animEffect transition="in" filter="fade">
                                      <p:cBhvr>
                                        <p:cTn id="96" dur="500"/>
                                        <p:tgtEl>
                                          <p:spTgt spid="9">
                                            <p:graphicEl>
                                              <a:dgm id="{5249764E-5297-45EA-A765-55A4BB2CED82}"/>
                                            </p:graphicEl>
                                          </p:spTgt>
                                        </p:tgtEl>
                                      </p:cBhvr>
                                    </p:animEffect>
                                    <p:anim calcmode="lin" valueType="num">
                                      <p:cBhvr>
                                        <p:cTn id="97" dur="500" fill="hold"/>
                                        <p:tgtEl>
                                          <p:spTgt spid="9">
                                            <p:graphicEl>
                                              <a:dgm id="{5249764E-5297-45EA-A765-55A4BB2CED82}"/>
                                            </p:graphicEl>
                                          </p:spTgt>
                                        </p:tgtEl>
                                        <p:attrNameLst>
                                          <p:attrName>ppt_x</p:attrName>
                                        </p:attrNameLst>
                                      </p:cBhvr>
                                      <p:tavLst>
                                        <p:tav tm="0">
                                          <p:val>
                                            <p:fltVal val="0.5"/>
                                          </p:val>
                                        </p:tav>
                                        <p:tav tm="100000">
                                          <p:val>
                                            <p:strVal val="#ppt_x"/>
                                          </p:val>
                                        </p:tav>
                                      </p:tavLst>
                                    </p:anim>
                                    <p:anim calcmode="lin" valueType="num">
                                      <p:cBhvr>
                                        <p:cTn id="98" dur="500" fill="hold"/>
                                        <p:tgtEl>
                                          <p:spTgt spid="9">
                                            <p:graphicEl>
                                              <a:dgm id="{5249764E-5297-45EA-A765-55A4BB2CED82}"/>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9">
                                            <p:graphicEl>
                                              <a:dgm id="{BB8E990C-2251-44A1-B29F-1B760974AA06}"/>
                                            </p:graphicEl>
                                          </p:spTgt>
                                        </p:tgtEl>
                                        <p:attrNameLst>
                                          <p:attrName>style.visibility</p:attrName>
                                        </p:attrNameLst>
                                      </p:cBhvr>
                                      <p:to>
                                        <p:strVal val="visible"/>
                                      </p:to>
                                    </p:set>
                                    <p:anim calcmode="lin" valueType="num">
                                      <p:cBhvr>
                                        <p:cTn id="103" dur="500" fill="hold"/>
                                        <p:tgtEl>
                                          <p:spTgt spid="9">
                                            <p:graphicEl>
                                              <a:dgm id="{BB8E990C-2251-44A1-B29F-1B760974AA06}"/>
                                            </p:graphicEl>
                                          </p:spTgt>
                                        </p:tgtEl>
                                        <p:attrNameLst>
                                          <p:attrName>ppt_w</p:attrName>
                                        </p:attrNameLst>
                                      </p:cBhvr>
                                      <p:tavLst>
                                        <p:tav tm="0">
                                          <p:val>
                                            <p:fltVal val="0"/>
                                          </p:val>
                                        </p:tav>
                                        <p:tav tm="100000">
                                          <p:val>
                                            <p:strVal val="#ppt_w"/>
                                          </p:val>
                                        </p:tav>
                                      </p:tavLst>
                                    </p:anim>
                                    <p:anim calcmode="lin" valueType="num">
                                      <p:cBhvr>
                                        <p:cTn id="104" dur="500" fill="hold"/>
                                        <p:tgtEl>
                                          <p:spTgt spid="9">
                                            <p:graphicEl>
                                              <a:dgm id="{BB8E990C-2251-44A1-B29F-1B760974AA06}"/>
                                            </p:graphicEl>
                                          </p:spTgt>
                                        </p:tgtEl>
                                        <p:attrNameLst>
                                          <p:attrName>ppt_h</p:attrName>
                                        </p:attrNameLst>
                                      </p:cBhvr>
                                      <p:tavLst>
                                        <p:tav tm="0">
                                          <p:val>
                                            <p:fltVal val="0"/>
                                          </p:val>
                                        </p:tav>
                                        <p:tav tm="100000">
                                          <p:val>
                                            <p:strVal val="#ppt_h"/>
                                          </p:val>
                                        </p:tav>
                                      </p:tavLst>
                                    </p:anim>
                                    <p:animEffect transition="in" filter="fade">
                                      <p:cBhvr>
                                        <p:cTn id="105" dur="500"/>
                                        <p:tgtEl>
                                          <p:spTgt spid="9">
                                            <p:graphicEl>
                                              <a:dgm id="{BB8E990C-2251-44A1-B29F-1B760974AA06}"/>
                                            </p:graphicEl>
                                          </p:spTgt>
                                        </p:tgtEl>
                                      </p:cBhvr>
                                    </p:animEffect>
                                    <p:anim calcmode="lin" valueType="num">
                                      <p:cBhvr>
                                        <p:cTn id="106" dur="500" fill="hold"/>
                                        <p:tgtEl>
                                          <p:spTgt spid="9">
                                            <p:graphicEl>
                                              <a:dgm id="{BB8E990C-2251-44A1-B29F-1B760974AA06}"/>
                                            </p:graphicEl>
                                          </p:spTgt>
                                        </p:tgtEl>
                                        <p:attrNameLst>
                                          <p:attrName>ppt_x</p:attrName>
                                        </p:attrNameLst>
                                      </p:cBhvr>
                                      <p:tavLst>
                                        <p:tav tm="0">
                                          <p:val>
                                            <p:fltVal val="0.5"/>
                                          </p:val>
                                        </p:tav>
                                        <p:tav tm="100000">
                                          <p:val>
                                            <p:strVal val="#ppt_x"/>
                                          </p:val>
                                        </p:tav>
                                      </p:tavLst>
                                    </p:anim>
                                    <p:anim calcmode="lin" valueType="num">
                                      <p:cBhvr>
                                        <p:cTn id="107" dur="500" fill="hold"/>
                                        <p:tgtEl>
                                          <p:spTgt spid="9">
                                            <p:graphicEl>
                                              <a:dgm id="{BB8E990C-2251-44A1-B29F-1B760974AA06}"/>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9">
                                            <p:graphicEl>
                                              <a:dgm id="{8209BEDA-9F8C-46BF-A333-59EC5617A799}"/>
                                            </p:graphicEl>
                                          </p:spTgt>
                                        </p:tgtEl>
                                        <p:attrNameLst>
                                          <p:attrName>style.visibility</p:attrName>
                                        </p:attrNameLst>
                                      </p:cBhvr>
                                      <p:to>
                                        <p:strVal val="visible"/>
                                      </p:to>
                                    </p:set>
                                    <p:anim calcmode="lin" valueType="num">
                                      <p:cBhvr>
                                        <p:cTn id="110" dur="500" fill="hold"/>
                                        <p:tgtEl>
                                          <p:spTgt spid="9">
                                            <p:graphicEl>
                                              <a:dgm id="{8209BEDA-9F8C-46BF-A333-59EC5617A799}"/>
                                            </p:graphicEl>
                                          </p:spTgt>
                                        </p:tgtEl>
                                        <p:attrNameLst>
                                          <p:attrName>ppt_w</p:attrName>
                                        </p:attrNameLst>
                                      </p:cBhvr>
                                      <p:tavLst>
                                        <p:tav tm="0">
                                          <p:val>
                                            <p:fltVal val="0"/>
                                          </p:val>
                                        </p:tav>
                                        <p:tav tm="100000">
                                          <p:val>
                                            <p:strVal val="#ppt_w"/>
                                          </p:val>
                                        </p:tav>
                                      </p:tavLst>
                                    </p:anim>
                                    <p:anim calcmode="lin" valueType="num">
                                      <p:cBhvr>
                                        <p:cTn id="111" dur="500" fill="hold"/>
                                        <p:tgtEl>
                                          <p:spTgt spid="9">
                                            <p:graphicEl>
                                              <a:dgm id="{8209BEDA-9F8C-46BF-A333-59EC5617A799}"/>
                                            </p:graphicEl>
                                          </p:spTgt>
                                        </p:tgtEl>
                                        <p:attrNameLst>
                                          <p:attrName>ppt_h</p:attrName>
                                        </p:attrNameLst>
                                      </p:cBhvr>
                                      <p:tavLst>
                                        <p:tav tm="0">
                                          <p:val>
                                            <p:fltVal val="0"/>
                                          </p:val>
                                        </p:tav>
                                        <p:tav tm="100000">
                                          <p:val>
                                            <p:strVal val="#ppt_h"/>
                                          </p:val>
                                        </p:tav>
                                      </p:tavLst>
                                    </p:anim>
                                    <p:animEffect transition="in" filter="fade">
                                      <p:cBhvr>
                                        <p:cTn id="112" dur="500"/>
                                        <p:tgtEl>
                                          <p:spTgt spid="9">
                                            <p:graphicEl>
                                              <a:dgm id="{8209BEDA-9F8C-46BF-A333-59EC5617A799}"/>
                                            </p:graphicEl>
                                          </p:spTgt>
                                        </p:tgtEl>
                                      </p:cBhvr>
                                    </p:animEffect>
                                    <p:anim calcmode="lin" valueType="num">
                                      <p:cBhvr>
                                        <p:cTn id="113" dur="500" fill="hold"/>
                                        <p:tgtEl>
                                          <p:spTgt spid="9">
                                            <p:graphicEl>
                                              <a:dgm id="{8209BEDA-9F8C-46BF-A333-59EC5617A799}"/>
                                            </p:graphicEl>
                                          </p:spTgt>
                                        </p:tgtEl>
                                        <p:attrNameLst>
                                          <p:attrName>ppt_x</p:attrName>
                                        </p:attrNameLst>
                                      </p:cBhvr>
                                      <p:tavLst>
                                        <p:tav tm="0">
                                          <p:val>
                                            <p:fltVal val="0.5"/>
                                          </p:val>
                                        </p:tav>
                                        <p:tav tm="100000">
                                          <p:val>
                                            <p:strVal val="#ppt_x"/>
                                          </p:val>
                                        </p:tav>
                                      </p:tavLst>
                                    </p:anim>
                                    <p:anim calcmode="lin" valueType="num">
                                      <p:cBhvr>
                                        <p:cTn id="114" dur="500" fill="hold"/>
                                        <p:tgtEl>
                                          <p:spTgt spid="9">
                                            <p:graphicEl>
                                              <a:dgm id="{8209BEDA-9F8C-46BF-A333-59EC5617A79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p:bldSub>
          <a:bldDgm bld="one"/>
        </p:bldSub>
      </p:bldGraphic>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LineDrawing/>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C5D942E-4704-C255-B4C4-CDC28CB0980C}"/>
              </a:ext>
            </a:extLst>
          </p:cNvPr>
          <p:cNvSpPr>
            <a:spLocks noGrp="1" noRot="1" noMove="1" noResize="1" noEditPoints="1" noAdjustHandles="1" noChangeArrowheads="1" noChangeShapeType="1"/>
          </p:cNvSpPr>
          <p:nvPr/>
        </p:nvSpPr>
        <p:spPr>
          <a:xfrm>
            <a:off x="0" y="0"/>
            <a:ext cx="12191999" cy="1369932"/>
          </a:xfrm>
          <a:prstGeom prst="rect">
            <a:avLst/>
          </a:prstGeom>
          <a:blipFill dpi="0" rotWithShape="1">
            <a:blip r:embed="rId4"/>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C2333D-E4A8-D0DC-E1A1-10CC5143CD5F}"/>
              </a:ext>
            </a:extLst>
          </p:cNvPr>
          <p:cNvSpPr txBox="1"/>
          <p:nvPr/>
        </p:nvSpPr>
        <p:spPr>
          <a:xfrm>
            <a:off x="1990640" y="0"/>
            <a:ext cx="10201359"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83000"/>
                    </a:srgbClr>
                  </a:outerShdw>
                </a:effectLst>
              </a:rPr>
              <a:t>JUICIO Y NEGACIÓN</a:t>
            </a:r>
          </a:p>
        </p:txBody>
      </p:sp>
      <p:sp>
        <p:nvSpPr>
          <p:cNvPr id="5" name="CuadroTexto 4">
            <a:extLst>
              <a:ext uri="{FF2B5EF4-FFF2-40B4-BE49-F238E27FC236}">
                <a16:creationId xmlns:a16="http://schemas.microsoft.com/office/drawing/2014/main" id="{349C291B-67A3-5731-A2B4-4CA91653F00C}"/>
              </a:ext>
            </a:extLst>
          </p:cNvPr>
          <p:cNvSpPr txBox="1"/>
          <p:nvPr/>
        </p:nvSpPr>
        <p:spPr>
          <a:xfrm>
            <a:off x="1983953" y="651628"/>
            <a:ext cx="10077450" cy="646331"/>
          </a:xfrm>
          <a:prstGeom prst="rect">
            <a:avLst/>
          </a:prstGeom>
          <a:noFill/>
        </p:spPr>
        <p:txBody>
          <a:bodyPr wrap="square">
            <a:spAutoFit/>
          </a:bodyPr>
          <a:lstStyle/>
          <a:p>
            <a:pPr algn="ctr"/>
            <a:r>
              <a:rPr lang="es-ES" b="1" dirty="0">
                <a:solidFill>
                  <a:srgbClr val="84F769"/>
                </a:solidFill>
                <a:effectLst>
                  <a:glow rad="127000">
                    <a:srgbClr val="4C274F"/>
                  </a:glow>
                </a:effectLst>
                <a:latin typeface="Comic Sans MS" panose="030F0702030302020204" pitchFamily="66" charset="0"/>
              </a:rPr>
              <a:t>“Mas él callaba, y nada respondía. El sumo sacerdote le volvió a preguntar, y le dijo: ¿Eres tú el Cristo, el Hijo del Bendito?” </a:t>
            </a:r>
            <a:r>
              <a:rPr lang="es-ES" sz="1400" b="1" dirty="0">
                <a:solidFill>
                  <a:srgbClr val="84F769"/>
                </a:solidFill>
                <a:effectLst>
                  <a:glow rad="127000">
                    <a:srgbClr val="4C274F"/>
                  </a:glow>
                </a:effectLst>
                <a:latin typeface="Comic Sans MS" panose="030F0702030302020204" pitchFamily="66" charset="0"/>
              </a:rPr>
              <a:t>(Marcos 14:61)</a:t>
            </a:r>
          </a:p>
        </p:txBody>
      </p:sp>
      <p:grpSp>
        <p:nvGrpSpPr>
          <p:cNvPr id="6" name="Grupo 5">
            <a:extLst>
              <a:ext uri="{FF2B5EF4-FFF2-40B4-BE49-F238E27FC236}">
                <a16:creationId xmlns:a16="http://schemas.microsoft.com/office/drawing/2014/main" id="{38FA3B47-CF95-E295-406F-49F5581A4E83}"/>
              </a:ext>
            </a:extLst>
          </p:cNvPr>
          <p:cNvGrpSpPr/>
          <p:nvPr/>
        </p:nvGrpSpPr>
        <p:grpSpPr>
          <a:xfrm>
            <a:off x="9324976" y="1493638"/>
            <a:ext cx="2238375" cy="904875"/>
            <a:chOff x="7534275" y="1600200"/>
            <a:chExt cx="2238375" cy="904875"/>
          </a:xfrm>
        </p:grpSpPr>
        <p:sp>
          <p:nvSpPr>
            <p:cNvPr id="7" name="Rectángulo: esquina doblada 6">
              <a:extLst>
                <a:ext uri="{FF2B5EF4-FFF2-40B4-BE49-F238E27FC236}">
                  <a16:creationId xmlns:a16="http://schemas.microsoft.com/office/drawing/2014/main" id="{D943E21A-9956-F432-2C34-1F2A41ED9AB4}"/>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Pedro se acerca a Jesús</a:t>
              </a:r>
            </a:p>
          </p:txBody>
        </p:sp>
        <p:sp>
          <p:nvSpPr>
            <p:cNvPr id="8" name="Rectángulo 7">
              <a:extLst>
                <a:ext uri="{FF2B5EF4-FFF2-40B4-BE49-F238E27FC236}">
                  <a16:creationId xmlns:a16="http://schemas.microsoft.com/office/drawing/2014/main" id="{BBF22D42-84F6-D4E5-A483-4BBEF6FE4C7D}"/>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14:54</a:t>
              </a:r>
            </a:p>
          </p:txBody>
        </p:sp>
      </p:grpSp>
      <p:grpSp>
        <p:nvGrpSpPr>
          <p:cNvPr id="9" name="Grupo 8">
            <a:extLst>
              <a:ext uri="{FF2B5EF4-FFF2-40B4-BE49-F238E27FC236}">
                <a16:creationId xmlns:a16="http://schemas.microsoft.com/office/drawing/2014/main" id="{1A56CCD5-2F2A-E652-9A7B-56A89C83C8FF}"/>
              </a:ext>
            </a:extLst>
          </p:cNvPr>
          <p:cNvGrpSpPr/>
          <p:nvPr/>
        </p:nvGrpSpPr>
        <p:grpSpPr>
          <a:xfrm>
            <a:off x="8772526" y="2474594"/>
            <a:ext cx="3343275" cy="728930"/>
            <a:chOff x="7534275" y="1600200"/>
            <a:chExt cx="2238375" cy="904875"/>
          </a:xfrm>
        </p:grpSpPr>
        <p:sp>
          <p:nvSpPr>
            <p:cNvPr id="10" name="Rectángulo: esquina doblada 9">
              <a:extLst>
                <a:ext uri="{FF2B5EF4-FFF2-40B4-BE49-F238E27FC236}">
                  <a16:creationId xmlns:a16="http://schemas.microsoft.com/office/drawing/2014/main" id="{A1E581FD-C657-55EC-AC97-C864C93989FF}"/>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Jesús es juzgado</a:t>
              </a:r>
            </a:p>
          </p:txBody>
        </p:sp>
        <p:sp>
          <p:nvSpPr>
            <p:cNvPr id="11" name="Rectángulo 10">
              <a:extLst>
                <a:ext uri="{FF2B5EF4-FFF2-40B4-BE49-F238E27FC236}">
                  <a16:creationId xmlns:a16="http://schemas.microsoft.com/office/drawing/2014/main" id="{1D0F7479-925A-381B-E145-40DE08D83736}"/>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14:55-</a:t>
              </a:r>
              <a:r>
                <a:rPr lang="es-ES" b="1" kern="0" dirty="0">
                  <a:solidFill>
                    <a:prstClr val="white"/>
                  </a:solidFill>
                  <a:effectLst>
                    <a:outerShdw blurRad="38100" dist="38100" dir="2700000" algn="tl">
                      <a:srgbClr val="000000">
                        <a:alpha val="43137"/>
                      </a:srgbClr>
                    </a:outerShdw>
                  </a:effectLst>
                  <a:latin typeface="Aptos" panose="02110004020202020204"/>
                </a:rPr>
                <a:t>65</a:t>
              </a:r>
              <a:endPar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2" name="Grupo 11">
            <a:extLst>
              <a:ext uri="{FF2B5EF4-FFF2-40B4-BE49-F238E27FC236}">
                <a16:creationId xmlns:a16="http://schemas.microsoft.com/office/drawing/2014/main" id="{639C6109-BD6C-DBF2-2AAA-8E0229B68465}"/>
              </a:ext>
            </a:extLst>
          </p:cNvPr>
          <p:cNvGrpSpPr/>
          <p:nvPr/>
        </p:nvGrpSpPr>
        <p:grpSpPr>
          <a:xfrm>
            <a:off x="9324976" y="3279605"/>
            <a:ext cx="2238375" cy="904875"/>
            <a:chOff x="7534275" y="1600200"/>
            <a:chExt cx="2238375" cy="904875"/>
          </a:xfrm>
        </p:grpSpPr>
        <p:sp>
          <p:nvSpPr>
            <p:cNvPr id="13" name="Rectángulo: esquina doblada 12">
              <a:extLst>
                <a:ext uri="{FF2B5EF4-FFF2-40B4-BE49-F238E27FC236}">
                  <a16:creationId xmlns:a16="http://schemas.microsoft.com/office/drawing/2014/main" id="{F65B25E8-BF53-F685-CAB4-A8EE319BE9B5}"/>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Pedro niega a Jesús</a:t>
              </a:r>
            </a:p>
          </p:txBody>
        </p:sp>
        <p:sp>
          <p:nvSpPr>
            <p:cNvPr id="14" name="Rectángulo 13">
              <a:extLst>
                <a:ext uri="{FF2B5EF4-FFF2-40B4-BE49-F238E27FC236}">
                  <a16:creationId xmlns:a16="http://schemas.microsoft.com/office/drawing/2014/main" id="{5FD3FC7C-0449-A7BB-B55B-75803A1BE9E7}"/>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14:66-72</a:t>
              </a:r>
            </a:p>
          </p:txBody>
        </p:sp>
      </p:grpSp>
      <p:sp>
        <p:nvSpPr>
          <p:cNvPr id="15" name="CuadroTexto 14">
            <a:extLst>
              <a:ext uri="{FF2B5EF4-FFF2-40B4-BE49-F238E27FC236}">
                <a16:creationId xmlns:a16="http://schemas.microsoft.com/office/drawing/2014/main" id="{BF0E3442-3DC7-AE8C-A341-DB67DD689A49}"/>
              </a:ext>
            </a:extLst>
          </p:cNvPr>
          <p:cNvSpPr txBox="1"/>
          <p:nvPr/>
        </p:nvSpPr>
        <p:spPr>
          <a:xfrm>
            <a:off x="1990640" y="1400175"/>
            <a:ext cx="7172411" cy="400110"/>
          </a:xfrm>
          <a:prstGeom prst="rect">
            <a:avLst/>
          </a:prstGeom>
          <a:noFill/>
        </p:spPr>
        <p:txBody>
          <a:bodyPr wrap="square" rtlCol="0">
            <a:spAutoFit/>
          </a:bodyPr>
          <a:lstStyle/>
          <a:p>
            <a:pPr>
              <a:spcBef>
                <a:spcPts val="600"/>
              </a:spcBef>
            </a:pPr>
            <a:r>
              <a:rPr lang="es-ES" sz="2000" b="1" dirty="0"/>
              <a:t>Encontramos ahora el último relato “sándwich” de Marcos:</a:t>
            </a:r>
          </a:p>
        </p:txBody>
      </p:sp>
      <p:sp>
        <p:nvSpPr>
          <p:cNvPr id="16" name="CuadroTexto 15">
            <a:extLst>
              <a:ext uri="{FF2B5EF4-FFF2-40B4-BE49-F238E27FC236}">
                <a16:creationId xmlns:a16="http://schemas.microsoft.com/office/drawing/2014/main" id="{7B99F608-94A4-1E86-8DE1-3BC79D95CF98}"/>
              </a:ext>
            </a:extLst>
          </p:cNvPr>
          <p:cNvSpPr txBox="1"/>
          <p:nvPr/>
        </p:nvSpPr>
        <p:spPr>
          <a:xfrm>
            <a:off x="1990640" y="1752673"/>
            <a:ext cx="6958013" cy="1015663"/>
          </a:xfrm>
          <a:prstGeom prst="rect">
            <a:avLst/>
          </a:prstGeom>
          <a:noFill/>
        </p:spPr>
        <p:txBody>
          <a:bodyPr wrap="square" rtlCol="0">
            <a:spAutoFit/>
          </a:bodyPr>
          <a:lstStyle/>
          <a:p>
            <a:pPr>
              <a:spcBef>
                <a:spcPts val="600"/>
              </a:spcBef>
            </a:pPr>
            <a:r>
              <a:rPr lang="es-ES" sz="2000" b="1" dirty="0"/>
              <a:t>Ni siquiera con falsos testigos fueron capaces los sacerdotes y escribas de encontrar una acusación clara contra Jesús (Mr. 14:55-59).</a:t>
            </a:r>
          </a:p>
        </p:txBody>
      </p:sp>
      <p:pic>
        <p:nvPicPr>
          <p:cNvPr id="4" name="Imagen 3" descr="Imagen que contiene edificio, hombre, foto, tabla&#10;&#10;Descripción generada automáticamente">
            <a:extLst>
              <a:ext uri="{FF2B5EF4-FFF2-40B4-BE49-F238E27FC236}">
                <a16:creationId xmlns:a16="http://schemas.microsoft.com/office/drawing/2014/main" id="{0B8FF3EA-FD54-F56E-36CF-A7BB68A04E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87659" y="3267432"/>
            <a:ext cx="2238375" cy="3224212"/>
          </a:xfrm>
          <a:prstGeom prst="rect">
            <a:avLst/>
          </a:prstGeom>
          <a:ln w="57150">
            <a:solidFill>
              <a:srgbClr val="A6014E"/>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descr="Un grupo de personas disfrazadas&#10;&#10;Descripción generada automáticamente con confianza media">
            <a:extLst>
              <a:ext uri="{FF2B5EF4-FFF2-40B4-BE49-F238E27FC236}">
                <a16:creationId xmlns:a16="http://schemas.microsoft.com/office/drawing/2014/main" id="{5538A9AD-2717-9E3E-9ADB-555F5254B4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24975" y="3865006"/>
            <a:ext cx="2583333" cy="2992994"/>
          </a:xfrm>
          <a:prstGeom prst="rect">
            <a:avLst/>
          </a:prstGeom>
          <a:solidFill>
            <a:srgbClr val="FFFFFF">
              <a:shade val="85000"/>
            </a:srgbClr>
          </a:solidFill>
          <a:ln w="101600" cap="sq">
            <a:solidFill>
              <a:srgbClr val="004D7F"/>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0" name="Imagen 19" descr="Imagen que contiene persona, hombre, parado, gente&#10;&#10;Descripción generada automáticamente">
            <a:extLst>
              <a:ext uri="{FF2B5EF4-FFF2-40B4-BE49-F238E27FC236}">
                <a16:creationId xmlns:a16="http://schemas.microsoft.com/office/drawing/2014/main" id="{AD251979-EA6C-3394-512B-7A98AED38C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0427" y="185318"/>
            <a:ext cx="1832114" cy="2443581"/>
          </a:xfrm>
          <a:prstGeom prst="rect">
            <a:avLst/>
          </a:prstGeom>
          <a:ln w="38100" cap="sq">
            <a:gradFill>
              <a:gsLst>
                <a:gs pos="0">
                  <a:srgbClr val="F6F2F8"/>
                </a:gs>
                <a:gs pos="43000">
                  <a:srgbClr val="F6F2F8"/>
                </a:gs>
                <a:gs pos="55000">
                  <a:srgbClr val="71F654"/>
                </a:gs>
                <a:gs pos="100000">
                  <a:srgbClr val="71F654"/>
                </a:gs>
              </a:gsLst>
              <a:lin ang="5400000" scaled="1"/>
            </a:gra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EA869B54-7069-B9CA-BDA3-94A1EF3E9ACA}"/>
              </a:ext>
            </a:extLst>
          </p:cNvPr>
          <p:cNvSpPr txBox="1"/>
          <p:nvPr/>
        </p:nvSpPr>
        <p:spPr>
          <a:xfrm>
            <a:off x="108757" y="2747542"/>
            <a:ext cx="6913921" cy="1631216"/>
          </a:xfrm>
          <a:prstGeom prst="rect">
            <a:avLst/>
          </a:prstGeom>
          <a:noFill/>
        </p:spPr>
        <p:txBody>
          <a:bodyPr wrap="square">
            <a:spAutoFit/>
          </a:bodyPr>
          <a:lstStyle/>
          <a:p>
            <a:pPr>
              <a:spcBef>
                <a:spcPts val="600"/>
              </a:spcBef>
            </a:pPr>
            <a:r>
              <a:rPr lang="es-ES" sz="2000" b="1" dirty="0"/>
              <a:t>Ante el silencio de Jesús, Caifás le presionó para que declarase si era o no el Mesías (Mr. 14:61). El que nos pide que le confesemos delante de los hombres no podía dejar de dar testimonio en ese momento: “Yo soy” (Mr. 14:62; </a:t>
            </a:r>
            <a:r>
              <a:rPr lang="es-ES" sz="2000" b="1" dirty="0" err="1"/>
              <a:t>Lc</a:t>
            </a:r>
            <a:r>
              <a:rPr lang="es-ES" sz="2000" b="1" dirty="0"/>
              <a:t>. 12:8).</a:t>
            </a:r>
          </a:p>
        </p:txBody>
      </p:sp>
      <p:sp>
        <p:nvSpPr>
          <p:cNvPr id="17" name="CuadroTexto 16">
            <a:extLst>
              <a:ext uri="{FF2B5EF4-FFF2-40B4-BE49-F238E27FC236}">
                <a16:creationId xmlns:a16="http://schemas.microsoft.com/office/drawing/2014/main" id="{F330D514-83D0-FC3C-B6F6-B9DD3A9E8175}"/>
              </a:ext>
            </a:extLst>
          </p:cNvPr>
          <p:cNvSpPr txBox="1"/>
          <p:nvPr/>
        </p:nvSpPr>
        <p:spPr>
          <a:xfrm>
            <a:off x="120426" y="5994585"/>
            <a:ext cx="6902251" cy="707886"/>
          </a:xfrm>
          <a:prstGeom prst="rect">
            <a:avLst/>
          </a:prstGeom>
          <a:noFill/>
        </p:spPr>
        <p:txBody>
          <a:bodyPr wrap="square">
            <a:spAutoFit/>
          </a:bodyPr>
          <a:lstStyle/>
          <a:p>
            <a:pPr>
              <a:spcBef>
                <a:spcPts val="600"/>
              </a:spcBef>
            </a:pPr>
            <a:r>
              <a:rPr lang="es-ES" sz="2000" b="1" dirty="0"/>
              <a:t>Por su parte, Pedro vivía su propio juicio. Pero, al contrario que su Maestro, él negó su filiación (Mr. </a:t>
            </a:r>
            <a:r>
              <a:rPr lang="es-ES" sz="2000" b="1"/>
              <a:t>14:66-72).</a:t>
            </a:r>
            <a:endParaRPr lang="es-ES" sz="2000" b="1" dirty="0"/>
          </a:p>
        </p:txBody>
      </p:sp>
      <p:sp>
        <p:nvSpPr>
          <p:cNvPr id="21" name="CuadroTexto 20">
            <a:extLst>
              <a:ext uri="{FF2B5EF4-FFF2-40B4-BE49-F238E27FC236}">
                <a16:creationId xmlns:a16="http://schemas.microsoft.com/office/drawing/2014/main" id="{7586BBE1-3A45-EFD3-B9E5-C887C9F4C74C}"/>
              </a:ext>
            </a:extLst>
          </p:cNvPr>
          <p:cNvSpPr txBox="1"/>
          <p:nvPr/>
        </p:nvSpPr>
        <p:spPr>
          <a:xfrm>
            <a:off x="120425" y="4409536"/>
            <a:ext cx="6902250" cy="1631216"/>
          </a:xfrm>
          <a:prstGeom prst="rect">
            <a:avLst/>
          </a:prstGeom>
          <a:noFill/>
        </p:spPr>
        <p:txBody>
          <a:bodyPr wrap="square">
            <a:spAutoFit/>
          </a:bodyPr>
          <a:lstStyle/>
          <a:p>
            <a:pPr>
              <a:spcBef>
                <a:spcPts val="600"/>
              </a:spcBef>
            </a:pPr>
            <a:r>
              <a:rPr lang="es-ES" sz="2000" b="1" dirty="0"/>
              <a:t>La ira de todos los presentes cayó sobre Jesús (Mr. 14:65). Mientras le pedían burlonamente que profetizase, Jesús vio cómo su profecía se estaba cumpliendo en ese momento (</a:t>
            </a:r>
            <a:r>
              <a:rPr lang="es-ES" sz="2000" b="1" dirty="0" err="1"/>
              <a:t>Lc</a:t>
            </a:r>
            <a:r>
              <a:rPr lang="es-ES" sz="2000" b="1" dirty="0"/>
              <a:t>. 22:61). Sin saberlo, Pedro era una demostración de que Jesús sí era el Mesías.</a:t>
            </a:r>
          </a:p>
        </p:txBody>
      </p:sp>
    </p:spTree>
    <p:extLst>
      <p:ext uri="{BB962C8B-B14F-4D97-AF65-F5344CB8AC3E}">
        <p14:creationId xmlns:p14="http://schemas.microsoft.com/office/powerpoint/2010/main" val="67011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360"/>
                                          </p:val>
                                        </p:tav>
                                        <p:tav tm="100000">
                                          <p:val>
                                            <p:fltVal val="0"/>
                                          </p:val>
                                        </p:tav>
                                      </p:tavLst>
                                    </p:anim>
                                    <p:animEffect transition="in" filter="fade">
                                      <p:cBhvr>
                                        <p:cTn id="32" dur="500"/>
                                        <p:tgtEl>
                                          <p:spTgt spid="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 calcmode="lin" valueType="num">
                                      <p:cBhvr>
                                        <p:cTn id="37" dur="500" fill="hold"/>
                                        <p:tgtEl>
                                          <p:spTgt spid="12"/>
                                        </p:tgtEl>
                                        <p:attrNameLst>
                                          <p:attrName>style.rotation</p:attrName>
                                        </p:attrNameLst>
                                      </p:cBhvr>
                                      <p:tavLst>
                                        <p:tav tm="0">
                                          <p:val>
                                            <p:fltVal val="360"/>
                                          </p:val>
                                        </p:tav>
                                        <p:tav tm="100000">
                                          <p:val>
                                            <p:fltVal val="0"/>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strVal val="#ppt_w+.3"/>
                                          </p:val>
                                        </p:tav>
                                        <p:tav tm="100000">
                                          <p:val>
                                            <p:strVal val="#ppt_w"/>
                                          </p:val>
                                        </p:tav>
                                      </p:tavLst>
                                    </p:anim>
                                    <p:anim calcmode="lin" valueType="num">
                                      <p:cBhvr>
                                        <p:cTn id="55" dur="1000" fill="hold"/>
                                        <p:tgtEl>
                                          <p:spTgt spid="18"/>
                                        </p:tgtEl>
                                        <p:attrNameLst>
                                          <p:attrName>ppt_h</p:attrName>
                                        </p:attrNameLst>
                                      </p:cBhvr>
                                      <p:tavLst>
                                        <p:tav tm="0">
                                          <p:val>
                                            <p:strVal val="#ppt_h"/>
                                          </p:val>
                                        </p:tav>
                                        <p:tav tm="100000">
                                          <p:val>
                                            <p:strVal val="#ppt_h"/>
                                          </p:val>
                                        </p:tav>
                                      </p:tavLst>
                                    </p:anim>
                                    <p:animEffect transition="in" filter="fade">
                                      <p:cBhvr>
                                        <p:cTn id="56" dur="1000"/>
                                        <p:tgtEl>
                                          <p:spTgt spid="1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900" decel="100000" fill="hold"/>
                                        <p:tgtEl>
                                          <p:spTgt spid="4"/>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left)">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p:bldP spid="16" grpId="0"/>
      <p:bldP spid="22" grpId="0"/>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F4B7B7-41D6-A753-26A2-9EAE6F73EE30}"/>
              </a:ext>
            </a:extLst>
          </p:cNvPr>
          <p:cNvSpPr txBox="1"/>
          <p:nvPr/>
        </p:nvSpPr>
        <p:spPr>
          <a:xfrm>
            <a:off x="2190751" y="254764"/>
            <a:ext cx="7829550" cy="6201698"/>
          </a:xfrm>
          <a:prstGeom prst="rect">
            <a:avLst/>
          </a:prstGeom>
          <a:noFill/>
        </p:spPr>
        <p:txBody>
          <a:bodyPr wrap="square">
            <a:spAutoFit/>
          </a:bodyPr>
          <a:lstStyle/>
          <a:p>
            <a:pPr>
              <a:spcBef>
                <a:spcPts val="600"/>
              </a:spcBef>
            </a:pPr>
            <a:r>
              <a:rPr lang="es-ES" sz="2800" b="1" dirty="0">
                <a:latin typeface="Constantia" panose="02030602050306030303" pitchFamily="18" charset="0"/>
              </a:rPr>
              <a:t>“Jesús no consideró el cielo como lugar deseable mientras estuviéramos nosotros perdidos. Dejó los atrios celestiales para llevar una vida de vituperios e insultos, y para sufrir una muerte ignominiosa. El que era rico en tesoros celestiales inapreciables, se hizo pobre, para que por su pobreza fuéramos nosotros ricos. Debemos seguir sus huellas.</a:t>
            </a:r>
          </a:p>
          <a:p>
            <a:pPr>
              <a:spcBef>
                <a:spcPts val="600"/>
              </a:spcBef>
            </a:pPr>
            <a:r>
              <a:rPr lang="es-ES" sz="2800" b="1" dirty="0">
                <a:latin typeface="Constantia" panose="02030602050306030303" pitchFamily="18" charset="0"/>
              </a:rPr>
              <a:t>El que se convierte en hijo de Dios ha de considerarse como eslabón de la cadena tendida para salvar al mundo. Debe considerarse uno con Cristo en su plan de misericordia, y salir con él a buscar y salvar a los perdidos”</a:t>
            </a:r>
          </a:p>
        </p:txBody>
      </p:sp>
      <p:sp>
        <p:nvSpPr>
          <p:cNvPr id="4" name="CuadroTexto 3">
            <a:extLst>
              <a:ext uri="{FF2B5EF4-FFF2-40B4-BE49-F238E27FC236}">
                <a16:creationId xmlns:a16="http://schemas.microsoft.com/office/drawing/2014/main" id="{8DB7A9A5-EF25-4EEA-3CE2-AD37AC750A99}"/>
              </a:ext>
            </a:extLst>
          </p:cNvPr>
          <p:cNvSpPr txBox="1"/>
          <p:nvPr/>
        </p:nvSpPr>
        <p:spPr>
          <a:xfrm>
            <a:off x="6283249" y="6456462"/>
            <a:ext cx="4007507" cy="338554"/>
          </a:xfrm>
          <a:prstGeom prst="rect">
            <a:avLst/>
          </a:prstGeom>
          <a:noFill/>
        </p:spPr>
        <p:txBody>
          <a:bodyPr wrap="none" rtlCol="0">
            <a:spAutoFit/>
          </a:bodyPr>
          <a:lstStyle/>
          <a:p>
            <a:pPr algn="r"/>
            <a:r>
              <a:rPr lang="es-ES" sz="1600" b="1" dirty="0"/>
              <a:t>E. G. W. (El ministerio de curación, pg. 72)</a:t>
            </a:r>
          </a:p>
        </p:txBody>
      </p:sp>
    </p:spTree>
    <p:extLst>
      <p:ext uri="{BB962C8B-B14F-4D97-AF65-F5344CB8AC3E}">
        <p14:creationId xmlns:p14="http://schemas.microsoft.com/office/powerpoint/2010/main" val="222327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76225" y="190500"/>
            <a:ext cx="4279383" cy="6467475"/>
          </a:xfrm>
          <a:prstGeom prst="rect">
            <a:avLst/>
          </a:prstGeom>
          <a:solidFill>
            <a:srgbClr val="FBEFFF"/>
          </a:solidFill>
          <a:ln w="9525">
            <a:solidFill>
              <a:srgbClr val="E1E1E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1221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Imagen que contiene polar, agua, oso, alberca&#10;&#10;Descripción generada automáticamente">
            <a:extLst>
              <a:ext uri="{FF2B5EF4-FFF2-40B4-BE49-F238E27FC236}">
                <a16:creationId xmlns:a16="http://schemas.microsoft.com/office/drawing/2014/main" id="{D6DE8AA9-AA72-64F7-BC6B-83471AAD08E9}"/>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t="-74"/>
          <a:stretch/>
        </p:blipFill>
        <p:spPr>
          <a:xfrm>
            <a:off x="4773300" y="190500"/>
            <a:ext cx="7258177" cy="6467475"/>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CEDFD75-4F33-5F42-D76B-83BA55BAEC9A}"/>
              </a:ext>
            </a:extLst>
          </p:cNvPr>
          <p:cNvSpPr txBox="1"/>
          <p:nvPr/>
        </p:nvSpPr>
        <p:spPr>
          <a:xfrm>
            <a:off x="420428" y="392637"/>
            <a:ext cx="3990975"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9900CC">
                    <a:lumMod val="75000"/>
                  </a:srgbClr>
                </a:solidFill>
                <a:effectLst/>
                <a:uLnTx/>
                <a:uFillTx/>
                <a:latin typeface="Comic Sans MS" panose="030F0702030302020204" pitchFamily="66" charset="0"/>
                <a:ea typeface="+mn-ea"/>
                <a:cs typeface="+mn-cs"/>
              </a:rPr>
              <a:t>“Decía: ‘¡Abba, Padre! Todas las cosas son posibles para ti. ¡Aparta de mí esta copa! Sin embargo, no lo que yo quiero, sino lo que tú quieras’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900CC">
                    <a:lumMod val="75000"/>
                  </a:srgbClr>
                </a:solidFill>
                <a:effectLst/>
                <a:uLnTx/>
                <a:uFillTx/>
                <a:latin typeface="Comic Sans MS" panose="030F0702030302020204" pitchFamily="66" charset="0"/>
                <a:ea typeface="+mn-ea"/>
                <a:cs typeface="+mn-cs"/>
              </a:rPr>
              <a:t>(Marcos 14:36)</a:t>
            </a:r>
            <a:endParaRPr kumimoji="0" lang="es-ES" sz="3600" b="1" i="0" u="none" strike="noStrike" kern="1200" cap="none" spc="0" normalizeH="0" baseline="0" noProof="0" dirty="0">
              <a:ln>
                <a:noFill/>
              </a:ln>
              <a:solidFill>
                <a:srgbClr val="9900CC">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64497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9F728A-BD40-1A06-9F77-75FB1F37C6F0}"/>
              </a:ext>
            </a:extLst>
          </p:cNvPr>
          <p:cNvSpPr txBox="1"/>
          <p:nvPr/>
        </p:nvSpPr>
        <p:spPr>
          <a:xfrm>
            <a:off x="933450" y="3045634"/>
            <a:ext cx="6127706" cy="3593291"/>
          </a:xfrm>
          <a:prstGeom prst="rect">
            <a:avLst/>
          </a:prstGeom>
          <a:noFill/>
        </p:spPr>
        <p:txBody>
          <a:bodyPr wrap="square" rtlCol="0">
            <a:spAutoFit/>
          </a:bodyPr>
          <a:lstStyle/>
          <a:p>
            <a:pPr>
              <a:spcBef>
                <a:spcPts val="900"/>
              </a:spcBef>
            </a:pPr>
            <a:r>
              <a:rPr lang="es-ES" sz="2000" b="1" dirty="0">
                <a:solidFill>
                  <a:schemeClr val="bg1"/>
                </a:solidFill>
                <a:effectLst>
                  <a:outerShdw blurRad="38100" dist="38100" dir="2700000" algn="tl">
                    <a:srgbClr val="000000">
                      <a:alpha val="43137"/>
                    </a:srgbClr>
                  </a:outerShdw>
                </a:effectLst>
              </a:rPr>
              <a:t>Las acciones de Judas:</a:t>
            </a:r>
          </a:p>
          <a:p>
            <a:pPr lvl="1">
              <a:spcBef>
                <a:spcPts val="900"/>
              </a:spcBef>
            </a:pPr>
            <a:r>
              <a:rPr lang="es-ES" sz="2000" b="1" dirty="0">
                <a:solidFill>
                  <a:srgbClr val="F1EEA7"/>
                </a:solidFill>
                <a:effectLst>
                  <a:outerShdw blurRad="38100" dist="38100" dir="2700000" algn="tl">
                    <a:srgbClr val="000000">
                      <a:alpha val="43137"/>
                    </a:srgbClr>
                  </a:outerShdw>
                </a:effectLst>
              </a:rPr>
              <a:t>La traición. Marcos 14:1-11.</a:t>
            </a:r>
          </a:p>
          <a:p>
            <a:pPr>
              <a:spcBef>
                <a:spcPts val="1800"/>
              </a:spcBef>
            </a:pPr>
            <a:r>
              <a:rPr lang="es-ES" sz="2000" b="1" dirty="0">
                <a:solidFill>
                  <a:schemeClr val="bg1"/>
                </a:solidFill>
                <a:effectLst>
                  <a:outerShdw blurRad="38100" dist="38100" dir="2700000" algn="tl">
                    <a:srgbClr val="000000">
                      <a:alpha val="43137"/>
                    </a:srgbClr>
                  </a:outerShdw>
                </a:effectLst>
              </a:rPr>
              <a:t>Las acciones de Jesús:</a:t>
            </a:r>
          </a:p>
          <a:p>
            <a:pPr lvl="1">
              <a:spcBef>
                <a:spcPts val="900"/>
              </a:spcBef>
            </a:pPr>
            <a:r>
              <a:rPr lang="es-ES" sz="2000" b="1" dirty="0">
                <a:solidFill>
                  <a:srgbClr val="BEEEBC"/>
                </a:solidFill>
                <a:effectLst>
                  <a:outerShdw blurRad="38100" dist="38100" dir="2700000" algn="tl">
                    <a:srgbClr val="000000">
                      <a:alpha val="43137"/>
                    </a:srgbClr>
                  </a:outerShdw>
                </a:effectLst>
              </a:rPr>
              <a:t>El nuevo pacto. Marcos 14:22-31.</a:t>
            </a:r>
          </a:p>
          <a:p>
            <a:pPr lvl="1">
              <a:spcBef>
                <a:spcPts val="900"/>
              </a:spcBef>
            </a:pPr>
            <a:r>
              <a:rPr lang="es-ES" sz="2000" b="1" dirty="0">
                <a:solidFill>
                  <a:srgbClr val="FFBBBB"/>
                </a:solidFill>
                <a:effectLst>
                  <a:outerShdw blurRad="38100" dist="38100" dir="2700000" algn="tl">
                    <a:srgbClr val="000000">
                      <a:alpha val="43137"/>
                    </a:srgbClr>
                  </a:outerShdw>
                </a:effectLst>
              </a:rPr>
              <a:t>La copa del sufrimiento. Marcos 14:32-42.</a:t>
            </a:r>
          </a:p>
          <a:p>
            <a:pPr>
              <a:spcBef>
                <a:spcPts val="1800"/>
              </a:spcBef>
            </a:pPr>
            <a:r>
              <a:rPr lang="es-ES" sz="2000" b="1" dirty="0">
                <a:solidFill>
                  <a:schemeClr val="bg1"/>
                </a:solidFill>
                <a:effectLst>
                  <a:outerShdw blurRad="38100" dist="38100" dir="2700000" algn="tl">
                    <a:srgbClr val="000000">
                      <a:alpha val="43137"/>
                    </a:srgbClr>
                  </a:outerShdw>
                </a:effectLst>
              </a:rPr>
              <a:t>Las acciones de amigos y enemigos:</a:t>
            </a:r>
          </a:p>
          <a:p>
            <a:pPr lvl="1">
              <a:spcBef>
                <a:spcPts val="900"/>
              </a:spcBef>
            </a:pPr>
            <a:r>
              <a:rPr lang="es-ES" sz="2000" b="1" dirty="0">
                <a:solidFill>
                  <a:srgbClr val="B8E6FF"/>
                </a:solidFill>
                <a:effectLst>
                  <a:outerShdw blurRad="38100" dist="38100" dir="2700000" algn="tl">
                    <a:srgbClr val="000000">
                      <a:alpha val="43137"/>
                    </a:srgbClr>
                  </a:outerShdw>
                </a:effectLst>
              </a:rPr>
              <a:t>Los amigos huyen. Marcos 14:43-52.</a:t>
            </a:r>
          </a:p>
          <a:p>
            <a:pPr lvl="1">
              <a:spcBef>
                <a:spcPts val="900"/>
              </a:spcBef>
            </a:pPr>
            <a:r>
              <a:rPr lang="es-ES" sz="2000" b="1" dirty="0">
                <a:solidFill>
                  <a:srgbClr val="F3B7E5"/>
                </a:solidFill>
                <a:effectLst>
                  <a:outerShdw blurRad="38100" dist="38100" dir="2700000" algn="tl">
                    <a:srgbClr val="000000">
                      <a:alpha val="43137"/>
                    </a:srgbClr>
                  </a:outerShdw>
                </a:effectLst>
              </a:rPr>
              <a:t>Juicio y negación. Marcos 14:53-72.</a:t>
            </a:r>
          </a:p>
        </p:txBody>
      </p:sp>
      <p:sp>
        <p:nvSpPr>
          <p:cNvPr id="3" name="CuadroTexto 2">
            <a:extLst>
              <a:ext uri="{FF2B5EF4-FFF2-40B4-BE49-F238E27FC236}">
                <a16:creationId xmlns:a16="http://schemas.microsoft.com/office/drawing/2014/main" id="{C632EC20-6B2D-49C8-C77E-6AA525801BF5}"/>
              </a:ext>
            </a:extLst>
          </p:cNvPr>
          <p:cNvSpPr txBox="1"/>
          <p:nvPr/>
        </p:nvSpPr>
        <p:spPr>
          <a:xfrm>
            <a:off x="180976" y="238125"/>
            <a:ext cx="5905500"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En Marcos 14 se desencadenan los eventos finales de la vida de Jesús.</a:t>
            </a:r>
          </a:p>
        </p:txBody>
      </p:sp>
      <p:pic>
        <p:nvPicPr>
          <p:cNvPr id="5" name="Imagen 4" descr="Imagen que contiene persona, interior, hombre, gente&#10;&#10;Descripción generada automáticamente">
            <a:extLst>
              <a:ext uri="{FF2B5EF4-FFF2-40B4-BE49-F238E27FC236}">
                <a16:creationId xmlns:a16="http://schemas.microsoft.com/office/drawing/2014/main" id="{A345BF09-F125-570A-5F3C-C6059564F3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9423" y="138142"/>
            <a:ext cx="5181601" cy="352367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Imagen 6" descr="Imagen que contiene edificio, fuego, frente, gente&#10;&#10;Descripción generada automáticamente">
            <a:extLst>
              <a:ext uri="{FF2B5EF4-FFF2-40B4-BE49-F238E27FC236}">
                <a16:creationId xmlns:a16="http://schemas.microsoft.com/office/drawing/2014/main" id="{DBFD1367-7F22-1251-EE7E-EE7832B98C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829423" y="3893299"/>
            <a:ext cx="5181601" cy="28265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Imagen 7" descr="Forma, Icono&#10;&#10;Descripción generada automáticamente">
            <a:extLst>
              <a:ext uri="{FF2B5EF4-FFF2-40B4-BE49-F238E27FC236}">
                <a16:creationId xmlns:a16="http://schemas.microsoft.com/office/drawing/2014/main" id="{140EBB31-03A2-5234-10A3-477DEF2C6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479" y="6272046"/>
            <a:ext cx="302435" cy="304438"/>
          </a:xfrm>
          <a:prstGeom prst="rect">
            <a:avLst/>
          </a:prstGeom>
        </p:spPr>
      </p:pic>
      <p:pic>
        <p:nvPicPr>
          <p:cNvPr id="10" name="Imagen 9" descr="Icono&#10;&#10;Descripción generada automáticamente">
            <a:extLst>
              <a:ext uri="{FF2B5EF4-FFF2-40B4-BE49-F238E27FC236}">
                <a16:creationId xmlns:a16="http://schemas.microsoft.com/office/drawing/2014/main" id="{CC683EBD-E438-5298-B2A2-D073050D8F68}"/>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052479" y="4881860"/>
            <a:ext cx="302435" cy="304438"/>
          </a:xfrm>
          <a:prstGeom prst="rect">
            <a:avLst/>
          </a:prstGeom>
        </p:spPr>
      </p:pic>
      <p:pic>
        <p:nvPicPr>
          <p:cNvPr id="11" name="Imagen 10" descr="Icono&#10;&#10;Descripción generada automáticamente">
            <a:extLst>
              <a:ext uri="{FF2B5EF4-FFF2-40B4-BE49-F238E27FC236}">
                <a16:creationId xmlns:a16="http://schemas.microsoft.com/office/drawing/2014/main" id="{F109D765-E57B-19C4-732B-6F2940DBCD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2479" y="3514448"/>
            <a:ext cx="302435" cy="304438"/>
          </a:xfrm>
          <a:prstGeom prst="rect">
            <a:avLst/>
          </a:prstGeom>
        </p:spPr>
      </p:pic>
      <p:pic>
        <p:nvPicPr>
          <p:cNvPr id="12" name="Imagen 11" descr="Icono&#10;&#10;Descripción generada automáticamente">
            <a:extLst>
              <a:ext uri="{FF2B5EF4-FFF2-40B4-BE49-F238E27FC236}">
                <a16:creationId xmlns:a16="http://schemas.microsoft.com/office/drawing/2014/main" id="{7BFEE843-54E8-03AE-B455-C6CFAD4950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2479" y="4467897"/>
            <a:ext cx="302435" cy="304438"/>
          </a:xfrm>
          <a:prstGeom prst="rect">
            <a:avLst/>
          </a:prstGeom>
        </p:spPr>
      </p:pic>
      <p:pic>
        <p:nvPicPr>
          <p:cNvPr id="14" name="Imagen 13" descr="Icono&#10;&#10;Descripción generada automáticamente">
            <a:extLst>
              <a:ext uri="{FF2B5EF4-FFF2-40B4-BE49-F238E27FC236}">
                <a16:creationId xmlns:a16="http://schemas.microsoft.com/office/drawing/2014/main" id="{D0AF3F70-14D4-A438-7F78-52A401488810}"/>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52479" y="5843460"/>
            <a:ext cx="302435" cy="304438"/>
          </a:xfrm>
          <a:prstGeom prst="rect">
            <a:avLst/>
          </a:prstGeom>
        </p:spPr>
      </p:pic>
      <p:pic>
        <p:nvPicPr>
          <p:cNvPr id="32" name="Imagen 31" descr="Imagen que contiene taza, tabla, monitor, computadora&#10;&#10;Descripción generada automáticamente">
            <a:extLst>
              <a:ext uri="{FF2B5EF4-FFF2-40B4-BE49-F238E27FC236}">
                <a16:creationId xmlns:a16="http://schemas.microsoft.com/office/drawing/2014/main" id="{4F4AE485-830F-2CD5-6114-607BA428A8D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9910" y="4077031"/>
            <a:ext cx="461197" cy="227993"/>
          </a:xfrm>
          <a:prstGeom prst="rect">
            <a:avLst/>
          </a:prstGeom>
          <a:effectLst>
            <a:outerShdw blurRad="50800" dist="38100" dir="8100000" algn="tr" rotWithShape="0">
              <a:prstClr val="black">
                <a:alpha val="40000"/>
              </a:prstClr>
            </a:outerShdw>
          </a:effectLst>
        </p:spPr>
      </p:pic>
      <p:pic>
        <p:nvPicPr>
          <p:cNvPr id="33" name="Imagen 32" descr="Imagen que contiene taza, tabla, teclado, computadora&#10;&#10;Descripción generada automáticamente">
            <a:extLst>
              <a:ext uri="{FF2B5EF4-FFF2-40B4-BE49-F238E27FC236}">
                <a16:creationId xmlns:a16="http://schemas.microsoft.com/office/drawing/2014/main" id="{83D3214B-5420-33C1-58EE-4B1D01DE897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9910" y="5461266"/>
            <a:ext cx="461197" cy="227993"/>
          </a:xfrm>
          <a:prstGeom prst="rect">
            <a:avLst/>
          </a:prstGeom>
          <a:effectLst>
            <a:outerShdw blurRad="50800" dist="38100" dir="8100000" algn="tr" rotWithShape="0">
              <a:prstClr val="black">
                <a:alpha val="40000"/>
              </a:prstClr>
            </a:outerShdw>
          </a:effectLst>
        </p:spPr>
      </p:pic>
      <p:pic>
        <p:nvPicPr>
          <p:cNvPr id="36" name="Imagen 35" descr="Imagen que contiene tabla, taza, computadora, monitor&#10;&#10;Descripción generada automáticamente">
            <a:extLst>
              <a:ext uri="{FF2B5EF4-FFF2-40B4-BE49-F238E27FC236}">
                <a16:creationId xmlns:a16="http://schemas.microsoft.com/office/drawing/2014/main" id="{E9A53B7F-B7A3-0449-CAB8-2B67D7E61EE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9910" y="3128051"/>
            <a:ext cx="461197" cy="227993"/>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E89C97D7-E0F1-D3CF-7BA7-533F8D8BE0A7}"/>
              </a:ext>
            </a:extLst>
          </p:cNvPr>
          <p:cNvSpPr txBox="1"/>
          <p:nvPr/>
        </p:nvSpPr>
        <p:spPr>
          <a:xfrm>
            <a:off x="180976" y="997335"/>
            <a:ext cx="5905500" cy="1938992"/>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Leemos de la traición de Judas; del anuncio de Jesús acerca de lo que iba a ocurrir a continuación; de su angustia ante la muerte; del abandono de sus amigos; de la farsa de juicio al que fue sometido; y, finalmente, de la negación y el arrepentimiento de Pedro.</a:t>
            </a:r>
          </a:p>
        </p:txBody>
      </p:sp>
    </p:spTree>
    <p:extLst>
      <p:ext uri="{BB962C8B-B14F-4D97-AF65-F5344CB8AC3E}">
        <p14:creationId xmlns:p14="http://schemas.microsoft.com/office/powerpoint/2010/main" val="246582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800" decel="100000"/>
                                        <p:tgtEl>
                                          <p:spTgt spid="7"/>
                                        </p:tgtEl>
                                      </p:cBhvr>
                                    </p:animEffect>
                                    <p:anim calcmode="lin" valueType="num">
                                      <p:cBhvr>
                                        <p:cTn id="22" dur="800" decel="100000" fill="hold"/>
                                        <p:tgtEl>
                                          <p:spTgt spid="7"/>
                                        </p:tgtEl>
                                        <p:attrNameLst>
                                          <p:attrName>style.rotation</p:attrName>
                                        </p:attrNameLst>
                                      </p:cBhvr>
                                      <p:tavLst>
                                        <p:tav tm="0">
                                          <p:val>
                                            <p:fltVal val="-90"/>
                                          </p:val>
                                        </p:tav>
                                        <p:tav tm="100000">
                                          <p:val>
                                            <p:fltVal val="0"/>
                                          </p:val>
                                        </p:tav>
                                      </p:tavLst>
                                    </p:anim>
                                    <p:anim calcmode="lin" valueType="num">
                                      <p:cBhvr>
                                        <p:cTn id="23" dur="800" decel="100000" fill="hold"/>
                                        <p:tgtEl>
                                          <p:spTgt spid="7"/>
                                        </p:tgtEl>
                                        <p:attrNameLst>
                                          <p:attrName>ppt_x</p:attrName>
                                        </p:attrNameLst>
                                      </p:cBhvr>
                                      <p:tavLst>
                                        <p:tav tm="0">
                                          <p:val>
                                            <p:strVal val="#ppt_x+0.4"/>
                                          </p:val>
                                        </p:tav>
                                        <p:tav tm="100000">
                                          <p:val>
                                            <p:strVal val="#ppt_x-0.05"/>
                                          </p:val>
                                        </p:tav>
                                      </p:tavLst>
                                    </p:anim>
                                    <p:anim calcmode="lin" valueType="num">
                                      <p:cBhvr>
                                        <p:cTn id="24" dur="800" decel="100000" fill="hold"/>
                                        <p:tgtEl>
                                          <p:spTgt spid="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49" presetClass="entr" presetSubtype="0" decel="10000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2"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0-#ppt_w/2"/>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1000"/>
                            </p:stCondLst>
                            <p:childTnLst>
                              <p:par>
                                <p:cTn id="63" presetID="49" presetClass="entr" presetSubtype="0" decel="10000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 calcmode="lin" valueType="num">
                                      <p:cBhvr>
                                        <p:cTn id="67" dur="500" fill="hold"/>
                                        <p:tgtEl>
                                          <p:spTgt spid="12"/>
                                        </p:tgtEl>
                                        <p:attrNameLst>
                                          <p:attrName>style.rotation</p:attrName>
                                        </p:attrNameLst>
                                      </p:cBhvr>
                                      <p:tavLst>
                                        <p:tav tm="0">
                                          <p:val>
                                            <p:fltVal val="360"/>
                                          </p:val>
                                        </p:tav>
                                        <p:tav tm="100000">
                                          <p:val>
                                            <p:fltVal val="0"/>
                                          </p:val>
                                        </p:tav>
                                      </p:tavLst>
                                    </p:anim>
                                    <p:animEffect transition="in" filter="fade">
                                      <p:cBhvr>
                                        <p:cTn id="68" dur="500"/>
                                        <p:tgtEl>
                                          <p:spTgt spid="12"/>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000"/>
                            </p:stCondLst>
                            <p:childTnLst>
                              <p:par>
                                <p:cTn id="74" presetID="49" presetClass="entr" presetSubtype="0" decel="100000"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 calcmode="lin" valueType="num">
                                      <p:cBhvr>
                                        <p:cTn id="78" dur="500" fill="hold"/>
                                        <p:tgtEl>
                                          <p:spTgt spid="10"/>
                                        </p:tgtEl>
                                        <p:attrNameLst>
                                          <p:attrName>style.rotation</p:attrName>
                                        </p:attrNameLst>
                                      </p:cBhvr>
                                      <p:tavLst>
                                        <p:tav tm="0">
                                          <p:val>
                                            <p:fltVal val="360"/>
                                          </p:val>
                                        </p:tav>
                                        <p:tav tm="100000">
                                          <p:val>
                                            <p:fltVal val="0"/>
                                          </p:val>
                                        </p:tav>
                                      </p:tavLst>
                                    </p:anim>
                                    <p:animEffect transition="in" filter="fade">
                                      <p:cBhvr>
                                        <p:cTn id="79" dur="500"/>
                                        <p:tgtEl>
                                          <p:spTgt spid="10"/>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12"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0-#ppt_w/2"/>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1000"/>
                            </p:stCondLst>
                            <p:childTnLst>
                              <p:par>
                                <p:cTn id="95" presetID="49" presetClass="entr" presetSubtype="0" decel="100000"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 calcmode="lin" valueType="num">
                                      <p:cBhvr>
                                        <p:cTn id="99" dur="500" fill="hold"/>
                                        <p:tgtEl>
                                          <p:spTgt spid="14"/>
                                        </p:tgtEl>
                                        <p:attrNameLst>
                                          <p:attrName>style.rotation</p:attrName>
                                        </p:attrNameLst>
                                      </p:cBhvr>
                                      <p:tavLst>
                                        <p:tav tm="0">
                                          <p:val>
                                            <p:fltVal val="360"/>
                                          </p:val>
                                        </p:tav>
                                        <p:tav tm="100000">
                                          <p:val>
                                            <p:fltVal val="0"/>
                                          </p:val>
                                        </p:tav>
                                      </p:tavLst>
                                    </p:anim>
                                    <p:animEffect transition="in" filter="fade">
                                      <p:cBhvr>
                                        <p:cTn id="100" dur="500"/>
                                        <p:tgtEl>
                                          <p:spTgt spid="14"/>
                                        </p:tgtEl>
                                      </p:cBhvr>
                                    </p:animEffect>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6" end="6"/>
                                            </p:txEl>
                                          </p:spTgt>
                                        </p:tgtEl>
                                        <p:attrNameLst>
                                          <p:attrName>style.visibility</p:attrName>
                                        </p:attrNameLst>
                                      </p:cBhvr>
                                      <p:to>
                                        <p:strVal val="visible"/>
                                      </p:to>
                                    </p:set>
                                    <p:animEffect transition="in" filter="wipe(left)">
                                      <p:cBhvr>
                                        <p:cTn id="104" dur="500"/>
                                        <p:tgtEl>
                                          <p:spTgt spid="2">
                                            <p:txEl>
                                              <p:pRg st="6" end="6"/>
                                            </p:txEl>
                                          </p:spTgt>
                                        </p:tgtEl>
                                      </p:cBhvr>
                                    </p:animEffect>
                                  </p:childTnLst>
                                </p:cTn>
                              </p:par>
                            </p:childTnLst>
                          </p:cTn>
                        </p:par>
                        <p:par>
                          <p:cTn id="105" fill="hold">
                            <p:stCondLst>
                              <p:cond delay="2000"/>
                            </p:stCondLst>
                            <p:childTnLst>
                              <p:par>
                                <p:cTn id="106" presetID="49" presetClass="entr" presetSubtype="0" decel="100000" fill="hold" nodeType="afterEffect">
                                  <p:stCondLst>
                                    <p:cond delay="0"/>
                                  </p:stCondLst>
                                  <p:childTnLst>
                                    <p:set>
                                      <p:cBhvr>
                                        <p:cTn id="107" dur="1" fill="hold">
                                          <p:stCondLst>
                                            <p:cond delay="0"/>
                                          </p:stCondLst>
                                        </p:cTn>
                                        <p:tgtEl>
                                          <p:spTgt spid="8"/>
                                        </p:tgtEl>
                                        <p:attrNameLst>
                                          <p:attrName>style.visibility</p:attrName>
                                        </p:attrNameLst>
                                      </p:cBhvr>
                                      <p:to>
                                        <p:strVal val="visible"/>
                                      </p:to>
                                    </p:set>
                                    <p:anim calcmode="lin" valueType="num">
                                      <p:cBhvr>
                                        <p:cTn id="108" dur="500" fill="hold"/>
                                        <p:tgtEl>
                                          <p:spTgt spid="8"/>
                                        </p:tgtEl>
                                        <p:attrNameLst>
                                          <p:attrName>ppt_w</p:attrName>
                                        </p:attrNameLst>
                                      </p:cBhvr>
                                      <p:tavLst>
                                        <p:tav tm="0">
                                          <p:val>
                                            <p:fltVal val="0"/>
                                          </p:val>
                                        </p:tav>
                                        <p:tav tm="100000">
                                          <p:val>
                                            <p:strVal val="#ppt_w"/>
                                          </p:val>
                                        </p:tav>
                                      </p:tavLst>
                                    </p:anim>
                                    <p:anim calcmode="lin" valueType="num">
                                      <p:cBhvr>
                                        <p:cTn id="109" dur="500" fill="hold"/>
                                        <p:tgtEl>
                                          <p:spTgt spid="8"/>
                                        </p:tgtEl>
                                        <p:attrNameLst>
                                          <p:attrName>ppt_h</p:attrName>
                                        </p:attrNameLst>
                                      </p:cBhvr>
                                      <p:tavLst>
                                        <p:tav tm="0">
                                          <p:val>
                                            <p:fltVal val="0"/>
                                          </p:val>
                                        </p:tav>
                                        <p:tav tm="100000">
                                          <p:val>
                                            <p:strVal val="#ppt_h"/>
                                          </p:val>
                                        </p:tav>
                                      </p:tavLst>
                                    </p:anim>
                                    <p:anim calcmode="lin" valueType="num">
                                      <p:cBhvr>
                                        <p:cTn id="110" dur="500" fill="hold"/>
                                        <p:tgtEl>
                                          <p:spTgt spid="8"/>
                                        </p:tgtEl>
                                        <p:attrNameLst>
                                          <p:attrName>style.rotation</p:attrName>
                                        </p:attrNameLst>
                                      </p:cBhvr>
                                      <p:tavLst>
                                        <p:tav tm="0">
                                          <p:val>
                                            <p:fltVal val="360"/>
                                          </p:val>
                                        </p:tav>
                                        <p:tav tm="100000">
                                          <p:val>
                                            <p:fltVal val="0"/>
                                          </p:val>
                                        </p:tav>
                                      </p:tavLst>
                                    </p:anim>
                                    <p:animEffect transition="in" filter="fade">
                                      <p:cBhvr>
                                        <p:cTn id="111" dur="500"/>
                                        <p:tgtEl>
                                          <p:spTgt spid="8"/>
                                        </p:tgtEl>
                                      </p:cBhvr>
                                    </p:animEffect>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7" end="7"/>
                                            </p:txEl>
                                          </p:spTgt>
                                        </p:tgtEl>
                                        <p:attrNameLst>
                                          <p:attrName>style.visibility</p:attrName>
                                        </p:attrNameLst>
                                      </p:cBhvr>
                                      <p:to>
                                        <p:strVal val="visible"/>
                                      </p:to>
                                    </p:set>
                                    <p:animEffect transition="in" filter="wipe(left)">
                                      <p:cBhvr>
                                        <p:cTn id="1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C6B895-0347-A92F-988E-9BEC6C1DC05B}"/>
              </a:ext>
            </a:extLst>
          </p:cNvPr>
          <p:cNvSpPr txBox="1"/>
          <p:nvPr/>
        </p:nvSpPr>
        <p:spPr>
          <a:xfrm>
            <a:off x="4552950" y="2178005"/>
            <a:ext cx="7639050" cy="2308324"/>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LAS ACCIONES DE JUDAS</a:t>
            </a:r>
          </a:p>
        </p:txBody>
      </p:sp>
      <p:pic>
        <p:nvPicPr>
          <p:cNvPr id="4" name="Imagen 3">
            <a:extLst>
              <a:ext uri="{FF2B5EF4-FFF2-40B4-BE49-F238E27FC236}">
                <a16:creationId xmlns:a16="http://schemas.microsoft.com/office/drawing/2014/main" id="{9EB95CCE-A28B-B3C2-D082-827FE194313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11756" y="1781175"/>
            <a:ext cx="4446872" cy="3012206"/>
          </a:xfrm>
          <a:prstGeom prst="rect">
            <a:avLst/>
          </a:prstGeom>
          <a:ln w="76200" cap="rnd">
            <a:solidFill>
              <a:schemeClr val="accent4">
                <a:lumMod val="40000"/>
                <a:lumOff val="60000"/>
              </a:schemeClr>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3639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85D398-1182-C47F-6979-54F0B3E394E9}"/>
              </a:ext>
            </a:extLst>
          </p:cNvPr>
          <p:cNvSpPr txBox="1"/>
          <p:nvPr/>
        </p:nvSpPr>
        <p:spPr>
          <a:xfrm>
            <a:off x="0" y="0"/>
            <a:ext cx="8743950" cy="769441"/>
          </a:xfrm>
          <a:prstGeom prst="rect">
            <a:avLst/>
          </a:prstGeom>
          <a:noFill/>
        </p:spPr>
        <p:txBody>
          <a:bodyPr wrap="square">
            <a:spAutoFit/>
          </a:bodyPr>
          <a:lstStyle/>
          <a:p>
            <a:pPr algn="ctr"/>
            <a:r>
              <a:rPr lang="es-ES" sz="4400" b="1" spc="600" dirty="0">
                <a:ln w="6600">
                  <a:solidFill>
                    <a:schemeClr val="accent5"/>
                  </a:solidFill>
                  <a:prstDash val="solid"/>
                </a:ln>
                <a:solidFill>
                  <a:srgbClr val="FFFFFF"/>
                </a:solidFill>
                <a:effectLst>
                  <a:outerShdw blurRad="60007" dist="63500" dir="11760000" kx="-1800000" algn="bl" rotWithShape="0">
                    <a:prstClr val="black">
                      <a:alpha val="56000"/>
                    </a:prstClr>
                  </a:outerShdw>
                </a:effectLst>
              </a:rPr>
              <a:t>LA TRAICIÓN</a:t>
            </a:r>
          </a:p>
        </p:txBody>
      </p:sp>
      <p:sp>
        <p:nvSpPr>
          <p:cNvPr id="7" name="CuadroTexto 6">
            <a:extLst>
              <a:ext uri="{FF2B5EF4-FFF2-40B4-BE49-F238E27FC236}">
                <a16:creationId xmlns:a16="http://schemas.microsoft.com/office/drawing/2014/main" id="{34E671A5-A9C6-7338-9A9B-960DE4BFAC74}"/>
              </a:ext>
            </a:extLst>
          </p:cNvPr>
          <p:cNvSpPr txBox="1"/>
          <p:nvPr/>
        </p:nvSpPr>
        <p:spPr>
          <a:xfrm>
            <a:off x="1" y="580520"/>
            <a:ext cx="8743950" cy="646331"/>
          </a:xfrm>
          <a:prstGeom prst="rect">
            <a:avLst/>
          </a:prstGeom>
          <a:noFill/>
        </p:spPr>
        <p:txBody>
          <a:bodyPr wrap="square">
            <a:spAutoFit/>
          </a:bodyPr>
          <a:lstStyle/>
          <a:p>
            <a:pPr algn="ctr"/>
            <a:r>
              <a:rPr lang="es-ES" b="1" dirty="0">
                <a:gradFill flip="none" rotWithShape="1">
                  <a:gsLst>
                    <a:gs pos="0">
                      <a:schemeClr val="accent3">
                        <a:lumMod val="60000"/>
                        <a:lumOff val="40000"/>
                      </a:schemeClr>
                    </a:gs>
                    <a:gs pos="72000">
                      <a:schemeClr val="accent1">
                        <a:lumMod val="60000"/>
                        <a:lumOff val="40000"/>
                      </a:schemeClr>
                    </a:gs>
                    <a:gs pos="46000">
                      <a:schemeClr val="accent3">
                        <a:lumMod val="60000"/>
                        <a:lumOff val="40000"/>
                      </a:schemeClr>
                    </a:gs>
                    <a:gs pos="100000">
                      <a:schemeClr val="accent1">
                        <a:lumMod val="60000"/>
                        <a:lumOff val="40000"/>
                      </a:schemeClr>
                    </a:gs>
                  </a:gsLst>
                  <a:lin ang="2700000" scaled="1"/>
                  <a:tileRect/>
                </a:gradFill>
                <a:effectLst>
                  <a:glow rad="63500">
                    <a:srgbClr val="1A5EAF"/>
                  </a:glow>
                  <a:outerShdw blurRad="38100" dist="38100" dir="2700000" algn="tl">
                    <a:srgbClr val="000000">
                      <a:alpha val="43137"/>
                    </a:srgbClr>
                  </a:outerShdw>
                </a:effectLst>
                <a:latin typeface="Comic Sans MS" panose="030F0702030302020204" pitchFamily="66" charset="0"/>
              </a:rPr>
              <a:t>“Entonces Judas Iscariote, uno de los doce, fue a los principales sacerdotes para entregárselo” </a:t>
            </a:r>
            <a:r>
              <a:rPr lang="es-ES" sz="1400" b="1" dirty="0">
                <a:gradFill flip="none" rotWithShape="1">
                  <a:gsLst>
                    <a:gs pos="0">
                      <a:schemeClr val="accent3">
                        <a:lumMod val="60000"/>
                        <a:lumOff val="40000"/>
                      </a:schemeClr>
                    </a:gs>
                    <a:gs pos="72000">
                      <a:schemeClr val="accent1">
                        <a:lumMod val="60000"/>
                        <a:lumOff val="40000"/>
                      </a:schemeClr>
                    </a:gs>
                    <a:gs pos="46000">
                      <a:schemeClr val="accent3">
                        <a:lumMod val="60000"/>
                        <a:lumOff val="40000"/>
                      </a:schemeClr>
                    </a:gs>
                    <a:gs pos="100000">
                      <a:schemeClr val="accent1">
                        <a:lumMod val="60000"/>
                        <a:lumOff val="40000"/>
                      </a:schemeClr>
                    </a:gs>
                  </a:gsLst>
                  <a:lin ang="2700000" scaled="1"/>
                  <a:tileRect/>
                </a:gradFill>
                <a:effectLst>
                  <a:glow rad="63500">
                    <a:srgbClr val="1A5EAF"/>
                  </a:glow>
                  <a:outerShdw blurRad="38100" dist="38100" dir="2700000" algn="tl">
                    <a:srgbClr val="000000">
                      <a:alpha val="43137"/>
                    </a:srgbClr>
                  </a:outerShdw>
                </a:effectLst>
                <a:latin typeface="Comic Sans MS" panose="030F0702030302020204" pitchFamily="66" charset="0"/>
              </a:rPr>
              <a:t>(Marcos 14:10)</a:t>
            </a:r>
          </a:p>
        </p:txBody>
      </p:sp>
      <p:grpSp>
        <p:nvGrpSpPr>
          <p:cNvPr id="8" name="Grupo 7">
            <a:extLst>
              <a:ext uri="{FF2B5EF4-FFF2-40B4-BE49-F238E27FC236}">
                <a16:creationId xmlns:a16="http://schemas.microsoft.com/office/drawing/2014/main" id="{73802B1B-9C9D-7CE4-8D87-1898D52E4464}"/>
              </a:ext>
            </a:extLst>
          </p:cNvPr>
          <p:cNvGrpSpPr/>
          <p:nvPr/>
        </p:nvGrpSpPr>
        <p:grpSpPr>
          <a:xfrm>
            <a:off x="9296400" y="342901"/>
            <a:ext cx="2238375" cy="904875"/>
            <a:chOff x="7534275" y="1600200"/>
            <a:chExt cx="2238375" cy="904875"/>
          </a:xfrm>
        </p:grpSpPr>
        <p:sp>
          <p:nvSpPr>
            <p:cNvPr id="9" name="Rectángulo: esquina doblada 8">
              <a:extLst>
                <a:ext uri="{FF2B5EF4-FFF2-40B4-BE49-F238E27FC236}">
                  <a16:creationId xmlns:a16="http://schemas.microsoft.com/office/drawing/2014/main" id="{BACCA15A-11FC-2CEC-14A9-C8379B1F2A4A}"/>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Buscan cómo prender a Jesús</a:t>
              </a:r>
            </a:p>
          </p:txBody>
        </p:sp>
        <p:sp>
          <p:nvSpPr>
            <p:cNvPr id="10" name="Rectángulo 9">
              <a:extLst>
                <a:ext uri="{FF2B5EF4-FFF2-40B4-BE49-F238E27FC236}">
                  <a16:creationId xmlns:a16="http://schemas.microsoft.com/office/drawing/2014/main" id="{3B923E88-8E1C-D65E-F0E8-289FB4DE8A0A}"/>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14:1-2</a:t>
              </a:r>
            </a:p>
          </p:txBody>
        </p:sp>
      </p:grpSp>
      <p:grpSp>
        <p:nvGrpSpPr>
          <p:cNvPr id="11" name="Grupo 10">
            <a:extLst>
              <a:ext uri="{FF2B5EF4-FFF2-40B4-BE49-F238E27FC236}">
                <a16:creationId xmlns:a16="http://schemas.microsoft.com/office/drawing/2014/main" id="{335CDA50-8324-4C5C-EF2C-21EAD38502D4}"/>
              </a:ext>
            </a:extLst>
          </p:cNvPr>
          <p:cNvGrpSpPr/>
          <p:nvPr/>
        </p:nvGrpSpPr>
        <p:grpSpPr>
          <a:xfrm>
            <a:off x="8743950" y="1323857"/>
            <a:ext cx="3343275" cy="728930"/>
            <a:chOff x="7534275" y="1600200"/>
            <a:chExt cx="2238375" cy="904875"/>
          </a:xfrm>
        </p:grpSpPr>
        <p:sp>
          <p:nvSpPr>
            <p:cNvPr id="12" name="Rectángulo: esquina doblada 11">
              <a:extLst>
                <a:ext uri="{FF2B5EF4-FFF2-40B4-BE49-F238E27FC236}">
                  <a16:creationId xmlns:a16="http://schemas.microsoft.com/office/drawing/2014/main" id="{0E2EAFEE-4470-E9CE-4571-D577DED86E22}"/>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El perfume derramado</a:t>
              </a:r>
            </a:p>
          </p:txBody>
        </p:sp>
        <p:sp>
          <p:nvSpPr>
            <p:cNvPr id="13" name="Rectángulo 12">
              <a:extLst>
                <a:ext uri="{FF2B5EF4-FFF2-40B4-BE49-F238E27FC236}">
                  <a16:creationId xmlns:a16="http://schemas.microsoft.com/office/drawing/2014/main" id="{563516A6-88E9-21AC-6CD2-1D94E9AAAFCF}"/>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14:3-9</a:t>
              </a:r>
            </a:p>
          </p:txBody>
        </p:sp>
      </p:grpSp>
      <p:grpSp>
        <p:nvGrpSpPr>
          <p:cNvPr id="14" name="Grupo 13">
            <a:extLst>
              <a:ext uri="{FF2B5EF4-FFF2-40B4-BE49-F238E27FC236}">
                <a16:creationId xmlns:a16="http://schemas.microsoft.com/office/drawing/2014/main" id="{8AC98E10-797A-B4EF-DDBF-0018DB592DB3}"/>
              </a:ext>
            </a:extLst>
          </p:cNvPr>
          <p:cNvGrpSpPr/>
          <p:nvPr/>
        </p:nvGrpSpPr>
        <p:grpSpPr>
          <a:xfrm>
            <a:off x="9296400" y="2128868"/>
            <a:ext cx="2238375" cy="904875"/>
            <a:chOff x="7534275" y="1600200"/>
            <a:chExt cx="2238375" cy="904875"/>
          </a:xfrm>
        </p:grpSpPr>
        <p:sp>
          <p:nvSpPr>
            <p:cNvPr id="15" name="Rectángulo: esquina doblada 14">
              <a:extLst>
                <a:ext uri="{FF2B5EF4-FFF2-40B4-BE49-F238E27FC236}">
                  <a16:creationId xmlns:a16="http://schemas.microsoft.com/office/drawing/2014/main" id="{7A21C897-74D1-09C7-1F81-E2595A9A3BFE}"/>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Judas traiciona a Jesús</a:t>
              </a:r>
            </a:p>
          </p:txBody>
        </p:sp>
        <p:sp>
          <p:nvSpPr>
            <p:cNvPr id="16" name="Rectángulo 15">
              <a:extLst>
                <a:ext uri="{FF2B5EF4-FFF2-40B4-BE49-F238E27FC236}">
                  <a16:creationId xmlns:a16="http://schemas.microsoft.com/office/drawing/2014/main" id="{EB8DE508-81AA-5615-0DF4-BE4C5EF87D49}"/>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14:10-11</a:t>
              </a:r>
            </a:p>
          </p:txBody>
        </p:sp>
      </p:grpSp>
      <p:sp>
        <p:nvSpPr>
          <p:cNvPr id="17" name="CuadroTexto 16">
            <a:extLst>
              <a:ext uri="{FF2B5EF4-FFF2-40B4-BE49-F238E27FC236}">
                <a16:creationId xmlns:a16="http://schemas.microsoft.com/office/drawing/2014/main" id="{3F4F3A5B-02E9-C258-13FA-90597F9A53FB}"/>
              </a:ext>
            </a:extLst>
          </p:cNvPr>
          <p:cNvSpPr txBox="1"/>
          <p:nvPr/>
        </p:nvSpPr>
        <p:spPr>
          <a:xfrm>
            <a:off x="314325" y="1295400"/>
            <a:ext cx="8782050" cy="400110"/>
          </a:xfrm>
          <a:prstGeom prst="rect">
            <a:avLst/>
          </a:prstGeom>
          <a:noFill/>
        </p:spPr>
        <p:txBody>
          <a:bodyPr wrap="square" rtlCol="0">
            <a:spAutoFit/>
          </a:bodyPr>
          <a:lstStyle/>
          <a:p>
            <a:pPr>
              <a:spcBef>
                <a:spcPts val="600"/>
              </a:spcBef>
            </a:pPr>
            <a:r>
              <a:rPr lang="es-ES" sz="2000" b="1" dirty="0"/>
              <a:t>Marcos presenta la traición de Jesús como un nuevo relato “sándwich”:</a:t>
            </a:r>
          </a:p>
        </p:txBody>
      </p:sp>
      <p:sp>
        <p:nvSpPr>
          <p:cNvPr id="18" name="CuadroTexto 17">
            <a:extLst>
              <a:ext uri="{FF2B5EF4-FFF2-40B4-BE49-F238E27FC236}">
                <a16:creationId xmlns:a16="http://schemas.microsoft.com/office/drawing/2014/main" id="{7530EC1D-F946-A774-04FE-A77961224A13}"/>
              </a:ext>
            </a:extLst>
          </p:cNvPr>
          <p:cNvSpPr txBox="1"/>
          <p:nvPr/>
        </p:nvSpPr>
        <p:spPr>
          <a:xfrm>
            <a:off x="314324" y="1676460"/>
            <a:ext cx="7934325" cy="1631216"/>
          </a:xfrm>
          <a:prstGeom prst="rect">
            <a:avLst/>
          </a:prstGeom>
          <a:noFill/>
        </p:spPr>
        <p:txBody>
          <a:bodyPr wrap="square" rtlCol="0">
            <a:spAutoFit/>
          </a:bodyPr>
          <a:lstStyle/>
          <a:p>
            <a:pPr>
              <a:spcBef>
                <a:spcPts val="600"/>
              </a:spcBef>
            </a:pPr>
            <a:r>
              <a:rPr lang="es-ES" sz="2000" b="1" dirty="0"/>
              <a:t>Dos días antes de la pascua, los sacerdotes y escribas deciden actuar ya para matar a Jesús. Antes de presentar a Judas como el traidor, Marcos nos presenta el detonante que le llevó a realizar esta acción: su avaricia (la historia del perfume derramado, que ocurrió varios días antes, según Juan 12:1-3).</a:t>
            </a:r>
          </a:p>
        </p:txBody>
      </p:sp>
      <p:graphicFrame>
        <p:nvGraphicFramePr>
          <p:cNvPr id="20" name="Diagrama 19">
            <a:extLst>
              <a:ext uri="{FF2B5EF4-FFF2-40B4-BE49-F238E27FC236}">
                <a16:creationId xmlns:a16="http://schemas.microsoft.com/office/drawing/2014/main" id="{0BBB60DF-0266-A743-3FC9-563E25E90EA3}"/>
              </a:ext>
            </a:extLst>
          </p:cNvPr>
          <p:cNvGraphicFramePr/>
          <p:nvPr>
            <p:extLst>
              <p:ext uri="{D42A27DB-BD31-4B8C-83A1-F6EECF244321}">
                <p14:modId xmlns:p14="http://schemas.microsoft.com/office/powerpoint/2010/main" val="349926694"/>
              </p:ext>
            </p:extLst>
          </p:nvPr>
        </p:nvGraphicFramePr>
        <p:xfrm>
          <a:off x="314325" y="3692396"/>
          <a:ext cx="6600825" cy="3089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persona, gente, mujer, grupo&#10;&#10;Descripción generada automáticamente">
            <a:extLst>
              <a:ext uri="{FF2B5EF4-FFF2-40B4-BE49-F238E27FC236}">
                <a16:creationId xmlns:a16="http://schemas.microsoft.com/office/drawing/2014/main" id="{F3DF1D50-0859-E66F-62BF-27444BAC25E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24725" y="3367496"/>
            <a:ext cx="2454111" cy="3275486"/>
          </a:xfrm>
          <a:prstGeom prst="round2DiagRect">
            <a:avLst>
              <a:gd name="adj1" fmla="val 16667"/>
              <a:gd name="adj2" fmla="val 0"/>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9" name="Imagen 18" descr="Un hombre con un sombrero&#10;&#10;Descripción generada automáticamente con confianza baja">
            <a:extLst>
              <a:ext uri="{FF2B5EF4-FFF2-40B4-BE49-F238E27FC236}">
                <a16:creationId xmlns:a16="http://schemas.microsoft.com/office/drawing/2014/main" id="{8529A2DD-910B-A228-2450-7EEFC81172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53624" y="3367496"/>
            <a:ext cx="2133601" cy="3275486"/>
          </a:xfrm>
          <a:prstGeom prst="round2DiagRect">
            <a:avLst>
              <a:gd name="adj1" fmla="val 0"/>
              <a:gd name="adj2" fmla="val 20301"/>
            </a:avLst>
          </a:prstGeom>
          <a:ln w="38100" cap="sq">
            <a:solidFill>
              <a:srgbClr val="C00000"/>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8B40EDF-EC70-9BE3-651C-512A7D319665}"/>
              </a:ext>
            </a:extLst>
          </p:cNvPr>
          <p:cNvSpPr txBox="1"/>
          <p:nvPr/>
        </p:nvSpPr>
        <p:spPr>
          <a:xfrm>
            <a:off x="314322" y="3307676"/>
            <a:ext cx="7010401" cy="400110"/>
          </a:xfrm>
          <a:prstGeom prst="rect">
            <a:avLst/>
          </a:prstGeom>
          <a:noFill/>
        </p:spPr>
        <p:txBody>
          <a:bodyPr wrap="square">
            <a:spAutoFit/>
          </a:bodyPr>
          <a:lstStyle/>
          <a:p>
            <a:pPr>
              <a:spcBef>
                <a:spcPts val="600"/>
              </a:spcBef>
            </a:pPr>
            <a:r>
              <a:rPr lang="es-ES" sz="2000" b="1" dirty="0"/>
              <a:t>En Marcos, el contraste entre María y Judas es asombroso:</a:t>
            </a:r>
          </a:p>
        </p:txBody>
      </p:sp>
    </p:spTree>
    <p:extLst>
      <p:ext uri="{BB962C8B-B14F-4D97-AF65-F5344CB8AC3E}">
        <p14:creationId xmlns:p14="http://schemas.microsoft.com/office/powerpoint/2010/main" val="3355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style.rotation</p:attrName>
                                        </p:attrNameLst>
                                      </p:cBhvr>
                                      <p:tavLst>
                                        <p:tav tm="0">
                                          <p:val>
                                            <p:fltVal val="360"/>
                                          </p:val>
                                        </p:tav>
                                        <p:tav tm="100000">
                                          <p:val>
                                            <p:fltVal val="0"/>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1+#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9" dur="1000" fill="hold"/>
                                        <p:tgtEl>
                                          <p:spTgt spid="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5"/>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20">
                                            <p:graphicEl>
                                              <a:dgm id="{8FF3D266-4FB5-4B04-B633-D991DA19F39D}"/>
                                            </p:graphicEl>
                                          </p:spTgt>
                                        </p:tgtEl>
                                        <p:attrNameLst>
                                          <p:attrName>style.visibility</p:attrName>
                                        </p:attrNameLst>
                                      </p:cBhvr>
                                      <p:to>
                                        <p:strVal val="visible"/>
                                      </p:to>
                                    </p:set>
                                    <p:anim calcmode="lin" valueType="num">
                                      <p:cBhvr>
                                        <p:cTn id="67" dur="500" fill="hold"/>
                                        <p:tgtEl>
                                          <p:spTgt spid="20">
                                            <p:graphicEl>
                                              <a:dgm id="{8FF3D266-4FB5-4B04-B633-D991DA19F39D}"/>
                                            </p:graphicEl>
                                          </p:spTgt>
                                        </p:tgtEl>
                                        <p:attrNameLst>
                                          <p:attrName>ppt_w</p:attrName>
                                        </p:attrNameLst>
                                      </p:cBhvr>
                                      <p:tavLst>
                                        <p:tav tm="0">
                                          <p:val>
                                            <p:fltVal val="0"/>
                                          </p:val>
                                        </p:tav>
                                        <p:tav tm="100000">
                                          <p:val>
                                            <p:strVal val="#ppt_w"/>
                                          </p:val>
                                        </p:tav>
                                      </p:tavLst>
                                    </p:anim>
                                    <p:anim calcmode="lin" valueType="num">
                                      <p:cBhvr>
                                        <p:cTn id="68" dur="500" fill="hold"/>
                                        <p:tgtEl>
                                          <p:spTgt spid="20">
                                            <p:graphicEl>
                                              <a:dgm id="{8FF3D266-4FB5-4B04-B633-D991DA19F39D}"/>
                                            </p:graphicEl>
                                          </p:spTgt>
                                        </p:tgtEl>
                                        <p:attrNameLst>
                                          <p:attrName>ppt_h</p:attrName>
                                        </p:attrNameLst>
                                      </p:cBhvr>
                                      <p:tavLst>
                                        <p:tav tm="0">
                                          <p:val>
                                            <p:fltVal val="0"/>
                                          </p:val>
                                        </p:tav>
                                        <p:tav tm="100000">
                                          <p:val>
                                            <p:strVal val="#ppt_h"/>
                                          </p:val>
                                        </p:tav>
                                      </p:tavLst>
                                    </p:anim>
                                    <p:animEffect transition="in" filter="fade">
                                      <p:cBhvr>
                                        <p:cTn id="69" dur="500"/>
                                        <p:tgtEl>
                                          <p:spTgt spid="20">
                                            <p:graphicEl>
                                              <a:dgm id="{8FF3D266-4FB5-4B04-B633-D991DA19F39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20">
                                            <p:graphicEl>
                                              <a:dgm id="{B10C3E44-9F54-48FF-BD83-00176FA1B748}"/>
                                            </p:graphicEl>
                                          </p:spTgt>
                                        </p:tgtEl>
                                        <p:attrNameLst>
                                          <p:attrName>style.visibility</p:attrName>
                                        </p:attrNameLst>
                                      </p:cBhvr>
                                      <p:to>
                                        <p:strVal val="visible"/>
                                      </p:to>
                                    </p:set>
                                    <p:animEffect transition="in" filter="wipe(up)">
                                      <p:cBhvr>
                                        <p:cTn id="74" dur="500"/>
                                        <p:tgtEl>
                                          <p:spTgt spid="20">
                                            <p:graphicEl>
                                              <a:dgm id="{B10C3E44-9F54-48FF-BD83-00176FA1B748}"/>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0">
                                            <p:graphicEl>
                                              <a:dgm id="{CE07AA67-0BDE-4649-872B-D8C2D6C7016C}"/>
                                            </p:graphicEl>
                                          </p:spTgt>
                                        </p:tgtEl>
                                        <p:attrNameLst>
                                          <p:attrName>style.visibility</p:attrName>
                                        </p:attrNameLst>
                                      </p:cBhvr>
                                      <p:to>
                                        <p:strVal val="visible"/>
                                      </p:to>
                                    </p:set>
                                    <p:animEffect transition="in" filter="wipe(up)">
                                      <p:cBhvr>
                                        <p:cTn id="77" dur="500"/>
                                        <p:tgtEl>
                                          <p:spTgt spid="20">
                                            <p:graphicEl>
                                              <a:dgm id="{CE07AA67-0BDE-4649-872B-D8C2D6C7016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0">
                                            <p:graphicEl>
                                              <a:dgm id="{DD39BFAC-3F05-42E3-B49F-EB551F58704E}"/>
                                            </p:graphicEl>
                                          </p:spTgt>
                                        </p:tgtEl>
                                        <p:attrNameLst>
                                          <p:attrName>style.visibility</p:attrName>
                                        </p:attrNameLst>
                                      </p:cBhvr>
                                      <p:to>
                                        <p:strVal val="visible"/>
                                      </p:to>
                                    </p:set>
                                    <p:animEffect transition="in" filter="wipe(up)">
                                      <p:cBhvr>
                                        <p:cTn id="82" dur="500"/>
                                        <p:tgtEl>
                                          <p:spTgt spid="20">
                                            <p:graphicEl>
                                              <a:dgm id="{DD39BFAC-3F05-42E3-B49F-EB551F58704E}"/>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20">
                                            <p:graphicEl>
                                              <a:dgm id="{750A0F26-3BD5-4360-8103-05ECE27126D4}"/>
                                            </p:graphicEl>
                                          </p:spTgt>
                                        </p:tgtEl>
                                        <p:attrNameLst>
                                          <p:attrName>style.visibility</p:attrName>
                                        </p:attrNameLst>
                                      </p:cBhvr>
                                      <p:to>
                                        <p:strVal val="visible"/>
                                      </p:to>
                                    </p:set>
                                    <p:animEffect transition="in" filter="wipe(up)">
                                      <p:cBhvr>
                                        <p:cTn id="85" dur="500"/>
                                        <p:tgtEl>
                                          <p:spTgt spid="20">
                                            <p:graphicEl>
                                              <a:dgm id="{750A0F26-3BD5-4360-8103-05ECE27126D4}"/>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
                                            <p:graphicEl>
                                              <a:dgm id="{E614E8A1-4668-489B-A6B5-B0F068E3CFCC}"/>
                                            </p:graphicEl>
                                          </p:spTgt>
                                        </p:tgtEl>
                                        <p:attrNameLst>
                                          <p:attrName>style.visibility</p:attrName>
                                        </p:attrNameLst>
                                      </p:cBhvr>
                                      <p:to>
                                        <p:strVal val="visible"/>
                                      </p:to>
                                    </p:set>
                                    <p:animEffect transition="in" filter="wipe(up)">
                                      <p:cBhvr>
                                        <p:cTn id="90" dur="500"/>
                                        <p:tgtEl>
                                          <p:spTgt spid="20">
                                            <p:graphicEl>
                                              <a:dgm id="{E614E8A1-4668-489B-A6B5-B0F068E3CFCC}"/>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20">
                                            <p:graphicEl>
                                              <a:dgm id="{5ED7BADD-BAE9-4660-80D4-E9AEF919A9A3}"/>
                                            </p:graphicEl>
                                          </p:spTgt>
                                        </p:tgtEl>
                                        <p:attrNameLst>
                                          <p:attrName>style.visibility</p:attrName>
                                        </p:attrNameLst>
                                      </p:cBhvr>
                                      <p:to>
                                        <p:strVal val="visible"/>
                                      </p:to>
                                    </p:set>
                                    <p:animEffect transition="in" filter="wipe(up)">
                                      <p:cBhvr>
                                        <p:cTn id="93" dur="500"/>
                                        <p:tgtEl>
                                          <p:spTgt spid="20">
                                            <p:graphicEl>
                                              <a:dgm id="{5ED7BADD-BAE9-4660-80D4-E9AEF919A9A3}"/>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20">
                                            <p:graphicEl>
                                              <a:dgm id="{3D33A4BB-80F0-492B-9122-5A7D7D30F73F}"/>
                                            </p:graphicEl>
                                          </p:spTgt>
                                        </p:tgtEl>
                                        <p:attrNameLst>
                                          <p:attrName>style.visibility</p:attrName>
                                        </p:attrNameLst>
                                      </p:cBhvr>
                                      <p:to>
                                        <p:strVal val="visible"/>
                                      </p:to>
                                    </p:set>
                                    <p:animEffect transition="in" filter="wipe(up)">
                                      <p:cBhvr>
                                        <p:cTn id="98" dur="500"/>
                                        <p:tgtEl>
                                          <p:spTgt spid="20">
                                            <p:graphicEl>
                                              <a:dgm id="{3D33A4BB-80F0-492B-9122-5A7D7D30F73F}"/>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20">
                                            <p:graphicEl>
                                              <a:dgm id="{245640C1-15C8-4733-9CB5-D9748034A54F}"/>
                                            </p:graphicEl>
                                          </p:spTgt>
                                        </p:tgtEl>
                                        <p:attrNameLst>
                                          <p:attrName>style.visibility</p:attrName>
                                        </p:attrNameLst>
                                      </p:cBhvr>
                                      <p:to>
                                        <p:strVal val="visible"/>
                                      </p:to>
                                    </p:set>
                                    <p:animEffect transition="in" filter="wipe(up)">
                                      <p:cBhvr>
                                        <p:cTn id="101" dur="500"/>
                                        <p:tgtEl>
                                          <p:spTgt spid="20">
                                            <p:graphicEl>
                                              <a:dgm id="{245640C1-15C8-4733-9CB5-D9748034A54F}"/>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5" presetClass="entr" presetSubtype="0" fill="hold" nodeType="clickEffect">
                                  <p:stCondLst>
                                    <p:cond delay="0"/>
                                  </p:stCondLst>
                                  <p:childTnLst>
                                    <p:set>
                                      <p:cBhvr>
                                        <p:cTn id="105" dur="1" fill="hold">
                                          <p:stCondLst>
                                            <p:cond delay="0"/>
                                          </p:stCondLst>
                                        </p:cTn>
                                        <p:tgtEl>
                                          <p:spTgt spid="19"/>
                                        </p:tgtEl>
                                        <p:attrNameLst>
                                          <p:attrName>style.visibility</p:attrName>
                                        </p:attrNameLst>
                                      </p:cBhvr>
                                      <p:to>
                                        <p:strVal val="visible"/>
                                      </p:to>
                                    </p:set>
                                    <p:anim calcmode="lin" valueType="num">
                                      <p:cBhvr>
                                        <p:cTn id="10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9" dur="1000" fill="hold"/>
                                        <p:tgtEl>
                                          <p:spTgt spid="19"/>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19"/>
                                        </p:tgtEl>
                                      </p:cBhvr>
                                    </p:animEffect>
                                  </p:childTnLst>
                                </p:cTn>
                              </p:par>
                            </p:childTnLst>
                          </p:cTn>
                        </p:par>
                        <p:par>
                          <p:cTn id="114" fill="hold">
                            <p:stCondLst>
                              <p:cond delay="1000"/>
                            </p:stCondLst>
                            <p:childTnLst>
                              <p:par>
                                <p:cTn id="115" presetID="53" presetClass="entr" presetSubtype="16" fill="hold" grpId="0" nodeType="afterEffect">
                                  <p:stCondLst>
                                    <p:cond delay="0"/>
                                  </p:stCondLst>
                                  <p:childTnLst>
                                    <p:set>
                                      <p:cBhvr>
                                        <p:cTn id="116" dur="1" fill="hold">
                                          <p:stCondLst>
                                            <p:cond delay="0"/>
                                          </p:stCondLst>
                                        </p:cTn>
                                        <p:tgtEl>
                                          <p:spTgt spid="20">
                                            <p:graphicEl>
                                              <a:dgm id="{DEDDED06-57CC-445E-99A4-11833FEBB0FA}"/>
                                            </p:graphicEl>
                                          </p:spTgt>
                                        </p:tgtEl>
                                        <p:attrNameLst>
                                          <p:attrName>style.visibility</p:attrName>
                                        </p:attrNameLst>
                                      </p:cBhvr>
                                      <p:to>
                                        <p:strVal val="visible"/>
                                      </p:to>
                                    </p:set>
                                    <p:anim calcmode="lin" valueType="num">
                                      <p:cBhvr>
                                        <p:cTn id="117" dur="500" fill="hold"/>
                                        <p:tgtEl>
                                          <p:spTgt spid="20">
                                            <p:graphicEl>
                                              <a:dgm id="{DEDDED06-57CC-445E-99A4-11833FEBB0FA}"/>
                                            </p:graphicEl>
                                          </p:spTgt>
                                        </p:tgtEl>
                                        <p:attrNameLst>
                                          <p:attrName>ppt_w</p:attrName>
                                        </p:attrNameLst>
                                      </p:cBhvr>
                                      <p:tavLst>
                                        <p:tav tm="0">
                                          <p:val>
                                            <p:fltVal val="0"/>
                                          </p:val>
                                        </p:tav>
                                        <p:tav tm="100000">
                                          <p:val>
                                            <p:strVal val="#ppt_w"/>
                                          </p:val>
                                        </p:tav>
                                      </p:tavLst>
                                    </p:anim>
                                    <p:anim calcmode="lin" valueType="num">
                                      <p:cBhvr>
                                        <p:cTn id="118" dur="500" fill="hold"/>
                                        <p:tgtEl>
                                          <p:spTgt spid="20">
                                            <p:graphicEl>
                                              <a:dgm id="{DEDDED06-57CC-445E-99A4-11833FEBB0FA}"/>
                                            </p:graphicEl>
                                          </p:spTgt>
                                        </p:tgtEl>
                                        <p:attrNameLst>
                                          <p:attrName>ppt_h</p:attrName>
                                        </p:attrNameLst>
                                      </p:cBhvr>
                                      <p:tavLst>
                                        <p:tav tm="0">
                                          <p:val>
                                            <p:fltVal val="0"/>
                                          </p:val>
                                        </p:tav>
                                        <p:tav tm="100000">
                                          <p:val>
                                            <p:strVal val="#ppt_h"/>
                                          </p:val>
                                        </p:tav>
                                      </p:tavLst>
                                    </p:anim>
                                    <p:animEffect transition="in" filter="fade">
                                      <p:cBhvr>
                                        <p:cTn id="119" dur="500"/>
                                        <p:tgtEl>
                                          <p:spTgt spid="20">
                                            <p:graphicEl>
                                              <a:dgm id="{DEDDED06-57CC-445E-99A4-11833FEBB0FA}"/>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childTnLst>
                                    <p:set>
                                      <p:cBhvr>
                                        <p:cTn id="123" dur="1" fill="hold">
                                          <p:stCondLst>
                                            <p:cond delay="0"/>
                                          </p:stCondLst>
                                        </p:cTn>
                                        <p:tgtEl>
                                          <p:spTgt spid="20">
                                            <p:graphicEl>
                                              <a:dgm id="{C9CAFE44-4922-481D-9830-2C62CBF2FA08}"/>
                                            </p:graphicEl>
                                          </p:spTgt>
                                        </p:tgtEl>
                                        <p:attrNameLst>
                                          <p:attrName>style.visibility</p:attrName>
                                        </p:attrNameLst>
                                      </p:cBhvr>
                                      <p:to>
                                        <p:strVal val="visible"/>
                                      </p:to>
                                    </p:set>
                                    <p:animEffect transition="in" filter="wipe(up)">
                                      <p:cBhvr>
                                        <p:cTn id="124" dur="500"/>
                                        <p:tgtEl>
                                          <p:spTgt spid="20">
                                            <p:graphicEl>
                                              <a:dgm id="{C9CAFE44-4922-481D-9830-2C62CBF2FA08}"/>
                                            </p:graphicEl>
                                          </p:spTgt>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20">
                                            <p:graphicEl>
                                              <a:dgm id="{23E74689-AFD5-40E1-BC08-680F6C9891FC}"/>
                                            </p:graphicEl>
                                          </p:spTgt>
                                        </p:tgtEl>
                                        <p:attrNameLst>
                                          <p:attrName>style.visibility</p:attrName>
                                        </p:attrNameLst>
                                      </p:cBhvr>
                                      <p:to>
                                        <p:strVal val="visible"/>
                                      </p:to>
                                    </p:set>
                                    <p:animEffect transition="in" filter="wipe(up)">
                                      <p:cBhvr>
                                        <p:cTn id="127" dur="500"/>
                                        <p:tgtEl>
                                          <p:spTgt spid="20">
                                            <p:graphicEl>
                                              <a:dgm id="{23E74689-AFD5-40E1-BC08-680F6C9891FC}"/>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20">
                                            <p:graphicEl>
                                              <a:dgm id="{1C4DCFE1-798F-4D03-AE33-8042932A97F3}"/>
                                            </p:graphicEl>
                                          </p:spTgt>
                                        </p:tgtEl>
                                        <p:attrNameLst>
                                          <p:attrName>style.visibility</p:attrName>
                                        </p:attrNameLst>
                                      </p:cBhvr>
                                      <p:to>
                                        <p:strVal val="visible"/>
                                      </p:to>
                                    </p:set>
                                    <p:animEffect transition="in" filter="wipe(up)">
                                      <p:cBhvr>
                                        <p:cTn id="132" dur="500"/>
                                        <p:tgtEl>
                                          <p:spTgt spid="20">
                                            <p:graphicEl>
                                              <a:dgm id="{1C4DCFE1-798F-4D03-AE33-8042932A97F3}"/>
                                            </p:graphicEl>
                                          </p:spTgt>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20">
                                            <p:graphicEl>
                                              <a:dgm id="{A8016B9E-4E79-4C7C-8437-05139478B68A}"/>
                                            </p:graphicEl>
                                          </p:spTgt>
                                        </p:tgtEl>
                                        <p:attrNameLst>
                                          <p:attrName>style.visibility</p:attrName>
                                        </p:attrNameLst>
                                      </p:cBhvr>
                                      <p:to>
                                        <p:strVal val="visible"/>
                                      </p:to>
                                    </p:set>
                                    <p:animEffect transition="in" filter="wipe(up)">
                                      <p:cBhvr>
                                        <p:cTn id="135" dur="500"/>
                                        <p:tgtEl>
                                          <p:spTgt spid="20">
                                            <p:graphicEl>
                                              <a:dgm id="{A8016B9E-4E79-4C7C-8437-05139478B68A}"/>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1" fill="hold" grpId="0" nodeType="clickEffect">
                                  <p:stCondLst>
                                    <p:cond delay="0"/>
                                  </p:stCondLst>
                                  <p:childTnLst>
                                    <p:set>
                                      <p:cBhvr>
                                        <p:cTn id="139" dur="1" fill="hold">
                                          <p:stCondLst>
                                            <p:cond delay="0"/>
                                          </p:stCondLst>
                                        </p:cTn>
                                        <p:tgtEl>
                                          <p:spTgt spid="20">
                                            <p:graphicEl>
                                              <a:dgm id="{AC7022D5-CA8B-4A71-A6A2-154C5A514D60}"/>
                                            </p:graphicEl>
                                          </p:spTgt>
                                        </p:tgtEl>
                                        <p:attrNameLst>
                                          <p:attrName>style.visibility</p:attrName>
                                        </p:attrNameLst>
                                      </p:cBhvr>
                                      <p:to>
                                        <p:strVal val="visible"/>
                                      </p:to>
                                    </p:set>
                                    <p:animEffect transition="in" filter="wipe(up)">
                                      <p:cBhvr>
                                        <p:cTn id="140" dur="500"/>
                                        <p:tgtEl>
                                          <p:spTgt spid="20">
                                            <p:graphicEl>
                                              <a:dgm id="{AC7022D5-CA8B-4A71-A6A2-154C5A514D60}"/>
                                            </p:graphicEl>
                                          </p:spTgt>
                                        </p:tgtEl>
                                      </p:cBhvr>
                                    </p:animEffect>
                                  </p:childTnLst>
                                </p:cTn>
                              </p:par>
                              <p:par>
                                <p:cTn id="141" presetID="22" presetClass="entr" presetSubtype="1" fill="hold" grpId="0" nodeType="withEffect">
                                  <p:stCondLst>
                                    <p:cond delay="0"/>
                                  </p:stCondLst>
                                  <p:childTnLst>
                                    <p:set>
                                      <p:cBhvr>
                                        <p:cTn id="142" dur="1" fill="hold">
                                          <p:stCondLst>
                                            <p:cond delay="0"/>
                                          </p:stCondLst>
                                        </p:cTn>
                                        <p:tgtEl>
                                          <p:spTgt spid="20">
                                            <p:graphicEl>
                                              <a:dgm id="{78D31A5D-491D-4B2C-9670-A48516EBB4F7}"/>
                                            </p:graphicEl>
                                          </p:spTgt>
                                        </p:tgtEl>
                                        <p:attrNameLst>
                                          <p:attrName>style.visibility</p:attrName>
                                        </p:attrNameLst>
                                      </p:cBhvr>
                                      <p:to>
                                        <p:strVal val="visible"/>
                                      </p:to>
                                    </p:set>
                                    <p:animEffect transition="in" filter="wipe(up)">
                                      <p:cBhvr>
                                        <p:cTn id="143" dur="500"/>
                                        <p:tgtEl>
                                          <p:spTgt spid="20">
                                            <p:graphicEl>
                                              <a:dgm id="{78D31A5D-491D-4B2C-9670-A48516EBB4F7}"/>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20">
                                            <p:graphicEl>
                                              <a:dgm id="{63D11D73-CDFE-4748-8E28-99445A6143C3}"/>
                                            </p:graphicEl>
                                          </p:spTgt>
                                        </p:tgtEl>
                                        <p:attrNameLst>
                                          <p:attrName>style.visibility</p:attrName>
                                        </p:attrNameLst>
                                      </p:cBhvr>
                                      <p:to>
                                        <p:strVal val="visible"/>
                                      </p:to>
                                    </p:set>
                                    <p:animEffect transition="in" filter="wipe(up)">
                                      <p:cBhvr>
                                        <p:cTn id="148" dur="500"/>
                                        <p:tgtEl>
                                          <p:spTgt spid="20">
                                            <p:graphicEl>
                                              <a:dgm id="{63D11D73-CDFE-4748-8E28-99445A6143C3}"/>
                                            </p:graphicEl>
                                          </p:spTgt>
                                        </p:tgtEl>
                                      </p:cBhvr>
                                    </p:animEffect>
                                  </p:childTnLst>
                                </p:cTn>
                              </p:par>
                              <p:par>
                                <p:cTn id="149" presetID="22" presetClass="entr" presetSubtype="1" fill="hold" grpId="0" nodeType="withEffect">
                                  <p:stCondLst>
                                    <p:cond delay="0"/>
                                  </p:stCondLst>
                                  <p:childTnLst>
                                    <p:set>
                                      <p:cBhvr>
                                        <p:cTn id="150" dur="1" fill="hold">
                                          <p:stCondLst>
                                            <p:cond delay="0"/>
                                          </p:stCondLst>
                                        </p:cTn>
                                        <p:tgtEl>
                                          <p:spTgt spid="20">
                                            <p:graphicEl>
                                              <a:dgm id="{C98E308C-E9D6-4451-AEEB-2C2D0487E691}"/>
                                            </p:graphicEl>
                                          </p:spTgt>
                                        </p:tgtEl>
                                        <p:attrNameLst>
                                          <p:attrName>style.visibility</p:attrName>
                                        </p:attrNameLst>
                                      </p:cBhvr>
                                      <p:to>
                                        <p:strVal val="visible"/>
                                      </p:to>
                                    </p:set>
                                    <p:animEffect transition="in" filter="wipe(up)">
                                      <p:cBhvr>
                                        <p:cTn id="151" dur="500"/>
                                        <p:tgtEl>
                                          <p:spTgt spid="20">
                                            <p:graphicEl>
                                              <a:dgm id="{C98E308C-E9D6-4451-AEEB-2C2D0487E6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P spid="18" grpId="0"/>
      <p:bldGraphic spid="20" grpId="0" uiExpand="1">
        <p:bldSub>
          <a:bldDgm bld="one"/>
        </p:bldSub>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F4B7B7-41D6-A753-26A2-9EAE6F73EE30}"/>
              </a:ext>
            </a:extLst>
          </p:cNvPr>
          <p:cNvSpPr txBox="1"/>
          <p:nvPr/>
        </p:nvSpPr>
        <p:spPr>
          <a:xfrm>
            <a:off x="1438274" y="350014"/>
            <a:ext cx="10506075" cy="5262979"/>
          </a:xfrm>
          <a:prstGeom prst="rect">
            <a:avLst/>
          </a:prstGeom>
          <a:noFill/>
        </p:spPr>
        <p:txBody>
          <a:bodyPr wrap="square">
            <a:spAutoFit/>
            <a:scene3d>
              <a:camera prst="orthographicFront"/>
              <a:lightRig rig="threePt" dir="t"/>
            </a:scene3d>
            <a:sp3d extrusionH="57150">
              <a:bevelT w="38100" h="38100"/>
            </a:sp3d>
          </a:bodyPr>
          <a:lstStyle/>
          <a:p>
            <a:pPr>
              <a:spcBef>
                <a:spcPts val="600"/>
              </a:spcBef>
            </a:pPr>
            <a:r>
              <a:rPr lang="es-ES" sz="2800" b="1" dirty="0">
                <a:solidFill>
                  <a:srgbClr val="6E2725"/>
                </a:solidFill>
                <a:latin typeface="Constantia" panose="02030602050306030303" pitchFamily="18" charset="0"/>
              </a:rPr>
              <a:t>“Satanás había engañado a Judas y le había inducido a considerarse como uno de los verdaderos discípulos de Cristo; pero su corazón había sido siempre carnal. Había visto las potentes obras de Jesús, había estado con él durante todo su ministerio, y se había rendido a la suprema evidencia de que era el Mesías; pero Judas era mezquino y codicioso. Amaba el dinero. Se lamentó con ira de lo mucho que había costado el ungüento que María derramó sobre Jesús. […] Aquel acto de generosidad de parte de María fue un acerbo reproche contra la disposición avarienta de Judas. Estaba preparado el camino para que la tentación de Satanás hallara fácil acceso al corazón de Judas”</a:t>
            </a:r>
          </a:p>
        </p:txBody>
      </p:sp>
      <p:sp>
        <p:nvSpPr>
          <p:cNvPr id="4" name="CuadroTexto 3">
            <a:extLst>
              <a:ext uri="{FF2B5EF4-FFF2-40B4-BE49-F238E27FC236}">
                <a16:creationId xmlns:a16="http://schemas.microsoft.com/office/drawing/2014/main" id="{8DB7A9A5-EF25-4EEA-3CE2-AD37AC750A99}"/>
              </a:ext>
            </a:extLst>
          </p:cNvPr>
          <p:cNvSpPr txBox="1"/>
          <p:nvPr/>
        </p:nvSpPr>
        <p:spPr>
          <a:xfrm>
            <a:off x="8734707" y="5629275"/>
            <a:ext cx="3457293" cy="338554"/>
          </a:xfrm>
          <a:prstGeom prst="rect">
            <a:avLst/>
          </a:prstGeom>
          <a:noFill/>
        </p:spPr>
        <p:txBody>
          <a:bodyPr wrap="none" rtlCol="0">
            <a:spAutoFit/>
            <a:scene3d>
              <a:camera prst="orthographicFront"/>
              <a:lightRig rig="threePt" dir="t"/>
            </a:scene3d>
            <a:sp3d extrusionH="57150">
              <a:bevelT w="38100" h="38100"/>
            </a:sp3d>
          </a:bodyPr>
          <a:lstStyle/>
          <a:p>
            <a:pPr algn="r"/>
            <a:r>
              <a:rPr lang="es-ES" sz="1600" b="1" dirty="0">
                <a:solidFill>
                  <a:srgbClr val="6E2725"/>
                </a:solidFill>
              </a:rPr>
              <a:t>E. G. W. (Primeros escritos, pg. 165)</a:t>
            </a:r>
          </a:p>
        </p:txBody>
      </p:sp>
    </p:spTree>
    <p:extLst>
      <p:ext uri="{BB962C8B-B14F-4D97-AF65-F5344CB8AC3E}">
        <p14:creationId xmlns:p14="http://schemas.microsoft.com/office/powerpoint/2010/main" val="131355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C6B895-0347-A92F-988E-9BEC6C1DC05B}"/>
              </a:ext>
            </a:extLst>
          </p:cNvPr>
          <p:cNvSpPr txBox="1"/>
          <p:nvPr/>
        </p:nvSpPr>
        <p:spPr>
          <a:xfrm>
            <a:off x="4552950" y="2178005"/>
            <a:ext cx="7639050" cy="2308324"/>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7200" b="1"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rPr>
              <a:t>LAS ACCIONES DE JESÚS</a:t>
            </a:r>
          </a:p>
        </p:txBody>
      </p:sp>
      <p:pic>
        <p:nvPicPr>
          <p:cNvPr id="4" name="Imagen 3">
            <a:extLst>
              <a:ext uri="{FF2B5EF4-FFF2-40B4-BE49-F238E27FC236}">
                <a16:creationId xmlns:a16="http://schemas.microsoft.com/office/drawing/2014/main" id="{9EB95CCE-A28B-B3C2-D082-827FE19431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756" y="1781175"/>
            <a:ext cx="4446872" cy="3012206"/>
          </a:xfrm>
          <a:prstGeom prst="rect">
            <a:avLst/>
          </a:prstGeom>
          <a:ln w="76200" cap="rnd">
            <a:solidFill>
              <a:schemeClr val="accent3">
                <a:lumMod val="40000"/>
                <a:lumOff val="60000"/>
              </a:schemeClr>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67123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0A3329-BA6B-394D-35F3-80676909E59A}"/>
              </a:ext>
            </a:extLst>
          </p:cNvPr>
          <p:cNvSpPr txBox="1"/>
          <p:nvPr/>
        </p:nvSpPr>
        <p:spPr>
          <a:xfrm>
            <a:off x="0" y="-57150"/>
            <a:ext cx="12192000" cy="769441"/>
          </a:xfrm>
          <a:prstGeom prst="rect">
            <a:avLst/>
          </a:prstGeom>
          <a:noFill/>
        </p:spPr>
        <p:txBody>
          <a:bodyPr wrap="square">
            <a:spAutoFit/>
            <a:scene3d>
              <a:camera prst="orthographicFront"/>
              <a:lightRig rig="glow" dir="t"/>
            </a:scene3d>
            <a:sp3d extrusionH="57150" contourW="38100">
              <a:bevelT w="50800" h="38100" prst="riblet"/>
              <a:contourClr>
                <a:srgbClr val="882C07"/>
              </a:contourClr>
            </a:sp3d>
          </a:bodyPr>
          <a:lstStyle/>
          <a:p>
            <a:pPr algn="ctr"/>
            <a:r>
              <a:rPr lang="es-ES" sz="4400" b="1" spc="600" dirty="0">
                <a:ln w="12700">
                  <a:solidFill>
                    <a:schemeClr val="accent3">
                      <a:lumMod val="50000"/>
                    </a:schemeClr>
                  </a:solidFill>
                  <a:prstDash val="solid"/>
                </a:ln>
                <a:pattFill prst="narHorz">
                  <a:fgClr>
                    <a:schemeClr val="accent4">
                      <a:lumMod val="50000"/>
                    </a:schemeClr>
                  </a:fgClr>
                  <a:bgClr>
                    <a:schemeClr val="accent4">
                      <a:lumMod val="40000"/>
                      <a:lumOff val="60000"/>
                    </a:schemeClr>
                  </a:bgClr>
                </a:pattFill>
                <a:effectLst>
                  <a:innerShdw blurRad="177800">
                    <a:schemeClr val="accent3">
                      <a:lumMod val="50000"/>
                    </a:schemeClr>
                  </a:innerShdw>
                </a:effectLst>
              </a:rPr>
              <a:t>EL NUEVO PACTO</a:t>
            </a:r>
          </a:p>
        </p:txBody>
      </p:sp>
      <p:sp>
        <p:nvSpPr>
          <p:cNvPr id="5" name="CuadroTexto 4">
            <a:extLst>
              <a:ext uri="{FF2B5EF4-FFF2-40B4-BE49-F238E27FC236}">
                <a16:creationId xmlns:a16="http://schemas.microsoft.com/office/drawing/2014/main" id="{7342B116-AEE6-6115-B7EA-E424E3D0FF58}"/>
              </a:ext>
            </a:extLst>
          </p:cNvPr>
          <p:cNvSpPr txBox="1"/>
          <p:nvPr/>
        </p:nvSpPr>
        <p:spPr>
          <a:xfrm>
            <a:off x="190500" y="556200"/>
            <a:ext cx="11811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“Y les dijo: Esto es mi sangre del nuevo pacto, que por muchos es derramada” </a:t>
            </a:r>
            <a:r>
              <a:rPr lang="es-ES" sz="1400" b="1" dirty="0">
                <a:solidFill>
                  <a:schemeClr val="accent2">
                    <a:lumMod val="75000"/>
                  </a:schemeClr>
                </a:solidFill>
                <a:latin typeface="Comic Sans MS" panose="030F0702030302020204" pitchFamily="66" charset="0"/>
              </a:rPr>
              <a:t>(Marcos 14:24)</a:t>
            </a:r>
          </a:p>
        </p:txBody>
      </p:sp>
      <p:sp>
        <p:nvSpPr>
          <p:cNvPr id="6" name="CuadroTexto 5">
            <a:extLst>
              <a:ext uri="{FF2B5EF4-FFF2-40B4-BE49-F238E27FC236}">
                <a16:creationId xmlns:a16="http://schemas.microsoft.com/office/drawing/2014/main" id="{6049ECF9-FF8A-7196-42D5-76F606D6882B}"/>
              </a:ext>
            </a:extLst>
          </p:cNvPr>
          <p:cNvSpPr txBox="1"/>
          <p:nvPr/>
        </p:nvSpPr>
        <p:spPr>
          <a:xfrm>
            <a:off x="371474" y="1110466"/>
            <a:ext cx="6172200" cy="1323439"/>
          </a:xfrm>
          <a:prstGeom prst="rect">
            <a:avLst/>
          </a:prstGeom>
          <a:noFill/>
        </p:spPr>
        <p:txBody>
          <a:bodyPr wrap="square" rtlCol="0">
            <a:spAutoFit/>
          </a:bodyPr>
          <a:lstStyle/>
          <a:p>
            <a:pPr>
              <a:spcBef>
                <a:spcPts val="600"/>
              </a:spcBef>
            </a:pPr>
            <a:r>
              <a:rPr lang="es-ES" sz="2000" b="1" dirty="0"/>
              <a:t>Aquel año, el día de la pascua comenzó al atardecer del jueves, y concluyó al atardecer del viernes, cuando los judíos comían el cordero pascual sacrificado durante el día.</a:t>
            </a:r>
          </a:p>
        </p:txBody>
      </p:sp>
      <p:graphicFrame>
        <p:nvGraphicFramePr>
          <p:cNvPr id="2" name="Diagrama 1">
            <a:extLst>
              <a:ext uri="{FF2B5EF4-FFF2-40B4-BE49-F238E27FC236}">
                <a16:creationId xmlns:a16="http://schemas.microsoft.com/office/drawing/2014/main" id="{90496358-D057-D057-588E-F681D336A329}"/>
              </a:ext>
            </a:extLst>
          </p:cNvPr>
          <p:cNvGraphicFramePr/>
          <p:nvPr>
            <p:extLst>
              <p:ext uri="{D42A27DB-BD31-4B8C-83A1-F6EECF244321}">
                <p14:modId xmlns:p14="http://schemas.microsoft.com/office/powerpoint/2010/main" val="1909229683"/>
              </p:ext>
            </p:extLst>
          </p:nvPr>
        </p:nvGraphicFramePr>
        <p:xfrm>
          <a:off x="280988" y="5486311"/>
          <a:ext cx="11630025" cy="1171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a chimenea&#10;&#10;Descripción generada automáticamente con confianza baja">
            <a:extLst>
              <a:ext uri="{FF2B5EF4-FFF2-40B4-BE49-F238E27FC236}">
                <a16:creationId xmlns:a16="http://schemas.microsoft.com/office/drawing/2014/main" id="{AD1F44A1-F66E-553F-1808-A0602C0A5F2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72302" y="1335266"/>
            <a:ext cx="5153100" cy="3856237"/>
          </a:xfrm>
          <a:prstGeom prst="rect">
            <a:avLst/>
          </a:prstGeom>
          <a:solidFill>
            <a:srgbClr val="FFFFFF">
              <a:shade val="85000"/>
            </a:srgbClr>
          </a:solidFill>
          <a:ln w="76200" cap="sq">
            <a:solidFill>
              <a:schemeClr val="accent2">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CEF5BBC5-A376-1A47-0F9B-426A59060F9D}"/>
              </a:ext>
            </a:extLst>
          </p:cNvPr>
          <p:cNvSpPr txBox="1"/>
          <p:nvPr/>
        </p:nvSpPr>
        <p:spPr>
          <a:xfrm>
            <a:off x="371474" y="4742229"/>
            <a:ext cx="6200828" cy="707886"/>
          </a:xfrm>
          <a:prstGeom prst="rect">
            <a:avLst/>
          </a:prstGeom>
          <a:noFill/>
        </p:spPr>
        <p:txBody>
          <a:bodyPr wrap="square">
            <a:spAutoFit/>
          </a:bodyPr>
          <a:lstStyle/>
          <a:p>
            <a:pPr>
              <a:spcBef>
                <a:spcPts val="600"/>
              </a:spcBef>
            </a:pPr>
            <a:r>
              <a:rPr lang="es-ES" sz="2000" b="1" dirty="0"/>
              <a:t>Tras cantar el himno y salir del aposento, Jesús realizó tres asombrosas profecías:</a:t>
            </a:r>
          </a:p>
        </p:txBody>
      </p:sp>
      <p:sp>
        <p:nvSpPr>
          <p:cNvPr id="10" name="CuadroTexto 9">
            <a:extLst>
              <a:ext uri="{FF2B5EF4-FFF2-40B4-BE49-F238E27FC236}">
                <a16:creationId xmlns:a16="http://schemas.microsoft.com/office/drawing/2014/main" id="{C2C24492-4620-FE46-2335-CE85D372598F}"/>
              </a:ext>
            </a:extLst>
          </p:cNvPr>
          <p:cNvSpPr txBox="1"/>
          <p:nvPr/>
        </p:nvSpPr>
        <p:spPr>
          <a:xfrm>
            <a:off x="371474" y="4049732"/>
            <a:ext cx="6172200" cy="707886"/>
          </a:xfrm>
          <a:prstGeom prst="rect">
            <a:avLst/>
          </a:prstGeom>
          <a:noFill/>
        </p:spPr>
        <p:txBody>
          <a:bodyPr wrap="square">
            <a:spAutoFit/>
          </a:bodyPr>
          <a:lstStyle/>
          <a:p>
            <a:pPr>
              <a:spcBef>
                <a:spcPts val="600"/>
              </a:spcBef>
            </a:pPr>
            <a:r>
              <a:rPr lang="es-ES" sz="2000" b="1" dirty="0"/>
              <a:t>El nuevo pacto, al igual que el antiguo, debía ser ratificado con sangre (</a:t>
            </a:r>
            <a:r>
              <a:rPr lang="es-ES" sz="2000" b="1" dirty="0" err="1"/>
              <a:t>Éx</a:t>
            </a:r>
            <a:r>
              <a:rPr lang="es-ES" sz="2000" b="1" dirty="0"/>
              <a:t>. 24:8; </a:t>
            </a:r>
            <a:r>
              <a:rPr lang="es-ES" sz="2000" b="1" dirty="0" err="1"/>
              <a:t>Heb</a:t>
            </a:r>
            <a:r>
              <a:rPr lang="es-ES" sz="2000" b="1" dirty="0"/>
              <a:t>. 9:22; Mr. 14:24).</a:t>
            </a:r>
          </a:p>
        </p:txBody>
      </p:sp>
      <p:sp>
        <p:nvSpPr>
          <p:cNvPr id="12" name="CuadroTexto 11">
            <a:extLst>
              <a:ext uri="{FF2B5EF4-FFF2-40B4-BE49-F238E27FC236}">
                <a16:creationId xmlns:a16="http://schemas.microsoft.com/office/drawing/2014/main" id="{3C645FC3-04CB-3969-28AF-84B01EAFEACA}"/>
              </a:ext>
            </a:extLst>
          </p:cNvPr>
          <p:cNvSpPr txBox="1"/>
          <p:nvPr/>
        </p:nvSpPr>
        <p:spPr>
          <a:xfrm>
            <a:off x="371474" y="2440100"/>
            <a:ext cx="6172200" cy="1631216"/>
          </a:xfrm>
          <a:prstGeom prst="rect">
            <a:avLst/>
          </a:prstGeom>
          <a:noFill/>
        </p:spPr>
        <p:txBody>
          <a:bodyPr wrap="square">
            <a:spAutoFit/>
          </a:bodyPr>
          <a:lstStyle/>
          <a:p>
            <a:pPr>
              <a:spcBef>
                <a:spcPts val="600"/>
              </a:spcBef>
            </a:pPr>
            <a:r>
              <a:rPr lang="es-ES" sz="2000" b="1" dirty="0"/>
              <a:t>Ya entrada la noche del jueves, Jesús se reunió con los doce en el aposento alto. En ese momento instituyó un nuevo pacto: el cuerpo y la sangre del cordero de Dios, representado en el pan y el vino (Mr. 14:22-25).</a:t>
            </a:r>
          </a:p>
        </p:txBody>
      </p:sp>
    </p:spTree>
    <p:extLst>
      <p:ext uri="{BB962C8B-B14F-4D97-AF65-F5344CB8AC3E}">
        <p14:creationId xmlns:p14="http://schemas.microsoft.com/office/powerpoint/2010/main" val="27810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2">
                                            <p:graphicEl>
                                              <a:dgm id="{ABCADAB1-BF63-4881-B96B-04AD97656A5E}"/>
                                            </p:graphicEl>
                                          </p:spTgt>
                                        </p:tgtEl>
                                        <p:attrNameLst>
                                          <p:attrName>style.visibility</p:attrName>
                                        </p:attrNameLst>
                                      </p:cBhvr>
                                      <p:to>
                                        <p:strVal val="visible"/>
                                      </p:to>
                                    </p:set>
                                    <p:anim calcmode="lin" valueType="num">
                                      <p:cBhvr>
                                        <p:cTn id="48" dur="500" fill="hold"/>
                                        <p:tgtEl>
                                          <p:spTgt spid="2">
                                            <p:graphicEl>
                                              <a:dgm id="{ABCADAB1-BF63-4881-B96B-04AD97656A5E}"/>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ABCADAB1-BF63-4881-B96B-04AD97656A5E}"/>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ABCADAB1-BF63-4881-B96B-04AD97656A5E}"/>
                                            </p:graphicEl>
                                          </p:spTgt>
                                        </p:tgtEl>
                                      </p:cBhvr>
                                    </p:animEffect>
                                    <p:anim calcmode="lin" valueType="num">
                                      <p:cBhvr>
                                        <p:cTn id="51" dur="500" fill="hold"/>
                                        <p:tgtEl>
                                          <p:spTgt spid="2">
                                            <p:graphicEl>
                                              <a:dgm id="{ABCADAB1-BF63-4881-B96B-04AD97656A5E}"/>
                                            </p:graphicEl>
                                          </p:spTgt>
                                        </p:tgtEl>
                                        <p:attrNameLst>
                                          <p:attrName>ppt_x</p:attrName>
                                        </p:attrNameLst>
                                      </p:cBhvr>
                                      <p:tavLst>
                                        <p:tav tm="0">
                                          <p:val>
                                            <p:fltVal val="0.5"/>
                                          </p:val>
                                        </p:tav>
                                        <p:tav tm="100000">
                                          <p:val>
                                            <p:strVal val="#ppt_x"/>
                                          </p:val>
                                        </p:tav>
                                      </p:tavLst>
                                    </p:anim>
                                    <p:anim calcmode="lin" valueType="num">
                                      <p:cBhvr>
                                        <p:cTn id="52" dur="500" fill="hold"/>
                                        <p:tgtEl>
                                          <p:spTgt spid="2">
                                            <p:graphicEl>
                                              <a:dgm id="{ABCADAB1-BF63-4881-B96B-04AD97656A5E}"/>
                                            </p:graphicEl>
                                          </p:spTgt>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0"/>
                                  </p:stCondLst>
                                  <p:childTnLst>
                                    <p:set>
                                      <p:cBhvr>
                                        <p:cTn id="54" dur="1" fill="hold">
                                          <p:stCondLst>
                                            <p:cond delay="0"/>
                                          </p:stCondLst>
                                        </p:cTn>
                                        <p:tgtEl>
                                          <p:spTgt spid="2">
                                            <p:graphicEl>
                                              <a:dgm id="{0B46B075-328A-440B-BC83-D7537A3CB0A2}"/>
                                            </p:graphicEl>
                                          </p:spTgt>
                                        </p:tgtEl>
                                        <p:attrNameLst>
                                          <p:attrName>style.visibility</p:attrName>
                                        </p:attrNameLst>
                                      </p:cBhvr>
                                      <p:to>
                                        <p:strVal val="visible"/>
                                      </p:to>
                                    </p:set>
                                    <p:anim calcmode="lin" valueType="num">
                                      <p:cBhvr>
                                        <p:cTn id="55" dur="500" fill="hold"/>
                                        <p:tgtEl>
                                          <p:spTgt spid="2">
                                            <p:graphicEl>
                                              <a:dgm id="{0B46B075-328A-440B-BC83-D7537A3CB0A2}"/>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0B46B075-328A-440B-BC83-D7537A3CB0A2}"/>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0B46B075-328A-440B-BC83-D7537A3CB0A2}"/>
                                            </p:graphicEl>
                                          </p:spTgt>
                                        </p:tgtEl>
                                      </p:cBhvr>
                                    </p:animEffect>
                                    <p:anim calcmode="lin" valueType="num">
                                      <p:cBhvr>
                                        <p:cTn id="58" dur="500" fill="hold"/>
                                        <p:tgtEl>
                                          <p:spTgt spid="2">
                                            <p:graphicEl>
                                              <a:dgm id="{0B46B075-328A-440B-BC83-D7537A3CB0A2}"/>
                                            </p:graphicEl>
                                          </p:spTgt>
                                        </p:tgtEl>
                                        <p:attrNameLst>
                                          <p:attrName>ppt_x</p:attrName>
                                        </p:attrNameLst>
                                      </p:cBhvr>
                                      <p:tavLst>
                                        <p:tav tm="0">
                                          <p:val>
                                            <p:fltVal val="0.5"/>
                                          </p:val>
                                        </p:tav>
                                        <p:tav tm="100000">
                                          <p:val>
                                            <p:strVal val="#ppt_x"/>
                                          </p:val>
                                        </p:tav>
                                      </p:tavLst>
                                    </p:anim>
                                    <p:anim calcmode="lin" valueType="num">
                                      <p:cBhvr>
                                        <p:cTn id="59" dur="500" fill="hold"/>
                                        <p:tgtEl>
                                          <p:spTgt spid="2">
                                            <p:graphicEl>
                                              <a:dgm id="{0B46B075-328A-440B-BC83-D7537A3CB0A2}"/>
                                            </p:graphicEl>
                                          </p:spTgt>
                                        </p:tgtEl>
                                        <p:attrNameLst>
                                          <p:attrName>ppt_y</p:attrName>
                                        </p:attrNameLst>
                                      </p:cBhvr>
                                      <p:tavLst>
                                        <p:tav tm="0">
                                          <p:val>
                                            <p:fltVal val="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2">
                                            <p:graphicEl>
                                              <a:dgm id="{4F06BBF8-536D-4E04-84F8-B3403145EC4D}"/>
                                            </p:graphicEl>
                                          </p:spTgt>
                                        </p:tgtEl>
                                        <p:attrNameLst>
                                          <p:attrName>style.visibility</p:attrName>
                                        </p:attrNameLst>
                                      </p:cBhvr>
                                      <p:to>
                                        <p:strVal val="visible"/>
                                      </p:to>
                                    </p:set>
                                    <p:anim calcmode="lin" valueType="num">
                                      <p:cBhvr>
                                        <p:cTn id="64" dur="500" fill="hold"/>
                                        <p:tgtEl>
                                          <p:spTgt spid="2">
                                            <p:graphicEl>
                                              <a:dgm id="{4F06BBF8-536D-4E04-84F8-B3403145EC4D}"/>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4F06BBF8-536D-4E04-84F8-B3403145EC4D}"/>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4F06BBF8-536D-4E04-84F8-B3403145EC4D}"/>
                                            </p:graphicEl>
                                          </p:spTgt>
                                        </p:tgtEl>
                                      </p:cBhvr>
                                    </p:animEffect>
                                    <p:anim calcmode="lin" valueType="num">
                                      <p:cBhvr>
                                        <p:cTn id="67" dur="500" fill="hold"/>
                                        <p:tgtEl>
                                          <p:spTgt spid="2">
                                            <p:graphicEl>
                                              <a:dgm id="{4F06BBF8-536D-4E04-84F8-B3403145EC4D}"/>
                                            </p:graphicEl>
                                          </p:spTgt>
                                        </p:tgtEl>
                                        <p:attrNameLst>
                                          <p:attrName>ppt_x</p:attrName>
                                        </p:attrNameLst>
                                      </p:cBhvr>
                                      <p:tavLst>
                                        <p:tav tm="0">
                                          <p:val>
                                            <p:fltVal val="0.5"/>
                                          </p:val>
                                        </p:tav>
                                        <p:tav tm="100000">
                                          <p:val>
                                            <p:strVal val="#ppt_x"/>
                                          </p:val>
                                        </p:tav>
                                      </p:tavLst>
                                    </p:anim>
                                    <p:anim calcmode="lin" valueType="num">
                                      <p:cBhvr>
                                        <p:cTn id="68" dur="500" fill="hold"/>
                                        <p:tgtEl>
                                          <p:spTgt spid="2">
                                            <p:graphicEl>
                                              <a:dgm id="{4F06BBF8-536D-4E04-84F8-B3403145EC4D}"/>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2">
                                            <p:graphicEl>
                                              <a:dgm id="{3269416C-9784-402B-8276-A933B027CFF9}"/>
                                            </p:graphicEl>
                                          </p:spTgt>
                                        </p:tgtEl>
                                        <p:attrNameLst>
                                          <p:attrName>style.visibility</p:attrName>
                                        </p:attrNameLst>
                                      </p:cBhvr>
                                      <p:to>
                                        <p:strVal val="visible"/>
                                      </p:to>
                                    </p:set>
                                    <p:anim calcmode="lin" valueType="num">
                                      <p:cBhvr>
                                        <p:cTn id="71" dur="500" fill="hold"/>
                                        <p:tgtEl>
                                          <p:spTgt spid="2">
                                            <p:graphicEl>
                                              <a:dgm id="{3269416C-9784-402B-8276-A933B027CFF9}"/>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3269416C-9784-402B-8276-A933B027CFF9}"/>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3269416C-9784-402B-8276-A933B027CFF9}"/>
                                            </p:graphicEl>
                                          </p:spTgt>
                                        </p:tgtEl>
                                      </p:cBhvr>
                                    </p:animEffect>
                                    <p:anim calcmode="lin" valueType="num">
                                      <p:cBhvr>
                                        <p:cTn id="74" dur="500" fill="hold"/>
                                        <p:tgtEl>
                                          <p:spTgt spid="2">
                                            <p:graphicEl>
                                              <a:dgm id="{3269416C-9784-402B-8276-A933B027CFF9}"/>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3269416C-9784-402B-8276-A933B027CFF9}"/>
                                            </p:graphicEl>
                                          </p:spTgt>
                                        </p:tgtEl>
                                        <p:attrNameLst>
                                          <p:attrName>ppt_y</p:attrName>
                                        </p:attrNameLst>
                                      </p:cBhvr>
                                      <p:tavLst>
                                        <p:tav tm="0">
                                          <p:val>
                                            <p:fltVal val="0.5"/>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528" fill="hold" grpId="0" nodeType="clickEffect">
                                  <p:stCondLst>
                                    <p:cond delay="0"/>
                                  </p:stCondLst>
                                  <p:childTnLst>
                                    <p:set>
                                      <p:cBhvr>
                                        <p:cTn id="79" dur="1" fill="hold">
                                          <p:stCondLst>
                                            <p:cond delay="0"/>
                                          </p:stCondLst>
                                        </p:cTn>
                                        <p:tgtEl>
                                          <p:spTgt spid="2">
                                            <p:graphicEl>
                                              <a:dgm id="{FAF1ADF5-B10B-4DE9-AAD2-4D8A3E7A2CAB}"/>
                                            </p:graphicEl>
                                          </p:spTgt>
                                        </p:tgtEl>
                                        <p:attrNameLst>
                                          <p:attrName>style.visibility</p:attrName>
                                        </p:attrNameLst>
                                      </p:cBhvr>
                                      <p:to>
                                        <p:strVal val="visible"/>
                                      </p:to>
                                    </p:set>
                                    <p:anim calcmode="lin" valueType="num">
                                      <p:cBhvr>
                                        <p:cTn id="80" dur="500" fill="hold"/>
                                        <p:tgtEl>
                                          <p:spTgt spid="2">
                                            <p:graphicEl>
                                              <a:dgm id="{FAF1ADF5-B10B-4DE9-AAD2-4D8A3E7A2CAB}"/>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FAF1ADF5-B10B-4DE9-AAD2-4D8A3E7A2CAB}"/>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FAF1ADF5-B10B-4DE9-AAD2-4D8A3E7A2CAB}"/>
                                            </p:graphicEl>
                                          </p:spTgt>
                                        </p:tgtEl>
                                      </p:cBhvr>
                                    </p:animEffect>
                                    <p:anim calcmode="lin" valueType="num">
                                      <p:cBhvr>
                                        <p:cTn id="83" dur="500" fill="hold"/>
                                        <p:tgtEl>
                                          <p:spTgt spid="2">
                                            <p:graphicEl>
                                              <a:dgm id="{FAF1ADF5-B10B-4DE9-AAD2-4D8A3E7A2CAB}"/>
                                            </p:graphicEl>
                                          </p:spTgt>
                                        </p:tgtEl>
                                        <p:attrNameLst>
                                          <p:attrName>ppt_x</p:attrName>
                                        </p:attrNameLst>
                                      </p:cBhvr>
                                      <p:tavLst>
                                        <p:tav tm="0">
                                          <p:val>
                                            <p:fltVal val="0.5"/>
                                          </p:val>
                                        </p:tav>
                                        <p:tav tm="100000">
                                          <p:val>
                                            <p:strVal val="#ppt_x"/>
                                          </p:val>
                                        </p:tav>
                                      </p:tavLst>
                                    </p:anim>
                                    <p:anim calcmode="lin" valueType="num">
                                      <p:cBhvr>
                                        <p:cTn id="84" dur="500" fill="hold"/>
                                        <p:tgtEl>
                                          <p:spTgt spid="2">
                                            <p:graphicEl>
                                              <a:dgm id="{FAF1ADF5-B10B-4DE9-AAD2-4D8A3E7A2CAB}"/>
                                            </p:graphicEl>
                                          </p:spTgt>
                                        </p:tgtEl>
                                        <p:attrNameLst>
                                          <p:attrName>ppt_y</p:attrName>
                                        </p:attrNameLst>
                                      </p:cBhvr>
                                      <p:tavLst>
                                        <p:tav tm="0">
                                          <p:val>
                                            <p:fltVal val="0.5"/>
                                          </p:val>
                                        </p:tav>
                                        <p:tav tm="100000">
                                          <p:val>
                                            <p:strVal val="#ppt_y"/>
                                          </p:val>
                                        </p:tav>
                                      </p:tavLst>
                                    </p:anim>
                                  </p:childTnLst>
                                </p:cTn>
                              </p:par>
                              <p:par>
                                <p:cTn id="85" presetID="53" presetClass="entr" presetSubtype="528" fill="hold" grpId="0" nodeType="withEffect">
                                  <p:stCondLst>
                                    <p:cond delay="0"/>
                                  </p:stCondLst>
                                  <p:childTnLst>
                                    <p:set>
                                      <p:cBhvr>
                                        <p:cTn id="86" dur="1" fill="hold">
                                          <p:stCondLst>
                                            <p:cond delay="0"/>
                                          </p:stCondLst>
                                        </p:cTn>
                                        <p:tgtEl>
                                          <p:spTgt spid="2">
                                            <p:graphicEl>
                                              <a:dgm id="{775071FF-518F-466A-A9EE-39526337F1FF}"/>
                                            </p:graphicEl>
                                          </p:spTgt>
                                        </p:tgtEl>
                                        <p:attrNameLst>
                                          <p:attrName>style.visibility</p:attrName>
                                        </p:attrNameLst>
                                      </p:cBhvr>
                                      <p:to>
                                        <p:strVal val="visible"/>
                                      </p:to>
                                    </p:set>
                                    <p:anim calcmode="lin" valueType="num">
                                      <p:cBhvr>
                                        <p:cTn id="87" dur="500" fill="hold"/>
                                        <p:tgtEl>
                                          <p:spTgt spid="2">
                                            <p:graphicEl>
                                              <a:dgm id="{775071FF-518F-466A-A9EE-39526337F1FF}"/>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775071FF-518F-466A-A9EE-39526337F1FF}"/>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775071FF-518F-466A-A9EE-39526337F1FF}"/>
                                            </p:graphicEl>
                                          </p:spTgt>
                                        </p:tgtEl>
                                      </p:cBhvr>
                                    </p:animEffect>
                                    <p:anim calcmode="lin" valueType="num">
                                      <p:cBhvr>
                                        <p:cTn id="90" dur="500" fill="hold"/>
                                        <p:tgtEl>
                                          <p:spTgt spid="2">
                                            <p:graphicEl>
                                              <a:dgm id="{775071FF-518F-466A-A9EE-39526337F1FF}"/>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775071FF-518F-466A-A9EE-39526337F1F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7"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C2D260-7C03-913A-FF02-C30633F43C22}"/>
              </a:ext>
            </a:extLst>
          </p:cNvPr>
          <p:cNvSpPr txBox="1"/>
          <p:nvPr/>
        </p:nvSpPr>
        <p:spPr>
          <a:xfrm>
            <a:off x="0" y="-47625"/>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effectLst>
                  <a:outerShdw blurRad="38100" dist="38100" dir="2700000" algn="tl">
                    <a:srgbClr val="000000">
                      <a:alpha val="43137"/>
                    </a:srgbClr>
                  </a:outerShdw>
                </a:effectLst>
              </a:rPr>
              <a:t>LA COPA DEL SUFRIMIENTO</a:t>
            </a:r>
          </a:p>
        </p:txBody>
      </p:sp>
      <p:sp>
        <p:nvSpPr>
          <p:cNvPr id="5" name="CuadroTexto 4">
            <a:extLst>
              <a:ext uri="{FF2B5EF4-FFF2-40B4-BE49-F238E27FC236}">
                <a16:creationId xmlns:a16="http://schemas.microsoft.com/office/drawing/2014/main" id="{61B798EF-C7AE-9957-189F-61E1EAB1FEDE}"/>
              </a:ext>
            </a:extLst>
          </p:cNvPr>
          <p:cNvSpPr txBox="1"/>
          <p:nvPr/>
        </p:nvSpPr>
        <p:spPr>
          <a:xfrm>
            <a:off x="1157287" y="609897"/>
            <a:ext cx="9877425"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“Y decía: Abba, Padre, todas las cosas son posibles para ti; aparta de mí esta copa; mas no lo que yo quiero, sino lo que tú”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(Marcos 14:36)</a:t>
            </a:r>
          </a:p>
        </p:txBody>
      </p:sp>
      <p:sp>
        <p:nvSpPr>
          <p:cNvPr id="6" name="CuadroTexto 5">
            <a:extLst>
              <a:ext uri="{FF2B5EF4-FFF2-40B4-BE49-F238E27FC236}">
                <a16:creationId xmlns:a16="http://schemas.microsoft.com/office/drawing/2014/main" id="{D0CC642A-D376-05F7-16E4-50BB7184FBAF}"/>
              </a:ext>
            </a:extLst>
          </p:cNvPr>
          <p:cNvSpPr txBox="1"/>
          <p:nvPr/>
        </p:nvSpPr>
        <p:spPr>
          <a:xfrm>
            <a:off x="5793581" y="1302633"/>
            <a:ext cx="6398417" cy="1015663"/>
          </a:xfrm>
          <a:prstGeom prst="rect">
            <a:avLst/>
          </a:prstGeom>
          <a:noFill/>
        </p:spPr>
        <p:txBody>
          <a:bodyPr wrap="square" rtlCol="0">
            <a:spAutoFit/>
          </a:bodyPr>
          <a:lstStyle/>
          <a:p>
            <a:pPr>
              <a:spcBef>
                <a:spcPts val="600"/>
              </a:spcBef>
            </a:pPr>
            <a:r>
              <a:rPr lang="es-ES" sz="2000" b="1" dirty="0"/>
              <a:t>Llegando a Getsemaní, Jesús dejó a ocho apóstoles en la entrada, mientras se adentraba en el huerto junto a los otros tres apóstoles (Mr. 14:32-33).</a:t>
            </a:r>
          </a:p>
        </p:txBody>
      </p:sp>
      <p:pic>
        <p:nvPicPr>
          <p:cNvPr id="4" name="Imagen 3" descr="Imagen que contiene hombre, sostener, parado, árbol&#10;&#10;Descripción generada automáticamente">
            <a:extLst>
              <a:ext uri="{FF2B5EF4-FFF2-40B4-BE49-F238E27FC236}">
                <a16:creationId xmlns:a16="http://schemas.microsoft.com/office/drawing/2014/main" id="{91EFB80E-27D7-0FA4-DD63-20073CDD1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957" y="1496824"/>
            <a:ext cx="5375674" cy="2687837"/>
          </a:xfrm>
          <a:prstGeom prst="roundRect">
            <a:avLst>
              <a:gd name="adj" fmla="val 4167"/>
            </a:avLst>
          </a:prstGeom>
          <a:solidFill>
            <a:srgbClr val="FFFFFF"/>
          </a:solidFill>
          <a:ln w="76200" cap="sq">
            <a:solidFill>
              <a:schemeClr val="accent1">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8" name="CuadroTexto 7">
            <a:extLst>
              <a:ext uri="{FF2B5EF4-FFF2-40B4-BE49-F238E27FC236}">
                <a16:creationId xmlns:a16="http://schemas.microsoft.com/office/drawing/2014/main" id="{6F0D9E80-0A55-7735-FBAE-6075652888C8}"/>
              </a:ext>
            </a:extLst>
          </p:cNvPr>
          <p:cNvSpPr txBox="1"/>
          <p:nvPr/>
        </p:nvSpPr>
        <p:spPr>
          <a:xfrm>
            <a:off x="148613" y="4377633"/>
            <a:ext cx="5459018" cy="1015663"/>
          </a:xfrm>
          <a:prstGeom prst="rect">
            <a:avLst/>
          </a:prstGeom>
          <a:noFill/>
        </p:spPr>
        <p:txBody>
          <a:bodyPr wrap="square">
            <a:spAutoFit/>
          </a:bodyPr>
          <a:lstStyle/>
          <a:p>
            <a:pPr>
              <a:spcBef>
                <a:spcPts val="600"/>
              </a:spcBef>
            </a:pPr>
            <a:r>
              <a:rPr lang="es-ES" sz="2000" b="1" dirty="0"/>
              <a:t>Por su parte, Jesús pidió en su angustia a su Padre que lo librase del sufrimiento que tenía por delante (Mr. 14:35-36).</a:t>
            </a:r>
          </a:p>
        </p:txBody>
      </p:sp>
      <p:pic>
        <p:nvPicPr>
          <p:cNvPr id="10" name="Imagen 9" descr="Un hombre sentado en el suelo&#10;&#10;Descripción generada automáticamente con confianza media">
            <a:extLst>
              <a:ext uri="{FF2B5EF4-FFF2-40B4-BE49-F238E27FC236}">
                <a16:creationId xmlns:a16="http://schemas.microsoft.com/office/drawing/2014/main" id="{DEC587AB-B52C-FCB5-E25F-58641F0A8B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6024136" y="3973204"/>
            <a:ext cx="3493782" cy="2615969"/>
          </a:xfrm>
          <a:prstGeom prst="snip2DiagRect">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Pintura de una persona con el sol de fondo&#10;&#10;Descripción generada automáticamente con confianza baja">
            <a:extLst>
              <a:ext uri="{FF2B5EF4-FFF2-40B4-BE49-F238E27FC236}">
                <a16:creationId xmlns:a16="http://schemas.microsoft.com/office/drawing/2014/main" id="{145C20E4-8FC6-DA43-74FB-454C1EBBED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28256" y="3973205"/>
            <a:ext cx="1958707" cy="2615969"/>
          </a:xfrm>
          <a:prstGeom prst="snip2DiagRect">
            <a:avLst>
              <a:gd name="adj1" fmla="val 22856"/>
              <a:gd name="adj2" fmla="val 0"/>
            </a:avLst>
          </a:prstGeom>
          <a:solidFill>
            <a:srgbClr val="FFFFFF">
              <a:shade val="85000"/>
            </a:srgbClr>
          </a:solidFill>
          <a:ln w="88900" cap="sq">
            <a:solidFill>
              <a:srgbClr val="F3D10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FF5F2AA-5D00-AE4A-BE7D-C44044FF316C}"/>
              </a:ext>
            </a:extLst>
          </p:cNvPr>
          <p:cNvSpPr txBox="1"/>
          <p:nvPr/>
        </p:nvSpPr>
        <p:spPr>
          <a:xfrm>
            <a:off x="5793580" y="2318296"/>
            <a:ext cx="6398419" cy="1631216"/>
          </a:xfrm>
          <a:prstGeom prst="rect">
            <a:avLst/>
          </a:prstGeom>
          <a:noFill/>
        </p:spPr>
        <p:txBody>
          <a:bodyPr wrap="square">
            <a:spAutoFit/>
          </a:bodyPr>
          <a:lstStyle/>
          <a:p>
            <a:pPr>
              <a:spcBef>
                <a:spcPts val="600"/>
              </a:spcBef>
            </a:pPr>
            <a:r>
              <a:rPr lang="es-ES" sz="2000" b="1" dirty="0"/>
              <a:t>Pidió encarecidamente a estos tres que velasen con él, para animarle en estos momentos angustiosos (Mr. 14:34). Si hubieran obedecido esta orden, habrían estado preparados para mantenerse fieles y no ceder a la tentación, como lo hizo Pedro (Mr. 14:37-38).</a:t>
            </a:r>
          </a:p>
        </p:txBody>
      </p:sp>
      <p:sp>
        <p:nvSpPr>
          <p:cNvPr id="11" name="CuadroTexto 10">
            <a:extLst>
              <a:ext uri="{FF2B5EF4-FFF2-40B4-BE49-F238E27FC236}">
                <a16:creationId xmlns:a16="http://schemas.microsoft.com/office/drawing/2014/main" id="{6C1CB474-C046-1967-E60D-21700E5D8294}"/>
              </a:ext>
            </a:extLst>
          </p:cNvPr>
          <p:cNvSpPr txBox="1"/>
          <p:nvPr/>
        </p:nvSpPr>
        <p:spPr>
          <a:xfrm>
            <a:off x="148613" y="5393296"/>
            <a:ext cx="5644967" cy="1323439"/>
          </a:xfrm>
          <a:prstGeom prst="rect">
            <a:avLst/>
          </a:prstGeom>
          <a:noFill/>
        </p:spPr>
        <p:txBody>
          <a:bodyPr wrap="square">
            <a:spAutoFit/>
          </a:bodyPr>
          <a:lstStyle/>
          <a:p>
            <a:pPr>
              <a:spcBef>
                <a:spcPts val="600"/>
              </a:spcBef>
            </a:pPr>
            <a:r>
              <a:rPr lang="es-ES" sz="2000" b="1" dirty="0"/>
              <a:t>La respuesta de Dios fue: “NO”. Por amor a su Hijo, podía haberle librado. Pero, por amor a nosotros, permitió que Jesús sufriese, y muriese, para darnos salvación (</a:t>
            </a:r>
            <a:r>
              <a:rPr lang="es-ES" sz="2000" b="1" dirty="0" err="1"/>
              <a:t>Jn</a:t>
            </a:r>
            <a:r>
              <a:rPr lang="es-ES" sz="2000" b="1" dirty="0"/>
              <a:t>. 3:16).</a:t>
            </a:r>
          </a:p>
        </p:txBody>
      </p:sp>
    </p:spTree>
    <p:extLst>
      <p:ext uri="{BB962C8B-B14F-4D97-AF65-F5344CB8AC3E}">
        <p14:creationId xmlns:p14="http://schemas.microsoft.com/office/powerpoint/2010/main" val="363770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750"/>
                                        <p:tgtEl>
                                          <p:spTgt spid="4"/>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build="p"/>
      <p:bldP spid="11" grpId="0"/>
    </p:bldLst>
  </p:timing>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385</TotalTime>
  <Words>1372</Words>
  <Application>Microsoft Office PowerPoint</Application>
  <PresentationFormat>Panorámica</PresentationFormat>
  <Paragraphs>81</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Comic Sans MS</vt:lpstr>
      <vt:lpstr>Aptos</vt:lpstr>
      <vt:lpstr>Calibri</vt:lpstr>
      <vt:lpstr>Arial</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79</cp:revision>
  <dcterms:created xsi:type="dcterms:W3CDTF">2024-08-03T17:12:28Z</dcterms:created>
  <dcterms:modified xsi:type="dcterms:W3CDTF">2024-08-11T04:25:38Z</dcterms:modified>
</cp:coreProperties>
</file>