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8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ES" b="1" dirty="0">
              <a:effectLst/>
            </a:rPr>
            <a:t>Había un demonio en la iglesia. Hay “cizaña” en la iglesia, y no podemos distinguirla (Mt.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s-ES" b="1" dirty="0">
              <a:effectLst/>
            </a:rPr>
            <a:t>El demonio sabía quién era Jesús, y buscó la forma de neutralizar Su influencia.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s-ES" b="1" dirty="0">
              <a:effectLst/>
            </a:rPr>
            <a:t>Jesús le ordenó callar. No era el momento para declararse abiertamente como el Mesías.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Tras sanarle, dio dos órdenes con doble propósito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Mostrarse a los sacerdotes</a:t>
          </a: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Demostraba su respeto por la ley</a:t>
          </a: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Daba oportunidad a los sacerdotes para aceptarle como Mesías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Callar</a:t>
          </a: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Impedía que los sacerdotes se predispusieran contra el leproso</a:t>
          </a: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Evitaba despertar en las multitudes la expectación mesiánica</a:t>
          </a: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ES" sz="1700" b="1" kern="1200" dirty="0">
              <a:effectLst/>
            </a:rPr>
            <a:t>Había un demonio en la iglesia. Hay “cizaña” en la iglesia, y no podemos distinguirla (Mt.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s-ES" sz="1700" b="1" kern="1200" dirty="0">
              <a:effectLst/>
            </a:rPr>
            <a:t>El demonio sabía quién era Jesús, y buscó la forma de neutralizar Su influencia.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s-ES" sz="1700" b="1" kern="1200" dirty="0">
              <a:effectLst/>
            </a:rPr>
            <a:t>Jesús le ordenó callar. No era el momento para declararse abiertamente como el Mesías.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Tras sanarle, dio dos órdenes con doble propósito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Mostrarse a los sacerdotes</a:t>
          </a: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Demostraba su respeto por la ley</a:t>
          </a: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Daba oportunidad a los sacerdotes para aceptarle como Mesías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Callar</a:t>
          </a: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Impedía que los sacerdotes se predispusieran contra el leproso</a:t>
          </a: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Evitaba despertar en las multitudes la expectación mesiánica</a:t>
          </a: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DÍA EN EL MINISTERIO DE JESÚS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8632723" y="6374045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2 para el 13 de julio de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ORAR Y PREDICAR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4525683" y="606568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“Levantándose muy de mañana, siendo aún muy oscuro, salió y se fue a un lugar desierto, y allí oraba”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(Marcos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242345"/>
            <a:ext cx="699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domingo, los discípulos esperaban que Jesús predicase en la ciudad. Pero los planes de Jesús eran distintos. Debía beneficiar aún a muchos otros con sus palabras y actos (Mr.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Cada día Jesús acostumbraba a buscar a Dios en oración, y nos invita a imitarle (Mr. 6:46; </a:t>
            </a:r>
            <a:r>
              <a:rPr lang="es-ES" sz="2000" b="1" dirty="0" err="1"/>
              <a:t>Lc</a:t>
            </a:r>
            <a:r>
              <a:rPr lang="es-ES" sz="2000" b="1" dirty="0"/>
              <a:t>. 3:21; 5:16; 9:18</a:t>
            </a:r>
            <a:r>
              <a:rPr lang="es-ES" sz="2000" b="1"/>
              <a:t>; 11:1</a:t>
            </a:r>
            <a:r>
              <a:rPr lang="es-ES" sz="2000" b="1" dirty="0"/>
              <a:t>; 18:1). Ante situaciones especiales, dedicó incluso noches enteras a la oración (</a:t>
            </a:r>
            <a:r>
              <a:rPr lang="es-ES" sz="2000" b="1" dirty="0" err="1"/>
              <a:t>Lc</a:t>
            </a:r>
            <a:r>
              <a:rPr lang="es-ES" sz="2000" b="1" dirty="0"/>
              <a:t>. 6:12-13; Mt.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Pero Jesús no actuaba por propia iniciativa. Como era habitual, había ido primero a hablar con su Padre para que le dijese qué tenía que hacer aquel día (Mr. 1:35; </a:t>
            </a:r>
            <a:r>
              <a:rPr lang="es-ES" sz="2000" b="1" dirty="0" err="1"/>
              <a:t>Jn</a:t>
            </a:r>
            <a:r>
              <a:rPr lang="es-ES" sz="2000" b="1" dirty="0"/>
              <a:t>. </a:t>
            </a:r>
            <a:r>
              <a:rPr lang="es-ES" sz="2000" b="1"/>
              <a:t>8:28</a:t>
            </a:r>
            <a:r>
              <a:rPr lang="es-ES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¿Acaso no debemos nosotros, como Jesús, buscar cada día a Dios en oración para conocer su voluntad? Ante situaciones especiales, ¿no Lo buscaremos especialmente en oración?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SANAR Y RESPETAR LA LEY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85862" y="521791"/>
            <a:ext cx="98202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“y le dijo: Mira, no digas a nadie nada, sino ve, muéstrate al sacerdote, y ofrece por tu purificación lo que Moisés mandó, para testimonio a ellos” 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(Marcos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524376" y="1147644"/>
            <a:ext cx="763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leproso, asilado de todo contacto humano por su enfermedad, hincó sus rodillas ante Jesús suplicándole sanidad (</a:t>
            </a:r>
            <a:r>
              <a:rPr lang="es-ES" sz="2000" b="1" dirty="0" err="1"/>
              <a:t>Lv</a:t>
            </a:r>
            <a:r>
              <a:rPr lang="es-ES" sz="2000" b="1" dirty="0"/>
              <a:t>. 13:45; Mr.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31931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863" y="1224617"/>
            <a:ext cx="2197808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524376" y="3091101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 acudir a Jesús con nuestros pecados e inmundicias, Él no se apartará de nosotros. Nos dará perdón y sanidad, haciéndonos limpios como Él.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524376" y="2119373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Ante la multitud, Jesús hace algo contrario a la ley: toca al leproso y, por tanto, se vuelve inmundo. Pero, en vez de recibir la inmundicia del leproso, el leproso recibió la sanidad de Jesús.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982176"/>
            <a:ext cx="95631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“La vida terrenal del Salvador no fue una vida de comodidad y devoción para sí, sino que Él trabajó con esfuerzo persistente, fervoroso e infatigable por la salvación de la perdida humanidad. Desde el pesebre hasta el Calvario, siguió la senda de la abnegación y no procuró estar libre de tareas arduas y duros viajes, ni de trabajos y cuidados agotadores. Dijo: “El Hijo del hombre no vino para ser servido, sino para servir, y para dar su vida en rescate por muchos.” Mateo 20:28. Tal fue el gran objeto de su vida. Todo lo demás fue secundario y accesorio. Fue su comida y bebida hacer la voluntad de Dios y acabar su obra. En ésta no hubo amor propio ni egoísmo”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7967583" y="6029325"/>
            <a:ext cx="299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E. G. W. (El camino a Cristo, pg. 78)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1" y="308113"/>
            <a:ext cx="3914774" cy="624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“Y les dijo: ‘Vengan en </a:t>
            </a:r>
            <a:r>
              <a:rPr kumimoji="0" lang="es-E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pos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 mí y los haré pescadores de hombres’ 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(Marcos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7B0AEC"/>
                </a:solidFill>
              </a:rPr>
              <a:t>Actividades especiales: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Llamar discípulos. Marcos 1:16-20.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B81111"/>
                </a:solidFill>
              </a:rPr>
              <a:t>Actividades en sábado: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Predicar en la sinagoga. Marcos 1:21-28.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Sanar. Marcos 1:29-34.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29870C"/>
                </a:solidFill>
              </a:rPr>
              <a:t>Actividades cotidianas: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Orar y predicar. Marcos 1:35-39.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Sanar y respetar la Ley. Marcos 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¿Cómo sería un día en la vida de Jesús? ¿Y si le acompañásemos una semana completa?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Acompañaremos a Jesús llamando a un grupo de pescadores a seguirle a tiempo completo; disfrutando de un ajetreado día de sábado; y, finalmente, veremos cuáles era sus costumbres cotidianas.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Marcos nos ayuda a vivir esta experiencia en la última parte de su primer capítulo (Marcos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ACTIVIDADES ESPECIALES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LLAMAR DISCÍPULOS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583100" y="576216"/>
            <a:ext cx="9361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 les dijo Jesús: Venid en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mí, y haré que seáis pescadores de hombres”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Marcos se caracteriza por su brevedad. Si no consultáramos los otros evangelios, podríamos llegar a conclusiones erróneas sobre este llamamiento.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312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Jesús predica desde la barca de Pedro, y luego se realiza una pesca milagrosa. Las redes de los cuatro hermanos casi se rompen por la cantidad de peces (</a:t>
            </a:r>
            <a:r>
              <a:rPr lang="es-ES" sz="2000" b="1" dirty="0" err="1"/>
              <a:t>Lc</a:t>
            </a:r>
            <a:r>
              <a:rPr lang="es-ES" sz="2000" b="1" dirty="0"/>
              <a:t>. </a:t>
            </a:r>
            <a:r>
              <a:rPr lang="es-ES" sz="2000" b="1"/>
              <a:t>5:1-7). </a:t>
            </a:r>
            <a:r>
              <a:rPr lang="es-ES" sz="2000" b="1" dirty="0"/>
              <a:t>Mientras Jacobo y Juan reparan las redes, Pedro cae ante los pies de Jesús (</a:t>
            </a:r>
            <a:r>
              <a:rPr lang="es-ES" sz="2000" b="1" dirty="0" err="1"/>
              <a:t>Lc</a:t>
            </a:r>
            <a:r>
              <a:rPr lang="es-ES" sz="2000" b="1" dirty="0"/>
              <a:t>.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Ésta no era la primera vez que estos hombres se encontraban con Jesús. Como seguidores de Juan el Bautista, habían oído sus palabras acerca de Jesús, y lo habían seguido. Los primeros en hacerlo fueron Andrés y Juan, seguidos de sus respectivos hermanos (</a:t>
            </a:r>
            <a:r>
              <a:rPr lang="es-ES" sz="2000" b="1" dirty="0" err="1"/>
              <a:t>Jn</a:t>
            </a:r>
            <a:r>
              <a:rPr lang="es-ES" sz="2000" b="1" dirty="0"/>
              <a:t>.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57680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Jacobo y Juan dejaron a su padre al frente del negocio familiar, y Pedro y Andrés dejaron su medio de vida para ser ganadores de almas. Al obedecer al llamado de Jesús, cambiaron su vida, y la vida del mundo entero.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ACTIVIDADES EN SÁBADO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PREDICAR EN LA SINAGOGA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 entraron en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Capernaúm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y tan pronto como llegó el sábado, entrando en la sinagoga, enseñaba”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74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evangelios dejan claro que acudir a la sinagoga el sábado era una costumbre de Jesús, no un hecho aislado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224530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no todos estaban contentos. El enemigo decidió interrumpir el servicio, esperando anular la influencia de Jesús (Mr. 1:23-26). Una rápida intervención hizo que las personas quedasen aún más influenciadas por Él (Mr.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reaccionaron las personas ante la predicación de Jesús? (Mr.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970355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hechos destacan de esta historia: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SANAR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4352924" y="123110"/>
            <a:ext cx="783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“Cuando llegó la noche, luego que el sol se puso, le trajeron todos los que tenían enfermedades, y a los endemoniados”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7" y="821590"/>
            <a:ext cx="8726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 acabar el servicio en la sinagoga, Jesús se retiró con sus cuatro discípulos a la casa de Pedro para disfrutar de una comida en la intimidad (Mr.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142033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milagro del endemoniado fue el tema de conversación en muchos hogares de </a:t>
            </a:r>
            <a:r>
              <a:rPr lang="es-ES" sz="2000" b="1" dirty="0" err="1"/>
              <a:t>Capernaúm</a:t>
            </a:r>
            <a:r>
              <a:rPr lang="es-ES" sz="2000" b="1" dirty="0"/>
              <a:t>. De modo que, al acabar las horas sagradas del sábado, puesto el sol, trajeron a muchos enfermos a Jesús para que los sanase (Mr.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5081025"/>
            <a:ext cx="6420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¡Qué alegría! ¡Qué gritos de alabanza resonaron en la casa de Simón! Y no solo los sanados alababan, Jesús mismo se regocijaba en traerles sanidad.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834832"/>
            <a:ext cx="8726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Mientras preparaban la mesa, le hablaron a Jesús de la suegra de Pedro, atacada por fiebre (Mr. 1:30). Una vez sanada, esta mujer se dedicó a servir a los convidados (Mr. 1:31). Los beneficios que Jesús nos imparte provocan en nosotros el deseo de compartirlos con los demás.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Tras una jornada agotadora, muy entrada ya la noche, Jesús pudo descansar al fin.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ACTIVIDADES COTIDIANAS</a:t>
            </a: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1303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Raúl Medina</cp:lastModifiedBy>
  <cp:revision>66</cp:revision>
  <dcterms:created xsi:type="dcterms:W3CDTF">2024-06-08T05:54:19Z</dcterms:created>
  <dcterms:modified xsi:type="dcterms:W3CDTF">2024-06-10T04:20:06Z</dcterms:modified>
</cp:coreProperties>
</file>