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1" r:id="rId4"/>
    <p:sldId id="257" r:id="rId5"/>
    <p:sldId id="258" r:id="rId6"/>
    <p:sldId id="259" r:id="rId7"/>
    <p:sldId id="260" r:id="rId8"/>
    <p:sldId id="261" r:id="rId9"/>
    <p:sldId id="275" r:id="rId10"/>
    <p:sldId id="277" r:id="rId11"/>
    <p:sldId id="276" r:id="rId12"/>
    <p:sldId id="279" r:id="rId13"/>
    <p:sldId id="27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5411"/>
    <a:srgbClr val="B38F1D"/>
    <a:srgbClr val="DFB639"/>
    <a:srgbClr val="4BB814"/>
    <a:srgbClr val="79EA3E"/>
    <a:srgbClr val="19936D"/>
    <a:srgbClr val="3BDDAB"/>
    <a:srgbClr val="3269D8"/>
    <a:srgbClr val="5C1984"/>
    <a:srgbClr val="D4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AAE64-8F6D-4533-9B3C-5008EF7C8B16}" type="doc">
      <dgm:prSet loTypeId="urn:microsoft.com/office/officeart/2008/layout/PictureLineup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808ACEF-540F-4D29-AD32-B11078B251B1}">
      <dgm:prSet custT="1"/>
      <dgm:spPr/>
      <dgm:t>
        <a:bodyPr/>
        <a:lstStyle/>
        <a:p>
          <a:pPr algn="ctr"/>
          <a:r>
            <a:rPr lang="es-ES" sz="1800" b="1" dirty="0"/>
            <a:t>Envió al Hijo para morir por nosotros (</a:t>
          </a:r>
          <a:r>
            <a:rPr lang="es-ES" sz="1800" b="1" dirty="0" err="1"/>
            <a:t>Jn</a:t>
          </a:r>
          <a:r>
            <a:rPr lang="es-ES" sz="1800" b="1" dirty="0"/>
            <a:t>. 3:16; 6:57)</a:t>
          </a:r>
          <a:endParaRPr lang="es-ES" sz="1800" dirty="0"/>
        </a:p>
      </dgm:t>
    </dgm:pt>
    <dgm:pt modelId="{D2007AC6-0DAB-402B-B918-AEFA7B260635}" type="parTrans" cxnId="{40ACDD66-6DF6-4EE4-AF6C-ADED66E8E5AB}">
      <dgm:prSet/>
      <dgm:spPr/>
      <dgm:t>
        <a:bodyPr/>
        <a:lstStyle/>
        <a:p>
          <a:pPr algn="ctr"/>
          <a:endParaRPr lang="es-ES" sz="1800"/>
        </a:p>
      </dgm:t>
    </dgm:pt>
    <dgm:pt modelId="{00A4E69A-58E6-4261-A01D-8C6DC13E0FD6}" type="sibTrans" cxnId="{40ACDD66-6DF6-4EE4-AF6C-ADED66E8E5AB}">
      <dgm:prSet/>
      <dgm:spPr/>
      <dgm:t>
        <a:bodyPr/>
        <a:lstStyle/>
        <a:p>
          <a:pPr algn="ctr"/>
          <a:endParaRPr lang="es-ES" sz="1800"/>
        </a:p>
      </dgm:t>
    </dgm:pt>
    <dgm:pt modelId="{5E6B7DBC-09F9-4B0F-844C-7D08C5340053}">
      <dgm:prSet custT="1"/>
      <dgm:spPr/>
      <dgm:t>
        <a:bodyPr/>
        <a:lstStyle/>
        <a:p>
          <a:pPr algn="ctr"/>
          <a:r>
            <a:rPr lang="es-ES" sz="1800" b="1"/>
            <a:t>Asume el papel de Juez, y lo delega en el Hijo (Jn.5:22)</a:t>
          </a:r>
          <a:endParaRPr lang="es-ES" sz="1800"/>
        </a:p>
      </dgm:t>
    </dgm:pt>
    <dgm:pt modelId="{2A471C7D-4682-4FD9-AF88-04C53DAA4B5D}" type="parTrans" cxnId="{AA758305-9E14-4571-B74C-BC168EF7B8CF}">
      <dgm:prSet/>
      <dgm:spPr/>
      <dgm:t>
        <a:bodyPr/>
        <a:lstStyle/>
        <a:p>
          <a:pPr algn="ctr"/>
          <a:endParaRPr lang="es-ES" sz="1800"/>
        </a:p>
      </dgm:t>
    </dgm:pt>
    <dgm:pt modelId="{5DD623E6-D6E7-411D-8C0E-5BF0DEFF0F2B}" type="sibTrans" cxnId="{AA758305-9E14-4571-B74C-BC168EF7B8CF}">
      <dgm:prSet/>
      <dgm:spPr/>
      <dgm:t>
        <a:bodyPr/>
        <a:lstStyle/>
        <a:p>
          <a:pPr algn="ctr"/>
          <a:endParaRPr lang="es-ES" sz="1800"/>
        </a:p>
      </dgm:t>
    </dgm:pt>
    <dgm:pt modelId="{AA86C30F-1A50-439B-A1B9-23BA1C273A2C}">
      <dgm:prSet custT="1"/>
      <dgm:spPr/>
      <dgm:t>
        <a:bodyPr/>
        <a:lstStyle/>
        <a:p>
          <a:pPr algn="ctr"/>
          <a:r>
            <a:rPr lang="es-ES" sz="1800" b="1" dirty="0"/>
            <a:t>Dirigió el ministerio de Jesús</a:t>
          </a:r>
          <a:br>
            <a:rPr lang="es-ES" sz="1800" b="1" dirty="0"/>
          </a:br>
          <a:r>
            <a:rPr lang="es-ES" sz="1800" b="1" dirty="0"/>
            <a:t>(</a:t>
          </a:r>
          <a:r>
            <a:rPr lang="es-ES" sz="1800" b="1" dirty="0" err="1"/>
            <a:t>Jn</a:t>
          </a:r>
          <a:r>
            <a:rPr lang="es-ES" sz="1800" b="1" dirty="0"/>
            <a:t>. 6:32; 14:10, 24)</a:t>
          </a:r>
          <a:endParaRPr lang="es-ES" sz="1800" dirty="0"/>
        </a:p>
      </dgm:t>
    </dgm:pt>
    <dgm:pt modelId="{81DE31B2-C871-4372-B551-0EBEAFCA9036}" type="parTrans" cxnId="{DF0665D9-145A-434D-AB3A-4C3865195293}">
      <dgm:prSet/>
      <dgm:spPr/>
      <dgm:t>
        <a:bodyPr/>
        <a:lstStyle/>
        <a:p>
          <a:pPr algn="ctr"/>
          <a:endParaRPr lang="es-ES" sz="1800"/>
        </a:p>
      </dgm:t>
    </dgm:pt>
    <dgm:pt modelId="{DAA71D89-17F8-49E0-869F-E3E110B194E7}" type="sibTrans" cxnId="{DF0665D9-145A-434D-AB3A-4C3865195293}">
      <dgm:prSet/>
      <dgm:spPr/>
      <dgm:t>
        <a:bodyPr/>
        <a:lstStyle/>
        <a:p>
          <a:pPr algn="ctr"/>
          <a:endParaRPr lang="es-ES" sz="1800"/>
        </a:p>
      </dgm:t>
    </dgm:pt>
    <dgm:pt modelId="{9B0BCFE0-BA6A-4A6D-92C3-989365C89D4F}">
      <dgm:prSet custT="1"/>
      <dgm:spPr/>
      <dgm:t>
        <a:bodyPr/>
        <a:lstStyle/>
        <a:p>
          <a:pPr algn="ctr"/>
          <a:r>
            <a:rPr lang="es-ES" sz="1800" b="1" dirty="0"/>
            <a:t>Es el responsable último de nuestra enseñanza (</a:t>
          </a:r>
          <a:r>
            <a:rPr lang="es-ES" sz="1800" b="1" dirty="0" err="1"/>
            <a:t>Jn</a:t>
          </a:r>
          <a:r>
            <a:rPr lang="es-ES" sz="1800" b="1" dirty="0"/>
            <a:t>. 6:45)</a:t>
          </a:r>
          <a:endParaRPr lang="es-ES" sz="1800" dirty="0"/>
        </a:p>
      </dgm:t>
    </dgm:pt>
    <dgm:pt modelId="{81D4C30C-7015-4D1D-940C-B2B384406098}" type="parTrans" cxnId="{ECC34906-C977-4F6C-ADE9-2BBDE8EB493D}">
      <dgm:prSet/>
      <dgm:spPr/>
      <dgm:t>
        <a:bodyPr/>
        <a:lstStyle/>
        <a:p>
          <a:pPr algn="ctr"/>
          <a:endParaRPr lang="es-ES" sz="1800"/>
        </a:p>
      </dgm:t>
    </dgm:pt>
    <dgm:pt modelId="{4519BD2A-5CBA-46BF-AFD0-DD2B3E49400A}" type="sibTrans" cxnId="{ECC34906-C977-4F6C-ADE9-2BBDE8EB493D}">
      <dgm:prSet/>
      <dgm:spPr/>
      <dgm:t>
        <a:bodyPr/>
        <a:lstStyle/>
        <a:p>
          <a:pPr algn="ctr"/>
          <a:endParaRPr lang="es-ES" sz="1800"/>
        </a:p>
      </dgm:t>
    </dgm:pt>
    <dgm:pt modelId="{8E0D306A-DDF3-4AF6-B80F-6BE34AF39DD4}">
      <dgm:prSet custT="1"/>
      <dgm:spPr/>
      <dgm:t>
        <a:bodyPr/>
        <a:lstStyle/>
        <a:p>
          <a:pPr algn="ctr"/>
          <a:r>
            <a:rPr lang="es-ES" sz="1800" b="1"/>
            <a:t>Recibe nuestras oraciones y las contesta (Jn. 16:23)</a:t>
          </a:r>
          <a:endParaRPr lang="es-ES" sz="1800"/>
        </a:p>
      </dgm:t>
    </dgm:pt>
    <dgm:pt modelId="{D900A2E1-354B-4502-8007-58306A806845}" type="parTrans" cxnId="{25068A5A-D25A-42D5-9E1D-6E2E37B95FB7}">
      <dgm:prSet/>
      <dgm:spPr/>
      <dgm:t>
        <a:bodyPr/>
        <a:lstStyle/>
        <a:p>
          <a:pPr algn="ctr"/>
          <a:endParaRPr lang="es-ES" sz="1800"/>
        </a:p>
      </dgm:t>
    </dgm:pt>
    <dgm:pt modelId="{9393815F-0B8D-4D6F-B564-E4EA87AA858F}" type="sibTrans" cxnId="{25068A5A-D25A-42D5-9E1D-6E2E37B95FB7}">
      <dgm:prSet/>
      <dgm:spPr/>
      <dgm:t>
        <a:bodyPr/>
        <a:lstStyle/>
        <a:p>
          <a:pPr algn="ctr"/>
          <a:endParaRPr lang="es-ES" sz="1800"/>
        </a:p>
      </dgm:t>
    </dgm:pt>
    <dgm:pt modelId="{96666139-2C6E-4231-A4D9-7C1B9176556D}" type="pres">
      <dgm:prSet presAssocID="{DE6AAE64-8F6D-4533-9B3C-5008EF7C8B16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347608A4-EE33-437C-9AFE-D67027FE0DC5}" type="pres">
      <dgm:prSet presAssocID="{2808ACEF-540F-4D29-AD32-B11078B251B1}" presName="composite" presStyleCnt="0"/>
      <dgm:spPr/>
    </dgm:pt>
    <dgm:pt modelId="{1490D8F1-926B-4F2C-B433-FC3492CE7AC1}" type="pres">
      <dgm:prSet presAssocID="{2808ACEF-540F-4D29-AD32-B11078B251B1}" presName="Image" presStyleLbl="alignNode1" presStyleIdx="0" presStyleCnt="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0066"/>
          </a:solidFill>
        </a:ln>
      </dgm:spPr>
    </dgm:pt>
    <dgm:pt modelId="{7CEE4F46-1F69-49A9-99F4-295967BF9D4C}" type="pres">
      <dgm:prSet presAssocID="{2808ACEF-540F-4D29-AD32-B11078B251B1}" presName="Accent" presStyleLbl="parChTrans1D1" presStyleIdx="0" presStyleCnt="5"/>
      <dgm:spPr>
        <a:ln w="38100">
          <a:solidFill>
            <a:srgbClr val="FF00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CB314B2-1939-4F00-B053-61254FDC46A9}" type="pres">
      <dgm:prSet presAssocID="{2808ACEF-540F-4D29-AD32-B11078B251B1}" presName="Paren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A8655A8-F3C5-4471-AA5D-81A22D35F55C}" type="pres">
      <dgm:prSet presAssocID="{00A4E69A-58E6-4261-A01D-8C6DC13E0FD6}" presName="sibTrans" presStyleCnt="0"/>
      <dgm:spPr/>
    </dgm:pt>
    <dgm:pt modelId="{CE8A2D2F-0409-429C-9130-D6237940258B}" type="pres">
      <dgm:prSet presAssocID="{5E6B7DBC-09F9-4B0F-844C-7D08C5340053}" presName="composite" presStyleCnt="0"/>
      <dgm:spPr/>
    </dgm:pt>
    <dgm:pt modelId="{A8DCA9C9-CC99-4C46-9376-7CC939CD47F5}" type="pres">
      <dgm:prSet presAssocID="{5E6B7DBC-09F9-4B0F-844C-7D08C5340053}" presName="Image" presStyleLbl="alignNode1" presStyleIdx="1" presStyleCnt="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6300FF"/>
          </a:solidFill>
        </a:ln>
      </dgm:spPr>
    </dgm:pt>
    <dgm:pt modelId="{30C08326-AA93-46F4-9965-9F16064C1945}" type="pres">
      <dgm:prSet presAssocID="{5E6B7DBC-09F9-4B0F-844C-7D08C5340053}" presName="Accent" presStyleLbl="parChTrans1D1" presStyleIdx="1" presStyleCnt="5"/>
      <dgm:spPr>
        <a:ln w="38100">
          <a:solidFill>
            <a:srgbClr val="6300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E71BB8-4618-45E1-B855-9EAEF5158F3D}" type="pres">
      <dgm:prSet presAssocID="{5E6B7DBC-09F9-4B0F-844C-7D08C5340053}" presName="Paren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04F92E4-C783-4CA9-A336-0565DF2EB9D2}" type="pres">
      <dgm:prSet presAssocID="{5DD623E6-D6E7-411D-8C0E-5BF0DEFF0F2B}" presName="sibTrans" presStyleCnt="0"/>
      <dgm:spPr/>
    </dgm:pt>
    <dgm:pt modelId="{B89671D7-2482-4891-A195-E6F08CBF94F4}" type="pres">
      <dgm:prSet presAssocID="{AA86C30F-1A50-439B-A1B9-23BA1C273A2C}" presName="composite" presStyleCnt="0"/>
      <dgm:spPr/>
    </dgm:pt>
    <dgm:pt modelId="{8C4E1C19-6895-4DA8-AFC9-F10CCB779E8E}" type="pres">
      <dgm:prSet presAssocID="{AA86C30F-1A50-439B-A1B9-23BA1C273A2C}" presName="Image" presStyleLbl="alignNode1" presStyleIdx="2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D2FF"/>
          </a:solidFill>
        </a:ln>
      </dgm:spPr>
    </dgm:pt>
    <dgm:pt modelId="{E297DBC6-A5A4-4427-9CF6-2C0E93F639CC}" type="pres">
      <dgm:prSet presAssocID="{AA86C30F-1A50-439B-A1B9-23BA1C273A2C}" presName="Accent" presStyleLbl="parChTrans1D1" presStyleIdx="2" presStyleCnt="5"/>
      <dgm:spPr>
        <a:ln w="38100">
          <a:solidFill>
            <a:srgbClr val="00D2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CBEBCB4-7B38-460F-8BB1-1852C63B587D}" type="pres">
      <dgm:prSet presAssocID="{AA86C30F-1A50-439B-A1B9-23BA1C273A2C}" presName="Paren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6029E7A-F81F-47DB-AAD8-2C3E7D655585}" type="pres">
      <dgm:prSet presAssocID="{DAA71D89-17F8-49E0-869F-E3E110B194E7}" presName="sibTrans" presStyleCnt="0"/>
      <dgm:spPr/>
    </dgm:pt>
    <dgm:pt modelId="{14B82336-F897-4E38-9B21-81BA57F444F2}" type="pres">
      <dgm:prSet presAssocID="{9B0BCFE0-BA6A-4A6D-92C3-989365C89D4F}" presName="composite" presStyleCnt="0"/>
      <dgm:spPr/>
    </dgm:pt>
    <dgm:pt modelId="{47387145-1948-439A-93C8-C74EAC8587D6}" type="pres">
      <dgm:prSet presAssocID="{9B0BCFE0-BA6A-4A6D-92C3-989365C89D4F}" presName="Image" presStyleLbl="alignNode1" presStyleIdx="3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9FF00"/>
          </a:solidFill>
        </a:ln>
      </dgm:spPr>
    </dgm:pt>
    <dgm:pt modelId="{614BD3B3-AFDB-4B32-9FC0-F5D97AE44B2F}" type="pres">
      <dgm:prSet presAssocID="{9B0BCFE0-BA6A-4A6D-92C3-989365C89D4F}" presName="Accent" presStyleLbl="parChTrans1D1" presStyleIdx="3" presStyleCnt="5"/>
      <dgm:spPr>
        <a:ln w="38100">
          <a:solidFill>
            <a:srgbClr val="09FF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147DFDC-B09D-4DFD-BCD2-63283E1811A2}" type="pres">
      <dgm:prSet presAssocID="{9B0BCFE0-BA6A-4A6D-92C3-989365C89D4F}" presName="Paren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5F527F6-9778-44F8-A54D-A1ED23EBA148}" type="pres">
      <dgm:prSet presAssocID="{4519BD2A-5CBA-46BF-AFD0-DD2B3E49400A}" presName="sibTrans" presStyleCnt="0"/>
      <dgm:spPr/>
    </dgm:pt>
    <dgm:pt modelId="{A6DA68E5-45D5-4EF0-B89D-42AF8DB96DEF}" type="pres">
      <dgm:prSet presAssocID="{8E0D306A-DDF3-4AF6-B80F-6BE34AF39DD4}" presName="composite" presStyleCnt="0"/>
      <dgm:spPr/>
    </dgm:pt>
    <dgm:pt modelId="{5BF36250-1BCC-430C-88F0-378D26BD6B1B}" type="pres">
      <dgm:prSet presAssocID="{8E0D306A-DDF3-4AF6-B80F-6BE34AF39DD4}" presName="Image" presStyleLbl="alignNode1" presStyleIdx="4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C000"/>
          </a:solidFill>
        </a:ln>
      </dgm:spPr>
    </dgm:pt>
    <dgm:pt modelId="{3732870C-652B-4BFF-8EAC-F054B2C7301A}" type="pres">
      <dgm:prSet presAssocID="{8E0D306A-DDF3-4AF6-B80F-6BE34AF39DD4}" presName="Accent" presStyleLbl="parChTrans1D1" presStyleIdx="4" presStyleCnt="5"/>
      <dgm:spPr>
        <a:ln w="38100"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0572AB-9E9A-4A6D-866A-469E38AD7ABA}" type="pres">
      <dgm:prSet presAssocID="{8E0D306A-DDF3-4AF6-B80F-6BE34AF39DD4}" presName="Paren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A758305-9E14-4571-B74C-BC168EF7B8CF}" srcId="{DE6AAE64-8F6D-4533-9B3C-5008EF7C8B16}" destId="{5E6B7DBC-09F9-4B0F-844C-7D08C5340053}" srcOrd="1" destOrd="0" parTransId="{2A471C7D-4682-4FD9-AF88-04C53DAA4B5D}" sibTransId="{5DD623E6-D6E7-411D-8C0E-5BF0DEFF0F2B}"/>
    <dgm:cxn modelId="{ECC34906-C977-4F6C-ADE9-2BBDE8EB493D}" srcId="{DE6AAE64-8F6D-4533-9B3C-5008EF7C8B16}" destId="{9B0BCFE0-BA6A-4A6D-92C3-989365C89D4F}" srcOrd="3" destOrd="0" parTransId="{81D4C30C-7015-4D1D-940C-B2B384406098}" sibTransId="{4519BD2A-5CBA-46BF-AFD0-DD2B3E49400A}"/>
    <dgm:cxn modelId="{CDD40E38-6DA6-4A75-8A57-F35469AB52E2}" type="presOf" srcId="{5E6B7DBC-09F9-4B0F-844C-7D08C5340053}" destId="{15E71BB8-4618-45E1-B855-9EAEF5158F3D}" srcOrd="0" destOrd="0" presId="urn:microsoft.com/office/officeart/2008/layout/PictureLineup"/>
    <dgm:cxn modelId="{AA60063F-954E-43AC-BB0E-5397105B2E7C}" type="presOf" srcId="{DE6AAE64-8F6D-4533-9B3C-5008EF7C8B16}" destId="{96666139-2C6E-4231-A4D9-7C1B9176556D}" srcOrd="0" destOrd="0" presId="urn:microsoft.com/office/officeart/2008/layout/PictureLineup"/>
    <dgm:cxn modelId="{40ACDD66-6DF6-4EE4-AF6C-ADED66E8E5AB}" srcId="{DE6AAE64-8F6D-4533-9B3C-5008EF7C8B16}" destId="{2808ACEF-540F-4D29-AD32-B11078B251B1}" srcOrd="0" destOrd="0" parTransId="{D2007AC6-0DAB-402B-B918-AEFA7B260635}" sibTransId="{00A4E69A-58E6-4261-A01D-8C6DC13E0FD6}"/>
    <dgm:cxn modelId="{25068A5A-D25A-42D5-9E1D-6E2E37B95FB7}" srcId="{DE6AAE64-8F6D-4533-9B3C-5008EF7C8B16}" destId="{8E0D306A-DDF3-4AF6-B80F-6BE34AF39DD4}" srcOrd="4" destOrd="0" parTransId="{D900A2E1-354B-4502-8007-58306A806845}" sibTransId="{9393815F-0B8D-4D6F-B564-E4EA87AA858F}"/>
    <dgm:cxn modelId="{C0B9C995-C3FA-45C3-9ACA-83F29D6203B8}" type="presOf" srcId="{AA86C30F-1A50-439B-A1B9-23BA1C273A2C}" destId="{5CBEBCB4-7B38-460F-8BB1-1852C63B587D}" srcOrd="0" destOrd="0" presId="urn:microsoft.com/office/officeart/2008/layout/PictureLineup"/>
    <dgm:cxn modelId="{983ABFAD-3721-4A92-9944-275C131547C8}" type="presOf" srcId="{9B0BCFE0-BA6A-4A6D-92C3-989365C89D4F}" destId="{F147DFDC-B09D-4DFD-BCD2-63283E1811A2}" srcOrd="0" destOrd="0" presId="urn:microsoft.com/office/officeart/2008/layout/PictureLineup"/>
    <dgm:cxn modelId="{D3EC29D5-C1A6-4674-9716-A293089C84A5}" type="presOf" srcId="{2808ACEF-540F-4D29-AD32-B11078B251B1}" destId="{2CB314B2-1939-4F00-B053-61254FDC46A9}" srcOrd="0" destOrd="0" presId="urn:microsoft.com/office/officeart/2008/layout/PictureLineup"/>
    <dgm:cxn modelId="{DF0665D9-145A-434D-AB3A-4C3865195293}" srcId="{DE6AAE64-8F6D-4533-9B3C-5008EF7C8B16}" destId="{AA86C30F-1A50-439B-A1B9-23BA1C273A2C}" srcOrd="2" destOrd="0" parTransId="{81DE31B2-C871-4372-B551-0EBEAFCA9036}" sibTransId="{DAA71D89-17F8-49E0-869F-E3E110B194E7}"/>
    <dgm:cxn modelId="{24EE3FEE-774B-494D-BFAF-400D2E3FFC99}" type="presOf" srcId="{8E0D306A-DDF3-4AF6-B80F-6BE34AF39DD4}" destId="{690572AB-9E9A-4A6D-866A-469E38AD7ABA}" srcOrd="0" destOrd="0" presId="urn:microsoft.com/office/officeart/2008/layout/PictureLineup"/>
    <dgm:cxn modelId="{9F8BCBBF-70D0-4A0D-A57C-F154815319A5}" type="presParOf" srcId="{96666139-2C6E-4231-A4D9-7C1B9176556D}" destId="{347608A4-EE33-437C-9AFE-D67027FE0DC5}" srcOrd="0" destOrd="0" presId="urn:microsoft.com/office/officeart/2008/layout/PictureLineup"/>
    <dgm:cxn modelId="{49557649-4128-4210-879A-990548F324AF}" type="presParOf" srcId="{347608A4-EE33-437C-9AFE-D67027FE0DC5}" destId="{1490D8F1-926B-4F2C-B433-FC3492CE7AC1}" srcOrd="0" destOrd="0" presId="urn:microsoft.com/office/officeart/2008/layout/PictureLineup"/>
    <dgm:cxn modelId="{C12B3FB0-7730-4903-ADB8-2087EF363EE1}" type="presParOf" srcId="{347608A4-EE33-437C-9AFE-D67027FE0DC5}" destId="{7CEE4F46-1F69-49A9-99F4-295967BF9D4C}" srcOrd="1" destOrd="0" presId="urn:microsoft.com/office/officeart/2008/layout/PictureLineup"/>
    <dgm:cxn modelId="{AF2D49CE-DF3B-4766-A653-CB0F6FA5E814}" type="presParOf" srcId="{347608A4-EE33-437C-9AFE-D67027FE0DC5}" destId="{2CB314B2-1939-4F00-B053-61254FDC46A9}" srcOrd="2" destOrd="0" presId="urn:microsoft.com/office/officeart/2008/layout/PictureLineup"/>
    <dgm:cxn modelId="{602FB17F-A1B5-4E39-8C33-292BBA9D150F}" type="presParOf" srcId="{96666139-2C6E-4231-A4D9-7C1B9176556D}" destId="{1A8655A8-F3C5-4471-AA5D-81A22D35F55C}" srcOrd="1" destOrd="0" presId="urn:microsoft.com/office/officeart/2008/layout/PictureLineup"/>
    <dgm:cxn modelId="{DAF6AF46-ADD6-43FE-8532-311B088C6B61}" type="presParOf" srcId="{96666139-2C6E-4231-A4D9-7C1B9176556D}" destId="{CE8A2D2F-0409-429C-9130-D6237940258B}" srcOrd="2" destOrd="0" presId="urn:microsoft.com/office/officeart/2008/layout/PictureLineup"/>
    <dgm:cxn modelId="{729839F9-C5BF-4461-BFCD-2B08C53F51AD}" type="presParOf" srcId="{CE8A2D2F-0409-429C-9130-D6237940258B}" destId="{A8DCA9C9-CC99-4C46-9376-7CC939CD47F5}" srcOrd="0" destOrd="0" presId="urn:microsoft.com/office/officeart/2008/layout/PictureLineup"/>
    <dgm:cxn modelId="{CC97498F-8B6F-48C3-9132-04D290BBB9EC}" type="presParOf" srcId="{CE8A2D2F-0409-429C-9130-D6237940258B}" destId="{30C08326-AA93-46F4-9965-9F16064C1945}" srcOrd="1" destOrd="0" presId="urn:microsoft.com/office/officeart/2008/layout/PictureLineup"/>
    <dgm:cxn modelId="{73056BCD-02C4-4493-AE2E-1084A8E5DEF5}" type="presParOf" srcId="{CE8A2D2F-0409-429C-9130-D6237940258B}" destId="{15E71BB8-4618-45E1-B855-9EAEF5158F3D}" srcOrd="2" destOrd="0" presId="urn:microsoft.com/office/officeart/2008/layout/PictureLineup"/>
    <dgm:cxn modelId="{EC6DC979-9975-4188-8774-B76FAF163BF3}" type="presParOf" srcId="{96666139-2C6E-4231-A4D9-7C1B9176556D}" destId="{904F92E4-C783-4CA9-A336-0565DF2EB9D2}" srcOrd="3" destOrd="0" presId="urn:microsoft.com/office/officeart/2008/layout/PictureLineup"/>
    <dgm:cxn modelId="{B2FBB102-BA17-40CB-AF11-3E22D92C8B39}" type="presParOf" srcId="{96666139-2C6E-4231-A4D9-7C1B9176556D}" destId="{B89671D7-2482-4891-A195-E6F08CBF94F4}" srcOrd="4" destOrd="0" presId="urn:microsoft.com/office/officeart/2008/layout/PictureLineup"/>
    <dgm:cxn modelId="{5A22EBD7-E2A9-406A-B711-A85790AB66E8}" type="presParOf" srcId="{B89671D7-2482-4891-A195-E6F08CBF94F4}" destId="{8C4E1C19-6895-4DA8-AFC9-F10CCB779E8E}" srcOrd="0" destOrd="0" presId="urn:microsoft.com/office/officeart/2008/layout/PictureLineup"/>
    <dgm:cxn modelId="{C01DAD04-ABFE-438C-B7E3-A9EAA220C39E}" type="presParOf" srcId="{B89671D7-2482-4891-A195-E6F08CBF94F4}" destId="{E297DBC6-A5A4-4427-9CF6-2C0E93F639CC}" srcOrd="1" destOrd="0" presId="urn:microsoft.com/office/officeart/2008/layout/PictureLineup"/>
    <dgm:cxn modelId="{482395AD-8B99-447A-BAEE-4B3A0A19EBCE}" type="presParOf" srcId="{B89671D7-2482-4891-A195-E6F08CBF94F4}" destId="{5CBEBCB4-7B38-460F-8BB1-1852C63B587D}" srcOrd="2" destOrd="0" presId="urn:microsoft.com/office/officeart/2008/layout/PictureLineup"/>
    <dgm:cxn modelId="{CAE7C225-3006-401A-ACB6-ED9967148901}" type="presParOf" srcId="{96666139-2C6E-4231-A4D9-7C1B9176556D}" destId="{26029E7A-F81F-47DB-AAD8-2C3E7D655585}" srcOrd="5" destOrd="0" presId="urn:microsoft.com/office/officeart/2008/layout/PictureLineup"/>
    <dgm:cxn modelId="{34651A9F-3C34-4AEA-8054-148538D07A0D}" type="presParOf" srcId="{96666139-2C6E-4231-A4D9-7C1B9176556D}" destId="{14B82336-F897-4E38-9B21-81BA57F444F2}" srcOrd="6" destOrd="0" presId="urn:microsoft.com/office/officeart/2008/layout/PictureLineup"/>
    <dgm:cxn modelId="{F0F5006C-7B5F-4B6A-A456-A035BACBF88F}" type="presParOf" srcId="{14B82336-F897-4E38-9B21-81BA57F444F2}" destId="{47387145-1948-439A-93C8-C74EAC8587D6}" srcOrd="0" destOrd="0" presId="urn:microsoft.com/office/officeart/2008/layout/PictureLineup"/>
    <dgm:cxn modelId="{09C79C37-CF5C-4F9F-A290-8C2AED1DD258}" type="presParOf" srcId="{14B82336-F897-4E38-9B21-81BA57F444F2}" destId="{614BD3B3-AFDB-4B32-9FC0-F5D97AE44B2F}" srcOrd="1" destOrd="0" presId="urn:microsoft.com/office/officeart/2008/layout/PictureLineup"/>
    <dgm:cxn modelId="{0A36D2C2-6B1C-43B5-82A1-D61B8570E32F}" type="presParOf" srcId="{14B82336-F897-4E38-9B21-81BA57F444F2}" destId="{F147DFDC-B09D-4DFD-BCD2-63283E1811A2}" srcOrd="2" destOrd="0" presId="urn:microsoft.com/office/officeart/2008/layout/PictureLineup"/>
    <dgm:cxn modelId="{C2DA6BEB-D961-4B59-801A-A49999777C4D}" type="presParOf" srcId="{96666139-2C6E-4231-A4D9-7C1B9176556D}" destId="{C5F527F6-9778-44F8-A54D-A1ED23EBA148}" srcOrd="7" destOrd="0" presId="urn:microsoft.com/office/officeart/2008/layout/PictureLineup"/>
    <dgm:cxn modelId="{B44FC0FD-F37B-4654-A8AD-C7A13E8756C3}" type="presParOf" srcId="{96666139-2C6E-4231-A4D9-7C1B9176556D}" destId="{A6DA68E5-45D5-4EF0-B89D-42AF8DB96DEF}" srcOrd="8" destOrd="0" presId="urn:microsoft.com/office/officeart/2008/layout/PictureLineup"/>
    <dgm:cxn modelId="{793B1F2E-AB09-4407-89F4-F1DBD038C998}" type="presParOf" srcId="{A6DA68E5-45D5-4EF0-B89D-42AF8DB96DEF}" destId="{5BF36250-1BCC-430C-88F0-378D26BD6B1B}" srcOrd="0" destOrd="0" presId="urn:microsoft.com/office/officeart/2008/layout/PictureLineup"/>
    <dgm:cxn modelId="{7F3A76AC-F9E0-4A6D-9022-54029FD97387}" type="presParOf" srcId="{A6DA68E5-45D5-4EF0-B89D-42AF8DB96DEF}" destId="{3732870C-652B-4BFF-8EAC-F054B2C7301A}" srcOrd="1" destOrd="0" presId="urn:microsoft.com/office/officeart/2008/layout/PictureLineup"/>
    <dgm:cxn modelId="{247C4313-E1CD-46C6-B43E-EEF47D587A30}" type="presParOf" srcId="{A6DA68E5-45D5-4EF0-B89D-42AF8DB96DEF}" destId="{690572AB-9E9A-4A6D-866A-469E38AD7AB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3FC98-239A-4FC6-A5C7-BE6E6C705083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5398952-A56F-40A0-A8AD-61958D8C3188}">
      <dgm:prSet custT="1"/>
      <dgm:spPr>
        <a:solidFill>
          <a:schemeClr val="accent5"/>
        </a:solidFill>
      </dgm:spPr>
      <dgm:t>
        <a:bodyPr/>
        <a:lstStyle/>
        <a:p>
          <a:r>
            <a: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Todas sus enseñanzas provinieron del Padre</a:t>
          </a:r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A95EC2-B4A7-462D-B204-AE1CE1C0F19C}" type="parTrans" cxnId="{37D86445-9B77-4FF2-A386-7455E4BB63C9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4F310-4DF8-41C7-94B5-137733455BEE}" type="sibTrans" cxnId="{37D86445-9B77-4FF2-A386-7455E4BB63C9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DD60-045F-44DD-9AFE-35B214549101}">
      <dgm:prSet custT="1"/>
      <dgm:spPr>
        <a:solidFill>
          <a:srgbClr val="C00000"/>
        </a:solidFill>
      </dgm:spPr>
      <dgm:t>
        <a:bodyPr/>
        <a:lstStyle/>
        <a:p>
          <a:r>
            <a: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 lo que habló lo oyó del Padre</a:t>
          </a:r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115749-BBAF-4934-9CFE-68A8D2FEF28F}" type="parTrans" cxnId="{FA68DE3B-11B4-4CEC-AB7E-954DDB1EF992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87D837-E1B7-4E75-8467-595062233DB8}" type="sibTrans" cxnId="{FA68DE3B-11B4-4CEC-AB7E-954DDB1EF992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1EA4A-76F5-4531-9E52-04C9FC22B527}">
      <dgm:prSet custT="1"/>
      <dgm:spPr>
        <a:solidFill>
          <a:srgbClr val="059D99"/>
        </a:solidFill>
      </dgm:spPr>
      <dgm:t>
        <a:bodyPr/>
        <a:lstStyle/>
        <a:p>
          <a:r>
            <a: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Creer en Él es lo mismo que creer en el Padre</a:t>
          </a:r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BFE65-8AE1-4FC6-9927-948A392D59F7}" type="parTrans" cxnId="{579EAE6B-7EC4-4D82-AD55-BCD87C9C8A99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AFA969-169C-4AF0-A086-51A358DFACAC}" type="sibTrans" cxnId="{579EAE6B-7EC4-4D82-AD55-BCD87C9C8A99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17178-D87F-4838-B283-932FD6EED024}">
      <dgm:prSet custT="1"/>
      <dgm:spPr>
        <a:solidFill>
          <a:srgbClr val="4F01FF"/>
        </a:solidFill>
      </dgm:spPr>
      <dgm:t>
        <a:bodyPr/>
        <a:lstStyle/>
        <a:p>
          <a:r>
            <a: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 obras milagrosas provinieron del Padre</a:t>
          </a:r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926F6-D147-47F9-BE7E-71A51E613B44}" type="parTrans" cxnId="{D6AC524D-C24D-4950-BD6F-71AAF1FEA3E9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28E786-CF36-4A09-B688-45F3A81FC223}" type="sibTrans" cxnId="{D6AC524D-C24D-4950-BD6F-71AAF1FEA3E9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461EE8-6F34-402B-B7BD-00E70F1A5A7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Estuvo íntimamente unido al Padre</a:t>
          </a:r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6BC63-4F61-4140-AE30-E62ACBE774F7}" type="parTrans" cxnId="{4C885349-6615-4D63-98D3-7AEB16A0C56E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E8D21-E7AF-4E7F-96B2-204CF08FD282}" type="sibTrans" cxnId="{4C885349-6615-4D63-98D3-7AEB16A0C56E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A9C0DF-20C1-4A4A-B1B9-67940296207F}" type="pres">
      <dgm:prSet presAssocID="{D443FC98-239A-4FC6-A5C7-BE6E6C705083}" presName="linearFlow" presStyleCnt="0">
        <dgm:presLayoutVars>
          <dgm:dir/>
          <dgm:resizeHandles val="exact"/>
        </dgm:presLayoutVars>
      </dgm:prSet>
      <dgm:spPr/>
    </dgm:pt>
    <dgm:pt modelId="{3F77A70D-6DD3-409E-8B78-B5BFFD6C9612}" type="pres">
      <dgm:prSet presAssocID="{85398952-A56F-40A0-A8AD-61958D8C3188}" presName="composite" presStyleCnt="0"/>
      <dgm:spPr/>
    </dgm:pt>
    <dgm:pt modelId="{3A9607A9-94A0-497D-89BF-B40C4848F72A}" type="pres">
      <dgm:prSet presAssocID="{85398952-A56F-40A0-A8AD-61958D8C3188}" presName="imgShp" presStyleLbl="fgImgPlace1" presStyleIdx="0" presStyleCnt="5" custScaleX="207130" custLinFactX="-127870" custLinFactNeighborX="-200000"/>
      <dgm:spPr>
        <a:xfrm>
          <a:off x="0" y="916"/>
          <a:ext cx="647489" cy="312600"/>
        </a:xfrm>
        <a:prstGeom prst="homePlate">
          <a:avLst/>
        </a:prstGeom>
        <a:solidFill>
          <a:srgbClr val="FFAF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8450B45A-F75B-4CC3-BD42-D80233462C5E}" type="pres">
      <dgm:prSet presAssocID="{85398952-A56F-40A0-A8AD-61958D8C3188}" presName="txShp" presStyleLbl="node1" presStyleIdx="0" presStyleCnt="5" custScaleX="141822" custLinFactNeighborX="4277">
        <dgm:presLayoutVars>
          <dgm:bulletEnabled val="1"/>
        </dgm:presLayoutVars>
      </dgm:prSet>
      <dgm:spPr/>
    </dgm:pt>
    <dgm:pt modelId="{16117E98-03EA-422E-9359-0FC7B8EE9C5E}" type="pres">
      <dgm:prSet presAssocID="{BDA4F310-4DF8-41C7-94B5-137733455BEE}" presName="spacing" presStyleCnt="0"/>
      <dgm:spPr/>
    </dgm:pt>
    <dgm:pt modelId="{EBC1E864-158F-49BD-ACF2-FC205C0EB4AD}" type="pres">
      <dgm:prSet presAssocID="{D226DD60-045F-44DD-9AFE-35B214549101}" presName="composite" presStyleCnt="0"/>
      <dgm:spPr/>
    </dgm:pt>
    <dgm:pt modelId="{96B944AC-F921-4882-B40A-751D803F06FC}" type="pres">
      <dgm:prSet presAssocID="{D226DD60-045F-44DD-9AFE-35B214549101}" presName="imgShp" presStyleLbl="fgImgPlace1" presStyleIdx="1" presStyleCnt="5" custScaleX="207130" custLinFactX="-127870" custLinFactNeighborX="-200000"/>
      <dgm:spPr>
        <a:xfrm>
          <a:off x="0" y="391667"/>
          <a:ext cx="647489" cy="312600"/>
        </a:xfrm>
        <a:prstGeom prst="homePlate">
          <a:avLst/>
        </a:prstGeom>
        <a:solidFill>
          <a:srgbClr val="FFC9C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9553A86A-F30B-4161-85DE-EE4A3697C28A}" type="pres">
      <dgm:prSet presAssocID="{D226DD60-045F-44DD-9AFE-35B214549101}" presName="txShp" presStyleLbl="node1" presStyleIdx="1" presStyleCnt="5" custScaleX="141822" custLinFactNeighborX="4277">
        <dgm:presLayoutVars>
          <dgm:bulletEnabled val="1"/>
        </dgm:presLayoutVars>
      </dgm:prSet>
      <dgm:spPr/>
    </dgm:pt>
    <dgm:pt modelId="{E177BD72-027A-41BF-AF46-7DB02AA68FA9}" type="pres">
      <dgm:prSet presAssocID="{F287D837-E1B7-4E75-8467-595062233DB8}" presName="spacing" presStyleCnt="0"/>
      <dgm:spPr/>
    </dgm:pt>
    <dgm:pt modelId="{EA14B714-0A89-47D0-9ABD-F3C7A841647A}" type="pres">
      <dgm:prSet presAssocID="{D191EA4A-76F5-4531-9E52-04C9FC22B527}" presName="composite" presStyleCnt="0"/>
      <dgm:spPr/>
    </dgm:pt>
    <dgm:pt modelId="{05B6A4D7-0805-45F3-AD3D-85C851FE3E1E}" type="pres">
      <dgm:prSet presAssocID="{D191EA4A-76F5-4531-9E52-04C9FC22B527}" presName="imgShp" presStyleLbl="fgImgPlace1" presStyleIdx="2" presStyleCnt="5" custScaleX="207130" custLinFactX="-127870" custLinFactNeighborX="-200000"/>
      <dgm:spPr>
        <a:xfrm>
          <a:off x="0" y="782417"/>
          <a:ext cx="647489" cy="312600"/>
        </a:xfrm>
        <a:prstGeom prst="homePlate">
          <a:avLst/>
        </a:prstGeom>
        <a:solidFill>
          <a:srgbClr val="B2FCF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BC521362-55D5-4DC0-BE37-C8237F437851}" type="pres">
      <dgm:prSet presAssocID="{D191EA4A-76F5-4531-9E52-04C9FC22B527}" presName="txShp" presStyleLbl="node1" presStyleIdx="2" presStyleCnt="5" custScaleX="141822" custLinFactNeighborX="4277">
        <dgm:presLayoutVars>
          <dgm:bulletEnabled val="1"/>
        </dgm:presLayoutVars>
      </dgm:prSet>
      <dgm:spPr/>
    </dgm:pt>
    <dgm:pt modelId="{0BF3D69D-FDD9-4437-A6FA-A0BCBCFC05D8}" type="pres">
      <dgm:prSet presAssocID="{BBAFA969-169C-4AF0-A086-51A358DFACAC}" presName="spacing" presStyleCnt="0"/>
      <dgm:spPr/>
    </dgm:pt>
    <dgm:pt modelId="{77D274F7-2219-48DB-B471-083AE05FCF1B}" type="pres">
      <dgm:prSet presAssocID="{4EB17178-D87F-4838-B283-932FD6EED024}" presName="composite" presStyleCnt="0"/>
      <dgm:spPr/>
    </dgm:pt>
    <dgm:pt modelId="{1AB1EB17-CF8A-4177-8D74-80D5B7B5C17B}" type="pres">
      <dgm:prSet presAssocID="{4EB17178-D87F-4838-B283-932FD6EED024}" presName="imgShp" presStyleLbl="fgImgPlace1" presStyleIdx="3" presStyleCnt="5" custScaleX="207130" custLinFactX="-127870" custLinFactNeighborX="-200000"/>
      <dgm:spPr>
        <a:xfrm>
          <a:off x="0" y="1173168"/>
          <a:ext cx="647489" cy="312600"/>
        </a:xfrm>
        <a:prstGeom prst="homePlate">
          <a:avLst/>
        </a:prstGeom>
        <a:solidFill>
          <a:srgbClr val="D1BD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3A30F323-E40F-4336-9E5D-9D038DE68B4D}" type="pres">
      <dgm:prSet presAssocID="{4EB17178-D87F-4838-B283-932FD6EED024}" presName="txShp" presStyleLbl="node1" presStyleIdx="3" presStyleCnt="5" custScaleX="141822" custLinFactNeighborX="4277">
        <dgm:presLayoutVars>
          <dgm:bulletEnabled val="1"/>
        </dgm:presLayoutVars>
      </dgm:prSet>
      <dgm:spPr/>
    </dgm:pt>
    <dgm:pt modelId="{87BBE0C3-2984-4592-987A-20E6C7CD8D00}" type="pres">
      <dgm:prSet presAssocID="{DE28E786-CF36-4A09-B688-45F3A81FC223}" presName="spacing" presStyleCnt="0"/>
      <dgm:spPr/>
    </dgm:pt>
    <dgm:pt modelId="{1C5127AC-FFFD-46C0-A12C-99484240273A}" type="pres">
      <dgm:prSet presAssocID="{99461EE8-6F34-402B-B7BD-00E70F1A5A75}" presName="composite" presStyleCnt="0"/>
      <dgm:spPr/>
    </dgm:pt>
    <dgm:pt modelId="{A2FF3C0C-6647-4EE0-8CA3-F30D07DAABAE}" type="pres">
      <dgm:prSet presAssocID="{99461EE8-6F34-402B-B7BD-00E70F1A5A75}" presName="imgShp" presStyleLbl="fgImgPlace1" presStyleIdx="4" presStyleCnt="5" custScaleX="207130" custLinFactX="-127870" custLinFactNeighborX="-200000"/>
      <dgm:spPr>
        <a:xfrm>
          <a:off x="0" y="1563918"/>
          <a:ext cx="647489" cy="312600"/>
        </a:xfrm>
        <a:prstGeom prst="homePlate">
          <a:avLst/>
        </a:prstGeom>
        <a:solidFill>
          <a:srgbClr val="FFB7D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B8C095A1-F268-4320-B008-24523968C6BE}" type="pres">
      <dgm:prSet presAssocID="{99461EE8-6F34-402B-B7BD-00E70F1A5A75}" presName="txShp" presStyleLbl="node1" presStyleIdx="4" presStyleCnt="5" custScaleX="141822" custLinFactNeighborX="4277">
        <dgm:presLayoutVars>
          <dgm:bulletEnabled val="1"/>
        </dgm:presLayoutVars>
      </dgm:prSet>
      <dgm:spPr/>
    </dgm:pt>
  </dgm:ptLst>
  <dgm:cxnLst>
    <dgm:cxn modelId="{4C50F807-E5F5-445A-B884-0108E7CAF29F}" type="presOf" srcId="{85398952-A56F-40A0-A8AD-61958D8C3188}" destId="{8450B45A-F75B-4CC3-BD42-D80233462C5E}" srcOrd="0" destOrd="0" presId="urn:microsoft.com/office/officeart/2005/8/layout/vList3"/>
    <dgm:cxn modelId="{F2EF0C0D-89A5-46B3-86F3-A90155565D0C}" type="presOf" srcId="{D226DD60-045F-44DD-9AFE-35B214549101}" destId="{9553A86A-F30B-4161-85DE-EE4A3697C28A}" srcOrd="0" destOrd="0" presId="urn:microsoft.com/office/officeart/2005/8/layout/vList3"/>
    <dgm:cxn modelId="{FA68DE3B-11B4-4CEC-AB7E-954DDB1EF992}" srcId="{D443FC98-239A-4FC6-A5C7-BE6E6C705083}" destId="{D226DD60-045F-44DD-9AFE-35B214549101}" srcOrd="1" destOrd="0" parTransId="{B5115749-BBAF-4934-9CFE-68A8D2FEF28F}" sibTransId="{F287D837-E1B7-4E75-8467-595062233DB8}"/>
    <dgm:cxn modelId="{7F81F661-ACF0-46A2-BAA3-85280CC7FCAE}" type="presOf" srcId="{D191EA4A-76F5-4531-9E52-04C9FC22B527}" destId="{BC521362-55D5-4DC0-BE37-C8237F437851}" srcOrd="0" destOrd="0" presId="urn:microsoft.com/office/officeart/2005/8/layout/vList3"/>
    <dgm:cxn modelId="{37D86445-9B77-4FF2-A386-7455E4BB63C9}" srcId="{D443FC98-239A-4FC6-A5C7-BE6E6C705083}" destId="{85398952-A56F-40A0-A8AD-61958D8C3188}" srcOrd="0" destOrd="0" parTransId="{D3A95EC2-B4A7-462D-B204-AE1CE1C0F19C}" sibTransId="{BDA4F310-4DF8-41C7-94B5-137733455BEE}"/>
    <dgm:cxn modelId="{4C885349-6615-4D63-98D3-7AEB16A0C56E}" srcId="{D443FC98-239A-4FC6-A5C7-BE6E6C705083}" destId="{99461EE8-6F34-402B-B7BD-00E70F1A5A75}" srcOrd="4" destOrd="0" parTransId="{4E56BC63-4F61-4140-AE30-E62ACBE774F7}" sibTransId="{11DE8D21-E7AF-4E7F-96B2-204CF08FD282}"/>
    <dgm:cxn modelId="{579EAE6B-7EC4-4D82-AD55-BCD87C9C8A99}" srcId="{D443FC98-239A-4FC6-A5C7-BE6E6C705083}" destId="{D191EA4A-76F5-4531-9E52-04C9FC22B527}" srcOrd="2" destOrd="0" parTransId="{676BFE65-8AE1-4FC6-9927-948A392D59F7}" sibTransId="{BBAFA969-169C-4AF0-A086-51A358DFACAC}"/>
    <dgm:cxn modelId="{D6AC524D-C24D-4950-BD6F-71AAF1FEA3E9}" srcId="{D443FC98-239A-4FC6-A5C7-BE6E6C705083}" destId="{4EB17178-D87F-4838-B283-932FD6EED024}" srcOrd="3" destOrd="0" parTransId="{2B2926F6-D147-47F9-BE7E-71A51E613B44}" sibTransId="{DE28E786-CF36-4A09-B688-45F3A81FC223}"/>
    <dgm:cxn modelId="{3E71E0A1-1D82-4C1F-8B5F-CED36C20F454}" type="presOf" srcId="{4EB17178-D87F-4838-B283-932FD6EED024}" destId="{3A30F323-E40F-4336-9E5D-9D038DE68B4D}" srcOrd="0" destOrd="0" presId="urn:microsoft.com/office/officeart/2005/8/layout/vList3"/>
    <dgm:cxn modelId="{72608DD0-FF7B-44A0-AB3A-6288026264F2}" type="presOf" srcId="{D443FC98-239A-4FC6-A5C7-BE6E6C705083}" destId="{B5A9C0DF-20C1-4A4A-B1B9-67940296207F}" srcOrd="0" destOrd="0" presId="urn:microsoft.com/office/officeart/2005/8/layout/vList3"/>
    <dgm:cxn modelId="{A1322ADA-3903-420C-A1C5-426DDAE1AD53}" type="presOf" srcId="{99461EE8-6F34-402B-B7BD-00E70F1A5A75}" destId="{B8C095A1-F268-4320-B008-24523968C6BE}" srcOrd="0" destOrd="0" presId="urn:microsoft.com/office/officeart/2005/8/layout/vList3"/>
    <dgm:cxn modelId="{1C4EF47E-3736-4F02-A394-33FA655F9094}" type="presParOf" srcId="{B5A9C0DF-20C1-4A4A-B1B9-67940296207F}" destId="{3F77A70D-6DD3-409E-8B78-B5BFFD6C9612}" srcOrd="0" destOrd="0" presId="urn:microsoft.com/office/officeart/2005/8/layout/vList3"/>
    <dgm:cxn modelId="{12A3A2CF-A019-4517-BAED-EBAEB93DB656}" type="presParOf" srcId="{3F77A70D-6DD3-409E-8B78-B5BFFD6C9612}" destId="{3A9607A9-94A0-497D-89BF-B40C4848F72A}" srcOrd="0" destOrd="0" presId="urn:microsoft.com/office/officeart/2005/8/layout/vList3"/>
    <dgm:cxn modelId="{DFCB7810-1C69-41D0-8D1A-A572416CEF0E}" type="presParOf" srcId="{3F77A70D-6DD3-409E-8B78-B5BFFD6C9612}" destId="{8450B45A-F75B-4CC3-BD42-D80233462C5E}" srcOrd="1" destOrd="0" presId="urn:microsoft.com/office/officeart/2005/8/layout/vList3"/>
    <dgm:cxn modelId="{70FA62D4-A019-4B6D-9935-634187D79ECE}" type="presParOf" srcId="{B5A9C0DF-20C1-4A4A-B1B9-67940296207F}" destId="{16117E98-03EA-422E-9359-0FC7B8EE9C5E}" srcOrd="1" destOrd="0" presId="urn:microsoft.com/office/officeart/2005/8/layout/vList3"/>
    <dgm:cxn modelId="{A8C8E9F4-832D-4192-8AB7-91EEB5593C3F}" type="presParOf" srcId="{B5A9C0DF-20C1-4A4A-B1B9-67940296207F}" destId="{EBC1E864-158F-49BD-ACF2-FC205C0EB4AD}" srcOrd="2" destOrd="0" presId="urn:microsoft.com/office/officeart/2005/8/layout/vList3"/>
    <dgm:cxn modelId="{5772E145-5AF6-41A9-BBBC-84262B7B95F2}" type="presParOf" srcId="{EBC1E864-158F-49BD-ACF2-FC205C0EB4AD}" destId="{96B944AC-F921-4882-B40A-751D803F06FC}" srcOrd="0" destOrd="0" presId="urn:microsoft.com/office/officeart/2005/8/layout/vList3"/>
    <dgm:cxn modelId="{1C4159EB-E4E2-4715-9420-B7D3AD967DC5}" type="presParOf" srcId="{EBC1E864-158F-49BD-ACF2-FC205C0EB4AD}" destId="{9553A86A-F30B-4161-85DE-EE4A3697C28A}" srcOrd="1" destOrd="0" presId="urn:microsoft.com/office/officeart/2005/8/layout/vList3"/>
    <dgm:cxn modelId="{062ED096-6E7B-4901-94C3-2D6B22C8EDAE}" type="presParOf" srcId="{B5A9C0DF-20C1-4A4A-B1B9-67940296207F}" destId="{E177BD72-027A-41BF-AF46-7DB02AA68FA9}" srcOrd="3" destOrd="0" presId="urn:microsoft.com/office/officeart/2005/8/layout/vList3"/>
    <dgm:cxn modelId="{969BFFA0-0F35-4824-8016-0DD4CD6E8737}" type="presParOf" srcId="{B5A9C0DF-20C1-4A4A-B1B9-67940296207F}" destId="{EA14B714-0A89-47D0-9ABD-F3C7A841647A}" srcOrd="4" destOrd="0" presId="urn:microsoft.com/office/officeart/2005/8/layout/vList3"/>
    <dgm:cxn modelId="{38B69B8E-964B-46E6-BE03-EFF4D2681BD2}" type="presParOf" srcId="{EA14B714-0A89-47D0-9ABD-F3C7A841647A}" destId="{05B6A4D7-0805-45F3-AD3D-85C851FE3E1E}" srcOrd="0" destOrd="0" presId="urn:microsoft.com/office/officeart/2005/8/layout/vList3"/>
    <dgm:cxn modelId="{AC1A1292-73E9-474B-8A4C-5183FF614644}" type="presParOf" srcId="{EA14B714-0A89-47D0-9ABD-F3C7A841647A}" destId="{BC521362-55D5-4DC0-BE37-C8237F437851}" srcOrd="1" destOrd="0" presId="urn:microsoft.com/office/officeart/2005/8/layout/vList3"/>
    <dgm:cxn modelId="{7EDB1553-EBA7-4687-869A-8602D6D479A9}" type="presParOf" srcId="{B5A9C0DF-20C1-4A4A-B1B9-67940296207F}" destId="{0BF3D69D-FDD9-4437-A6FA-A0BCBCFC05D8}" srcOrd="5" destOrd="0" presId="urn:microsoft.com/office/officeart/2005/8/layout/vList3"/>
    <dgm:cxn modelId="{CBBA754F-F4F9-4AFA-9C54-B5F79245F42A}" type="presParOf" srcId="{B5A9C0DF-20C1-4A4A-B1B9-67940296207F}" destId="{77D274F7-2219-48DB-B471-083AE05FCF1B}" srcOrd="6" destOrd="0" presId="urn:microsoft.com/office/officeart/2005/8/layout/vList3"/>
    <dgm:cxn modelId="{46E7A8F7-C9D5-4080-B1E2-DA3BA7F882B4}" type="presParOf" srcId="{77D274F7-2219-48DB-B471-083AE05FCF1B}" destId="{1AB1EB17-CF8A-4177-8D74-80D5B7B5C17B}" srcOrd="0" destOrd="0" presId="urn:microsoft.com/office/officeart/2005/8/layout/vList3"/>
    <dgm:cxn modelId="{F9F6916B-E50C-4037-9554-A303F127EC44}" type="presParOf" srcId="{77D274F7-2219-48DB-B471-083AE05FCF1B}" destId="{3A30F323-E40F-4336-9E5D-9D038DE68B4D}" srcOrd="1" destOrd="0" presId="urn:microsoft.com/office/officeart/2005/8/layout/vList3"/>
    <dgm:cxn modelId="{A0EAC5CC-882D-490A-A867-7457BEBAA39C}" type="presParOf" srcId="{B5A9C0DF-20C1-4A4A-B1B9-67940296207F}" destId="{87BBE0C3-2984-4592-987A-20E6C7CD8D00}" srcOrd="7" destOrd="0" presId="urn:microsoft.com/office/officeart/2005/8/layout/vList3"/>
    <dgm:cxn modelId="{199C3C09-52E7-4D36-B100-6BEC5F868D05}" type="presParOf" srcId="{B5A9C0DF-20C1-4A4A-B1B9-67940296207F}" destId="{1C5127AC-FFFD-46C0-A12C-99484240273A}" srcOrd="8" destOrd="0" presId="urn:microsoft.com/office/officeart/2005/8/layout/vList3"/>
    <dgm:cxn modelId="{68B00927-E582-4628-9405-5322B5B3CA20}" type="presParOf" srcId="{1C5127AC-FFFD-46C0-A12C-99484240273A}" destId="{A2FF3C0C-6647-4EE0-8CA3-F30D07DAABAE}" srcOrd="0" destOrd="0" presId="urn:microsoft.com/office/officeart/2005/8/layout/vList3"/>
    <dgm:cxn modelId="{1714EBF5-FF6A-4D36-BBBC-04A3BCE6E7C0}" type="presParOf" srcId="{1C5127AC-FFFD-46C0-A12C-99484240273A}" destId="{B8C095A1-F268-4320-B008-24523968C6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404B6-AF22-4451-A341-46AD792901B4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1CE948E-3D28-4772-A135-3FF508971BF6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enseña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14:26)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DBBB1A-CA8F-4BFA-9458-D5F3AE3B98E1}" type="parTrans" cxnId="{3BA5827C-68EA-4527-8726-13FDA5DBE56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440A7-C531-4203-899D-8FD0A532DAE4}" type="sibTrans" cxnId="{3BA5827C-68EA-4527-8726-13FDA5DBE56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B337D-04F7-4E6D-A472-E7F6C0A3C66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 testimonio de Jesús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15:26)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457EDF-5CF3-41B8-A08E-91AC9CE2A8BF}" type="parTrans" cxnId="{8C5CE1BB-031D-4692-B903-79A0879CC24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BC82B-8821-422F-9D66-4E577C22BDE4}" type="sibTrans" cxnId="{8C5CE1BB-031D-4692-B903-79A0879CC24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B5AF5-7AFD-4DD5-B540-26C32CBDEF7D}">
      <dgm:prSet custT="1"/>
      <dgm:spPr>
        <a:gradFill rotWithShape="0">
          <a:gsLst>
            <a:gs pos="0">
              <a:srgbClr val="FFB205"/>
            </a:gs>
            <a:gs pos="51000">
              <a:srgbClr val="D6A800"/>
            </a:gs>
            <a:gs pos="100000">
              <a:srgbClr val="E2B200"/>
            </a:gs>
          </a:gsLst>
        </a:gra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Convence de pecado, de justicia y de juicio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16:8-11)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04A734-8817-41A5-BA16-790C45FE2C38}" type="parTrans" cxnId="{8CCE3B2E-7D8A-4A61-9077-5639120F57D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6E61F-516F-406C-9321-A1F0B334EBA2}" type="sibTrans" cxnId="{8CCE3B2E-7D8A-4A61-9077-5639120F57D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D691E-EADF-4FDF-BF13-297E1F66973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guía a la verdad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16:13)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3CF10E-F3B4-4DC1-ADD7-1516C980E0BA}" type="parTrans" cxnId="{8B7DFAD6-CAB3-414C-99B2-D3B00AB1D91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1E0A6-8127-4765-B78B-C364EC77E4AA}" type="sibTrans" cxnId="{8B7DFAD6-CAB3-414C-99B2-D3B00AB1D91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B236B7-C74E-4C93-8AFA-D1912162F1A6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Glorifica a Jesús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E3036-6421-4C5F-B6BF-6F5FDCDEE593}" type="parTrans" cxnId="{81537A01-D85C-483E-9212-B0FEA4022F3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9D4FC5-C893-4D61-A90D-D244B8D98EA4}" type="sibTrans" cxnId="{81537A01-D85C-483E-9212-B0FEA4022F3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534A9-4B78-4BD5-9BC0-D38427C20BD2}" type="pres">
      <dgm:prSet presAssocID="{4C9404B6-AF22-4451-A341-46AD792901B4}" presName="Name0" presStyleCnt="0">
        <dgm:presLayoutVars>
          <dgm:chMax val="7"/>
          <dgm:chPref val="7"/>
          <dgm:dir/>
        </dgm:presLayoutVars>
      </dgm:prSet>
      <dgm:spPr/>
    </dgm:pt>
    <dgm:pt modelId="{3490BBFC-EA89-4AEF-AC1F-DD168DBD453C}" type="pres">
      <dgm:prSet presAssocID="{4C9404B6-AF22-4451-A341-46AD792901B4}" presName="Name1" presStyleCnt="0"/>
      <dgm:spPr/>
    </dgm:pt>
    <dgm:pt modelId="{45658F5A-FFC2-4283-8638-A7EA269616E9}" type="pres">
      <dgm:prSet presAssocID="{4C9404B6-AF22-4451-A341-46AD792901B4}" presName="cycle" presStyleCnt="0"/>
      <dgm:spPr/>
    </dgm:pt>
    <dgm:pt modelId="{AADE7A10-946C-4236-A05A-5581185EA031}" type="pres">
      <dgm:prSet presAssocID="{4C9404B6-AF22-4451-A341-46AD792901B4}" presName="srcNode" presStyleLbl="node1" presStyleIdx="0" presStyleCnt="5"/>
      <dgm:spPr/>
    </dgm:pt>
    <dgm:pt modelId="{8DA072B2-782D-45B4-9145-10E6DBF7E50B}" type="pres">
      <dgm:prSet presAssocID="{4C9404B6-AF22-4451-A341-46AD792901B4}" presName="conn" presStyleLbl="parChTrans1D2" presStyleIdx="0" presStyleCnt="1"/>
      <dgm:spPr/>
    </dgm:pt>
    <dgm:pt modelId="{E212DA6A-A6F3-4EB3-BA22-690A30705E48}" type="pres">
      <dgm:prSet presAssocID="{4C9404B6-AF22-4451-A341-46AD792901B4}" presName="extraNode" presStyleLbl="node1" presStyleIdx="0" presStyleCnt="5"/>
      <dgm:spPr/>
    </dgm:pt>
    <dgm:pt modelId="{EA87DCD2-FD39-42EA-BAA1-6AADCCC56E1E}" type="pres">
      <dgm:prSet presAssocID="{4C9404B6-AF22-4451-A341-46AD792901B4}" presName="dstNode" presStyleLbl="node1" presStyleIdx="0" presStyleCnt="5"/>
      <dgm:spPr/>
    </dgm:pt>
    <dgm:pt modelId="{0D0E0464-CC8C-47CD-A54C-FD848C2CE333}" type="pres">
      <dgm:prSet presAssocID="{C1CE948E-3D28-4772-A135-3FF508971BF6}" presName="text_1" presStyleLbl="node1" presStyleIdx="0" presStyleCnt="5" custScaleY="137367">
        <dgm:presLayoutVars>
          <dgm:bulletEnabled val="1"/>
        </dgm:presLayoutVars>
      </dgm:prSet>
      <dgm:spPr>
        <a:prstGeom prst="roundRect">
          <a:avLst/>
        </a:prstGeom>
      </dgm:spPr>
    </dgm:pt>
    <dgm:pt modelId="{2695D9AC-2475-485D-ADCB-31B93B0F3754}" type="pres">
      <dgm:prSet presAssocID="{C1CE948E-3D28-4772-A135-3FF508971BF6}" presName="accent_1" presStyleCnt="0"/>
      <dgm:spPr/>
    </dgm:pt>
    <dgm:pt modelId="{BF326E38-49E5-4975-A76C-25E734B31A45}" type="pres">
      <dgm:prSet presAssocID="{C1CE948E-3D28-4772-A135-3FF508971BF6}" presName="accentRepeatNode" presStyleLbl="solidFgAcc1" presStyleIdx="0" presStyleCnt="5"/>
      <dgm:spPr/>
    </dgm:pt>
    <dgm:pt modelId="{CAD33230-C1AD-4F69-961E-9E9A4D01B613}" type="pres">
      <dgm:prSet presAssocID="{EFAB337D-04F7-4E6D-A472-E7F6C0A3C66D}" presName="text_2" presStyleLbl="node1" presStyleIdx="1" presStyleCnt="5" custScaleY="137367">
        <dgm:presLayoutVars>
          <dgm:bulletEnabled val="1"/>
        </dgm:presLayoutVars>
      </dgm:prSet>
      <dgm:spPr>
        <a:prstGeom prst="roundRect">
          <a:avLst/>
        </a:prstGeom>
      </dgm:spPr>
    </dgm:pt>
    <dgm:pt modelId="{93DD33D3-4CA8-4BC0-A165-854EA1746D32}" type="pres">
      <dgm:prSet presAssocID="{EFAB337D-04F7-4E6D-A472-E7F6C0A3C66D}" presName="accent_2" presStyleCnt="0"/>
      <dgm:spPr/>
    </dgm:pt>
    <dgm:pt modelId="{0D2F02FF-0BFE-468C-8C89-46AD17BCE466}" type="pres">
      <dgm:prSet presAssocID="{EFAB337D-04F7-4E6D-A472-E7F6C0A3C66D}" presName="accentRepeatNode" presStyleLbl="solidFgAcc1" presStyleIdx="1" presStyleCnt="5"/>
      <dgm:spPr/>
    </dgm:pt>
    <dgm:pt modelId="{2CBC4B8E-D6F0-4322-9375-B809B5A94096}" type="pres">
      <dgm:prSet presAssocID="{CDAB5AF5-7AFD-4DD5-B540-26C32CBDEF7D}" presName="text_3" presStyleLbl="node1" presStyleIdx="2" presStyleCnt="5" custScaleY="137367">
        <dgm:presLayoutVars>
          <dgm:bulletEnabled val="1"/>
        </dgm:presLayoutVars>
      </dgm:prSet>
      <dgm:spPr>
        <a:prstGeom prst="roundRect">
          <a:avLst/>
        </a:prstGeom>
      </dgm:spPr>
    </dgm:pt>
    <dgm:pt modelId="{C4CF5963-79B5-4A2C-9A33-A23DB3EF7FAA}" type="pres">
      <dgm:prSet presAssocID="{CDAB5AF5-7AFD-4DD5-B540-26C32CBDEF7D}" presName="accent_3" presStyleCnt="0"/>
      <dgm:spPr/>
    </dgm:pt>
    <dgm:pt modelId="{FFE35791-97BD-4440-8AD1-990AFA635651}" type="pres">
      <dgm:prSet presAssocID="{CDAB5AF5-7AFD-4DD5-B540-26C32CBDEF7D}" presName="accentRepeatNode" presStyleLbl="solidFgAcc1" presStyleIdx="2" presStyleCnt="5"/>
      <dgm:spPr/>
    </dgm:pt>
    <dgm:pt modelId="{EF1085E2-BC0A-4BFA-BA4B-D6A0DA749672}" type="pres">
      <dgm:prSet presAssocID="{7C6D691E-EADF-4FDF-BF13-297E1F669737}" presName="text_4" presStyleLbl="node1" presStyleIdx="3" presStyleCnt="5" custScaleY="137367">
        <dgm:presLayoutVars>
          <dgm:bulletEnabled val="1"/>
        </dgm:presLayoutVars>
      </dgm:prSet>
      <dgm:spPr>
        <a:prstGeom prst="roundRect">
          <a:avLst/>
        </a:prstGeom>
      </dgm:spPr>
    </dgm:pt>
    <dgm:pt modelId="{278DD814-F1E6-4C57-B4E8-357E9558B207}" type="pres">
      <dgm:prSet presAssocID="{7C6D691E-EADF-4FDF-BF13-297E1F669737}" presName="accent_4" presStyleCnt="0"/>
      <dgm:spPr/>
    </dgm:pt>
    <dgm:pt modelId="{56914D01-0D2B-44BE-9C05-CCA45D3D1701}" type="pres">
      <dgm:prSet presAssocID="{7C6D691E-EADF-4FDF-BF13-297E1F669737}" presName="accentRepeatNode" presStyleLbl="solidFgAcc1" presStyleIdx="3" presStyleCnt="5"/>
      <dgm:spPr/>
    </dgm:pt>
    <dgm:pt modelId="{5176CD8C-118E-4B21-A297-38F6B5841289}" type="pres">
      <dgm:prSet presAssocID="{D1B236B7-C74E-4C93-8AFA-D1912162F1A6}" presName="text_5" presStyleLbl="node1" presStyleIdx="4" presStyleCnt="5" custScaleY="137367">
        <dgm:presLayoutVars>
          <dgm:bulletEnabled val="1"/>
        </dgm:presLayoutVars>
      </dgm:prSet>
      <dgm:spPr>
        <a:prstGeom prst="roundRect">
          <a:avLst/>
        </a:prstGeom>
      </dgm:spPr>
    </dgm:pt>
    <dgm:pt modelId="{350FBFEC-50D1-48FE-8DFC-805AA9B2835C}" type="pres">
      <dgm:prSet presAssocID="{D1B236B7-C74E-4C93-8AFA-D1912162F1A6}" presName="accent_5" presStyleCnt="0"/>
      <dgm:spPr/>
    </dgm:pt>
    <dgm:pt modelId="{30D47C10-0B9E-43A5-AB73-8F46A24B0FC1}" type="pres">
      <dgm:prSet presAssocID="{D1B236B7-C74E-4C93-8AFA-D1912162F1A6}" presName="accentRepeatNode" presStyleLbl="solidFgAcc1" presStyleIdx="4" presStyleCnt="5"/>
      <dgm:spPr/>
    </dgm:pt>
  </dgm:ptLst>
  <dgm:cxnLst>
    <dgm:cxn modelId="{81537A01-D85C-483E-9212-B0FEA4022F3A}" srcId="{4C9404B6-AF22-4451-A341-46AD792901B4}" destId="{D1B236B7-C74E-4C93-8AFA-D1912162F1A6}" srcOrd="4" destOrd="0" parTransId="{0B1E3036-6421-4C5F-B6BF-6F5FDCDEE593}" sibTransId="{E89D4FC5-C893-4D61-A90D-D244B8D98EA4}"/>
    <dgm:cxn modelId="{D7FCDA1F-877E-42B1-9B24-2616DBC336FB}" type="presOf" srcId="{7C6D691E-EADF-4FDF-BF13-297E1F669737}" destId="{EF1085E2-BC0A-4BFA-BA4B-D6A0DA749672}" srcOrd="0" destOrd="0" presId="urn:microsoft.com/office/officeart/2008/layout/VerticalCurvedList"/>
    <dgm:cxn modelId="{C0C76D26-3425-4825-9E15-B933930A543B}" type="presOf" srcId="{EFAB337D-04F7-4E6D-A472-E7F6C0A3C66D}" destId="{CAD33230-C1AD-4F69-961E-9E9A4D01B613}" srcOrd="0" destOrd="0" presId="urn:microsoft.com/office/officeart/2008/layout/VerticalCurvedList"/>
    <dgm:cxn modelId="{8CCE3B2E-7D8A-4A61-9077-5639120F57DE}" srcId="{4C9404B6-AF22-4451-A341-46AD792901B4}" destId="{CDAB5AF5-7AFD-4DD5-B540-26C32CBDEF7D}" srcOrd="2" destOrd="0" parTransId="{8304A734-8817-41A5-BA16-790C45FE2C38}" sibTransId="{A316E61F-516F-406C-9321-A1F0B334EBA2}"/>
    <dgm:cxn modelId="{0D78CD45-FC60-460F-A936-90B836EB71E7}" type="presOf" srcId="{C1CE948E-3D28-4772-A135-3FF508971BF6}" destId="{0D0E0464-CC8C-47CD-A54C-FD848C2CE333}" srcOrd="0" destOrd="0" presId="urn:microsoft.com/office/officeart/2008/layout/VerticalCurvedList"/>
    <dgm:cxn modelId="{5140396D-AB4E-4EFD-B785-0E1D5D12837D}" type="presOf" srcId="{CDAB5AF5-7AFD-4DD5-B540-26C32CBDEF7D}" destId="{2CBC4B8E-D6F0-4322-9375-B809B5A94096}" srcOrd="0" destOrd="0" presId="urn:microsoft.com/office/officeart/2008/layout/VerticalCurvedList"/>
    <dgm:cxn modelId="{C95BFC77-1A5A-4EE6-8A7D-844DCE757755}" type="presOf" srcId="{4C9404B6-AF22-4451-A341-46AD792901B4}" destId="{61D534A9-4B78-4BD5-9BC0-D38427C20BD2}" srcOrd="0" destOrd="0" presId="urn:microsoft.com/office/officeart/2008/layout/VerticalCurvedList"/>
    <dgm:cxn modelId="{3BA5827C-68EA-4527-8726-13FDA5DBE560}" srcId="{4C9404B6-AF22-4451-A341-46AD792901B4}" destId="{C1CE948E-3D28-4772-A135-3FF508971BF6}" srcOrd="0" destOrd="0" parTransId="{F9DBBB1A-CA8F-4BFA-9458-D5F3AE3B98E1}" sibTransId="{9E8440A7-C531-4203-899D-8FD0A532DAE4}"/>
    <dgm:cxn modelId="{175FCA7D-9D0E-4651-AB14-4F06D609D670}" type="presOf" srcId="{D1B236B7-C74E-4C93-8AFA-D1912162F1A6}" destId="{5176CD8C-118E-4B21-A297-38F6B5841289}" srcOrd="0" destOrd="0" presId="urn:microsoft.com/office/officeart/2008/layout/VerticalCurvedList"/>
    <dgm:cxn modelId="{8C5CE1BB-031D-4692-B903-79A0879CC24E}" srcId="{4C9404B6-AF22-4451-A341-46AD792901B4}" destId="{EFAB337D-04F7-4E6D-A472-E7F6C0A3C66D}" srcOrd="1" destOrd="0" parTransId="{20457EDF-5CF3-41B8-A08E-91AC9CE2A8BF}" sibTransId="{F70BC82B-8821-422F-9D66-4E577C22BDE4}"/>
    <dgm:cxn modelId="{0D1397C3-BBA5-4864-BE70-CF7B5FB68CF2}" type="presOf" srcId="{9E8440A7-C531-4203-899D-8FD0A532DAE4}" destId="{8DA072B2-782D-45B4-9145-10E6DBF7E50B}" srcOrd="0" destOrd="0" presId="urn:microsoft.com/office/officeart/2008/layout/VerticalCurvedList"/>
    <dgm:cxn modelId="{8B7DFAD6-CAB3-414C-99B2-D3B00AB1D918}" srcId="{4C9404B6-AF22-4451-A341-46AD792901B4}" destId="{7C6D691E-EADF-4FDF-BF13-297E1F669737}" srcOrd="3" destOrd="0" parTransId="{183CF10E-F3B4-4DC1-ADD7-1516C980E0BA}" sibTransId="{A551E0A6-8127-4765-B78B-C364EC77E4AA}"/>
    <dgm:cxn modelId="{55126060-EE7E-43E8-9EBA-F9BDC3B8E761}" type="presParOf" srcId="{61D534A9-4B78-4BD5-9BC0-D38427C20BD2}" destId="{3490BBFC-EA89-4AEF-AC1F-DD168DBD453C}" srcOrd="0" destOrd="0" presId="urn:microsoft.com/office/officeart/2008/layout/VerticalCurvedList"/>
    <dgm:cxn modelId="{EC2E9944-FE32-491A-A7F0-67F0A2AFF6DD}" type="presParOf" srcId="{3490BBFC-EA89-4AEF-AC1F-DD168DBD453C}" destId="{45658F5A-FFC2-4283-8638-A7EA269616E9}" srcOrd="0" destOrd="0" presId="urn:microsoft.com/office/officeart/2008/layout/VerticalCurvedList"/>
    <dgm:cxn modelId="{4DC34B5F-BA7F-4A51-912C-3E2477C43517}" type="presParOf" srcId="{45658F5A-FFC2-4283-8638-A7EA269616E9}" destId="{AADE7A10-946C-4236-A05A-5581185EA031}" srcOrd="0" destOrd="0" presId="urn:microsoft.com/office/officeart/2008/layout/VerticalCurvedList"/>
    <dgm:cxn modelId="{26B2635B-8F43-461D-A2AF-ADAF8CB54E7E}" type="presParOf" srcId="{45658F5A-FFC2-4283-8638-A7EA269616E9}" destId="{8DA072B2-782D-45B4-9145-10E6DBF7E50B}" srcOrd="1" destOrd="0" presId="urn:microsoft.com/office/officeart/2008/layout/VerticalCurvedList"/>
    <dgm:cxn modelId="{DCE5B9F2-F76C-4603-8D9C-3E71BA04ACAE}" type="presParOf" srcId="{45658F5A-FFC2-4283-8638-A7EA269616E9}" destId="{E212DA6A-A6F3-4EB3-BA22-690A30705E48}" srcOrd="2" destOrd="0" presId="urn:microsoft.com/office/officeart/2008/layout/VerticalCurvedList"/>
    <dgm:cxn modelId="{13077824-BF25-4AA5-9581-06A2A3AD35FA}" type="presParOf" srcId="{45658F5A-FFC2-4283-8638-A7EA269616E9}" destId="{EA87DCD2-FD39-42EA-BAA1-6AADCCC56E1E}" srcOrd="3" destOrd="0" presId="urn:microsoft.com/office/officeart/2008/layout/VerticalCurvedList"/>
    <dgm:cxn modelId="{DC2A1DFE-9CDE-45BE-ABB7-0DA0E896CF4E}" type="presParOf" srcId="{3490BBFC-EA89-4AEF-AC1F-DD168DBD453C}" destId="{0D0E0464-CC8C-47CD-A54C-FD848C2CE333}" srcOrd="1" destOrd="0" presId="urn:microsoft.com/office/officeart/2008/layout/VerticalCurvedList"/>
    <dgm:cxn modelId="{68E0841C-E2B2-4278-A53A-2E279B294BE7}" type="presParOf" srcId="{3490BBFC-EA89-4AEF-AC1F-DD168DBD453C}" destId="{2695D9AC-2475-485D-ADCB-31B93B0F3754}" srcOrd="2" destOrd="0" presId="urn:microsoft.com/office/officeart/2008/layout/VerticalCurvedList"/>
    <dgm:cxn modelId="{F464D1E3-3A21-474D-B844-D8A1D1D0A607}" type="presParOf" srcId="{2695D9AC-2475-485D-ADCB-31B93B0F3754}" destId="{BF326E38-49E5-4975-A76C-25E734B31A45}" srcOrd="0" destOrd="0" presId="urn:microsoft.com/office/officeart/2008/layout/VerticalCurvedList"/>
    <dgm:cxn modelId="{EEC076FB-7F2E-4478-85F9-54A8B39DCBC3}" type="presParOf" srcId="{3490BBFC-EA89-4AEF-AC1F-DD168DBD453C}" destId="{CAD33230-C1AD-4F69-961E-9E9A4D01B613}" srcOrd="3" destOrd="0" presId="urn:microsoft.com/office/officeart/2008/layout/VerticalCurvedList"/>
    <dgm:cxn modelId="{F147FCA9-A509-43A7-A82C-901F600ADF03}" type="presParOf" srcId="{3490BBFC-EA89-4AEF-AC1F-DD168DBD453C}" destId="{93DD33D3-4CA8-4BC0-A165-854EA1746D32}" srcOrd="4" destOrd="0" presId="urn:microsoft.com/office/officeart/2008/layout/VerticalCurvedList"/>
    <dgm:cxn modelId="{06141AD4-1E3C-4D32-9B78-F9C723747A74}" type="presParOf" srcId="{93DD33D3-4CA8-4BC0-A165-854EA1746D32}" destId="{0D2F02FF-0BFE-468C-8C89-46AD17BCE466}" srcOrd="0" destOrd="0" presId="urn:microsoft.com/office/officeart/2008/layout/VerticalCurvedList"/>
    <dgm:cxn modelId="{3B81AB43-23DE-4358-BAB7-1DDCAF1C9C76}" type="presParOf" srcId="{3490BBFC-EA89-4AEF-AC1F-DD168DBD453C}" destId="{2CBC4B8E-D6F0-4322-9375-B809B5A94096}" srcOrd="5" destOrd="0" presId="urn:microsoft.com/office/officeart/2008/layout/VerticalCurvedList"/>
    <dgm:cxn modelId="{0276A6B5-8BD9-44BF-ADA6-DAA975958D90}" type="presParOf" srcId="{3490BBFC-EA89-4AEF-AC1F-DD168DBD453C}" destId="{C4CF5963-79B5-4A2C-9A33-A23DB3EF7FAA}" srcOrd="6" destOrd="0" presId="urn:microsoft.com/office/officeart/2008/layout/VerticalCurvedList"/>
    <dgm:cxn modelId="{395C177E-0CBF-4039-9638-760E5070DA6E}" type="presParOf" srcId="{C4CF5963-79B5-4A2C-9A33-A23DB3EF7FAA}" destId="{FFE35791-97BD-4440-8AD1-990AFA635651}" srcOrd="0" destOrd="0" presId="urn:microsoft.com/office/officeart/2008/layout/VerticalCurvedList"/>
    <dgm:cxn modelId="{5110FAFB-7350-46EB-BFC6-E59DDDC017CB}" type="presParOf" srcId="{3490BBFC-EA89-4AEF-AC1F-DD168DBD453C}" destId="{EF1085E2-BC0A-4BFA-BA4B-D6A0DA749672}" srcOrd="7" destOrd="0" presId="urn:microsoft.com/office/officeart/2008/layout/VerticalCurvedList"/>
    <dgm:cxn modelId="{A7C4447F-2BE3-4023-9A63-61995895FB40}" type="presParOf" srcId="{3490BBFC-EA89-4AEF-AC1F-DD168DBD453C}" destId="{278DD814-F1E6-4C57-B4E8-357E9558B207}" srcOrd="8" destOrd="0" presId="urn:microsoft.com/office/officeart/2008/layout/VerticalCurvedList"/>
    <dgm:cxn modelId="{D352B59A-B87F-4421-871F-2831F261B089}" type="presParOf" srcId="{278DD814-F1E6-4C57-B4E8-357E9558B207}" destId="{56914D01-0D2B-44BE-9C05-CCA45D3D1701}" srcOrd="0" destOrd="0" presId="urn:microsoft.com/office/officeart/2008/layout/VerticalCurvedList"/>
    <dgm:cxn modelId="{228E0DD6-E74D-40D4-BE96-2AF24C11BB15}" type="presParOf" srcId="{3490BBFC-EA89-4AEF-AC1F-DD168DBD453C}" destId="{5176CD8C-118E-4B21-A297-38F6B5841289}" srcOrd="9" destOrd="0" presId="urn:microsoft.com/office/officeart/2008/layout/VerticalCurvedList"/>
    <dgm:cxn modelId="{45391AC4-FC35-4FE1-AB0A-ED20C68A8514}" type="presParOf" srcId="{3490BBFC-EA89-4AEF-AC1F-DD168DBD453C}" destId="{350FBFEC-50D1-48FE-8DFC-805AA9B2835C}" srcOrd="10" destOrd="0" presId="urn:microsoft.com/office/officeart/2008/layout/VerticalCurvedList"/>
    <dgm:cxn modelId="{EB7C83D2-BA7F-47C5-B3E7-C9F5C1675E70}" type="presParOf" srcId="{350FBFEC-50D1-48FE-8DFC-805AA9B2835C}" destId="{30D47C10-0B9E-43A5-AB73-8F46A24B0F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41336-542E-4769-9CD0-C9E878A73FF4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0088834-E871-4530-8D8C-020656136DC2}">
      <dgm:prSet custT="1"/>
      <dgm:spPr>
        <a:solidFill>
          <a:srgbClr val="C99BA9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D43070"/>
              </a:solidFill>
            </a:rPr>
            <a:t>Por nuestra protección ante el acoso del mundo</a:t>
          </a:r>
        </a:p>
      </dgm:t>
    </dgm:pt>
    <dgm:pt modelId="{8E2954B1-B628-4ECE-B7A8-9EB3AC4ECE34}" type="parTrans" cxnId="{788C4C5A-965D-4298-ADB3-10A6593E5C72}">
      <dgm:prSet/>
      <dgm:spPr/>
      <dgm:t>
        <a:bodyPr/>
        <a:lstStyle/>
        <a:p>
          <a:endParaRPr lang="es-ES" sz="2000" b="1"/>
        </a:p>
      </dgm:t>
    </dgm:pt>
    <dgm:pt modelId="{89E1EA98-49BA-4AD5-8E60-7B97A8376CAA}" type="sibTrans" cxnId="{788C4C5A-965D-4298-ADB3-10A6593E5C72}">
      <dgm:prSet/>
      <dgm:spPr/>
      <dgm:t>
        <a:bodyPr/>
        <a:lstStyle/>
        <a:p>
          <a:endParaRPr lang="es-ES" sz="2000" b="1"/>
        </a:p>
      </dgm:t>
    </dgm:pt>
    <dgm:pt modelId="{8350F82F-C76A-4DCB-92DA-33CA370BB2F3}">
      <dgm:prSet custT="1"/>
      <dgm:spPr>
        <a:solidFill>
          <a:schemeClr val="bg1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5C1984"/>
              </a:solidFill>
            </a:rPr>
            <a:t>Por nuestra unidad entre nosotros y con Dios</a:t>
          </a:r>
        </a:p>
      </dgm:t>
    </dgm:pt>
    <dgm:pt modelId="{792FA470-BB1C-4CA5-9278-FE6DE7BC737B}" type="parTrans" cxnId="{2AB2AB7C-23F6-4A37-AFF3-E14E6B159AB7}">
      <dgm:prSet/>
      <dgm:spPr/>
      <dgm:t>
        <a:bodyPr/>
        <a:lstStyle/>
        <a:p>
          <a:endParaRPr lang="es-ES" sz="2000" b="1"/>
        </a:p>
      </dgm:t>
    </dgm:pt>
    <dgm:pt modelId="{A9F28279-6330-4AC6-AE4B-5F339F6F3F02}" type="sibTrans" cxnId="{2AB2AB7C-23F6-4A37-AFF3-E14E6B159AB7}">
      <dgm:prSet/>
      <dgm:spPr/>
      <dgm:t>
        <a:bodyPr/>
        <a:lstStyle/>
        <a:p>
          <a:endParaRPr lang="es-ES" sz="2000" b="1"/>
        </a:p>
      </dgm:t>
    </dgm:pt>
    <dgm:pt modelId="{C7111A39-1E5A-4F7D-8E16-66CABB63485E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3269D8"/>
              </a:solidFill>
            </a:rPr>
            <a:t>Por nuestra santificación</a:t>
          </a:r>
        </a:p>
      </dgm:t>
    </dgm:pt>
    <dgm:pt modelId="{6B80F11F-3AAF-456F-8A17-EDDBE410D297}" type="parTrans" cxnId="{DACCC33C-44C6-43C2-90F4-E2760E98BDD3}">
      <dgm:prSet/>
      <dgm:spPr/>
      <dgm:t>
        <a:bodyPr/>
        <a:lstStyle/>
        <a:p>
          <a:endParaRPr lang="es-ES" sz="2000" b="1"/>
        </a:p>
      </dgm:t>
    </dgm:pt>
    <dgm:pt modelId="{76856549-C50F-4E6C-8D29-CEEC9B5F0406}" type="sibTrans" cxnId="{DACCC33C-44C6-43C2-90F4-E2760E98BDD3}">
      <dgm:prSet/>
      <dgm:spPr/>
      <dgm:t>
        <a:bodyPr/>
        <a:lstStyle/>
        <a:p>
          <a:endParaRPr lang="es-ES" sz="2000" b="1"/>
        </a:p>
      </dgm:t>
    </dgm:pt>
    <dgm:pt modelId="{E1CCCBB1-DA57-4A23-8E55-08BCC6F9D13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19936D"/>
              </a:solidFill>
            </a:rPr>
            <a:t>Porque seamos un testimonio del amor de Dios ante el mundo</a:t>
          </a:r>
        </a:p>
      </dgm:t>
    </dgm:pt>
    <dgm:pt modelId="{8D4B2637-2DBD-43F9-B5CA-B56EE87B7101}" type="parTrans" cxnId="{E4450E72-3031-41CC-8C0D-195B9C9EB03A}">
      <dgm:prSet/>
      <dgm:spPr/>
      <dgm:t>
        <a:bodyPr/>
        <a:lstStyle/>
        <a:p>
          <a:endParaRPr lang="es-ES" sz="2000" b="1"/>
        </a:p>
      </dgm:t>
    </dgm:pt>
    <dgm:pt modelId="{C10EF511-019F-4C40-81C3-47195AAA6921}" type="sibTrans" cxnId="{E4450E72-3031-41CC-8C0D-195B9C9EB03A}">
      <dgm:prSet/>
      <dgm:spPr/>
      <dgm:t>
        <a:bodyPr/>
        <a:lstStyle/>
        <a:p>
          <a:endParaRPr lang="es-ES" sz="2000" b="1"/>
        </a:p>
      </dgm:t>
    </dgm:pt>
    <dgm:pt modelId="{640E0D10-11F6-4E94-AC11-3CB3E841F8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4BB814"/>
              </a:solidFill>
            </a:rPr>
            <a:t>Que lleguemos a estar con Él</a:t>
          </a:r>
        </a:p>
      </dgm:t>
    </dgm:pt>
    <dgm:pt modelId="{824808CB-0C6F-42E3-81D9-B82B3514EF39}" type="parTrans" cxnId="{9677EB4C-C5C6-4FE9-A1B6-8B7A41A7466A}">
      <dgm:prSet/>
      <dgm:spPr/>
      <dgm:t>
        <a:bodyPr/>
        <a:lstStyle/>
        <a:p>
          <a:endParaRPr lang="es-ES" sz="2000" b="1"/>
        </a:p>
      </dgm:t>
    </dgm:pt>
    <dgm:pt modelId="{B2E7C6E8-6666-482B-B1F8-6E23E42D85D1}" type="sibTrans" cxnId="{9677EB4C-C5C6-4FE9-A1B6-8B7A41A7466A}">
      <dgm:prSet/>
      <dgm:spPr/>
      <dgm:t>
        <a:bodyPr/>
        <a:lstStyle/>
        <a:p>
          <a:endParaRPr lang="es-ES" sz="2000" b="1"/>
        </a:p>
      </dgm:t>
    </dgm:pt>
    <dgm:pt modelId="{930FCD6C-9D38-4524-A524-293D590E6BF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000" b="1" dirty="0">
              <a:solidFill>
                <a:srgbClr val="695411"/>
              </a:solidFill>
            </a:rPr>
            <a:t>Para que el amor de Dios more en nosotros</a:t>
          </a:r>
        </a:p>
      </dgm:t>
    </dgm:pt>
    <dgm:pt modelId="{F3C1ABC9-2744-4A24-A438-D4D5E3D02A64}" type="parTrans" cxnId="{E9FB165B-92F1-46C4-95A0-EF15CC6E35D2}">
      <dgm:prSet/>
      <dgm:spPr/>
      <dgm:t>
        <a:bodyPr/>
        <a:lstStyle/>
        <a:p>
          <a:endParaRPr lang="es-ES" sz="2000" b="1"/>
        </a:p>
      </dgm:t>
    </dgm:pt>
    <dgm:pt modelId="{20AFC813-42CF-427E-950F-A2C57D9B7954}" type="sibTrans" cxnId="{E9FB165B-92F1-46C4-95A0-EF15CC6E35D2}">
      <dgm:prSet/>
      <dgm:spPr/>
      <dgm:t>
        <a:bodyPr/>
        <a:lstStyle/>
        <a:p>
          <a:endParaRPr lang="es-ES" sz="2000" b="1"/>
        </a:p>
      </dgm:t>
    </dgm:pt>
    <dgm:pt modelId="{BA21C7A3-1FF0-42F4-91C4-E7689BE2FDF1}" type="pres">
      <dgm:prSet presAssocID="{F4441336-542E-4769-9CD0-C9E878A73FF4}" presName="compositeShape" presStyleCnt="0">
        <dgm:presLayoutVars>
          <dgm:chMax val="7"/>
          <dgm:dir/>
          <dgm:resizeHandles val="exact"/>
        </dgm:presLayoutVars>
      </dgm:prSet>
      <dgm:spPr/>
    </dgm:pt>
    <dgm:pt modelId="{9A7207E6-64F1-47BE-9F46-04B818C1D6BF}" type="pres">
      <dgm:prSet presAssocID="{20088834-E871-4530-8D8C-020656136DC2}" presName="circ1" presStyleLbl="vennNode1" presStyleIdx="0" presStyleCnt="6"/>
      <dgm:spPr/>
    </dgm:pt>
    <dgm:pt modelId="{4B0338ED-1BE3-42A0-A73D-4556CFF0620B}" type="pres">
      <dgm:prSet presAssocID="{20088834-E871-4530-8D8C-020656136DC2}" presName="circ1Tx" presStyleLbl="revTx" presStyleIdx="0" presStyleCnt="0" custScaleX="132617" custLinFactNeighborY="-10818">
        <dgm:presLayoutVars>
          <dgm:chMax val="0"/>
          <dgm:chPref val="0"/>
          <dgm:bulletEnabled val="1"/>
        </dgm:presLayoutVars>
      </dgm:prSet>
      <dgm:spPr/>
    </dgm:pt>
    <dgm:pt modelId="{76048B58-013D-4C4E-97C6-749FE91229FC}" type="pres">
      <dgm:prSet presAssocID="{8350F82F-C76A-4DCB-92DA-33CA370BB2F3}" presName="circ2" presStyleLbl="vennNode1" presStyleIdx="1" presStyleCnt="6"/>
      <dgm:spPr/>
    </dgm:pt>
    <dgm:pt modelId="{D9122996-A04D-417F-9902-6446E3D96E5A}" type="pres">
      <dgm:prSet presAssocID="{8350F82F-C76A-4DCB-92DA-33CA370BB2F3}" presName="circ2Tx" presStyleLbl="revTx" presStyleIdx="0" presStyleCnt="0" custScaleY="132070">
        <dgm:presLayoutVars>
          <dgm:chMax val="0"/>
          <dgm:chPref val="0"/>
          <dgm:bulletEnabled val="1"/>
        </dgm:presLayoutVars>
      </dgm:prSet>
      <dgm:spPr/>
    </dgm:pt>
    <dgm:pt modelId="{A19131A1-B14C-46E7-937B-D00BCC6BAF48}" type="pres">
      <dgm:prSet presAssocID="{C7111A39-1E5A-4F7D-8E16-66CABB63485E}" presName="circ3" presStyleLbl="vennNode1" presStyleIdx="2" presStyleCnt="6"/>
      <dgm:spPr/>
    </dgm:pt>
    <dgm:pt modelId="{EAF8DCD7-C064-46CC-BE00-6610B0D08A9C}" type="pres">
      <dgm:prSet presAssocID="{C7111A39-1E5A-4F7D-8E16-66CABB63485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9EFC699-611E-44F7-A32F-82BFC2BDD7C3}" type="pres">
      <dgm:prSet presAssocID="{E1CCCBB1-DA57-4A23-8E55-08BCC6F9D137}" presName="circ4" presStyleLbl="vennNode1" presStyleIdx="3" presStyleCnt="6"/>
      <dgm:spPr/>
    </dgm:pt>
    <dgm:pt modelId="{78FF5F3B-F8EB-42D6-AC02-11FF07565789}" type="pres">
      <dgm:prSet presAssocID="{E1CCCBB1-DA57-4A23-8E55-08BCC6F9D137}" presName="circ4Tx" presStyleLbl="revTx" presStyleIdx="0" presStyleCnt="0" custScaleX="120833" custScaleY="126741" custLinFactNeighborY="16226">
        <dgm:presLayoutVars>
          <dgm:chMax val="0"/>
          <dgm:chPref val="0"/>
          <dgm:bulletEnabled val="1"/>
        </dgm:presLayoutVars>
      </dgm:prSet>
      <dgm:spPr/>
    </dgm:pt>
    <dgm:pt modelId="{150BAA9A-E313-4534-AE10-4D53079C0716}" type="pres">
      <dgm:prSet presAssocID="{640E0D10-11F6-4E94-AC11-3CB3E841F879}" presName="circ5" presStyleLbl="vennNode1" presStyleIdx="4" presStyleCnt="6"/>
      <dgm:spPr/>
    </dgm:pt>
    <dgm:pt modelId="{A0FE4003-6B3D-4510-8FE7-67BD2626F18B}" type="pres">
      <dgm:prSet presAssocID="{640E0D10-11F6-4E94-AC11-3CB3E841F87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0D6376-07E9-4D11-AC0E-D1C0E95B2411}" type="pres">
      <dgm:prSet presAssocID="{930FCD6C-9D38-4524-A524-293D590E6BF1}" presName="circ6" presStyleLbl="vennNode1" presStyleIdx="5" presStyleCnt="6"/>
      <dgm:spPr/>
    </dgm:pt>
    <dgm:pt modelId="{9AF4F879-3235-4401-BBDC-318DEF0B7677}" type="pres">
      <dgm:prSet presAssocID="{930FCD6C-9D38-4524-A524-293D590E6BF1}" presName="circ6Tx" presStyleLbl="revTx" presStyleIdx="0" presStyleCnt="0" custScaleY="122162">
        <dgm:presLayoutVars>
          <dgm:chMax val="0"/>
          <dgm:chPref val="0"/>
          <dgm:bulletEnabled val="1"/>
        </dgm:presLayoutVars>
      </dgm:prSet>
      <dgm:spPr/>
    </dgm:pt>
  </dgm:ptLst>
  <dgm:cxnLst>
    <dgm:cxn modelId="{29950110-E742-4C5B-8677-980C33D77476}" type="presOf" srcId="{F4441336-542E-4769-9CD0-C9E878A73FF4}" destId="{BA21C7A3-1FF0-42F4-91C4-E7689BE2FDF1}" srcOrd="0" destOrd="0" presId="urn:microsoft.com/office/officeart/2005/8/layout/venn1"/>
    <dgm:cxn modelId="{53926C38-3595-41C4-9AD5-D1B4FA8859B4}" type="presOf" srcId="{8350F82F-C76A-4DCB-92DA-33CA370BB2F3}" destId="{D9122996-A04D-417F-9902-6446E3D96E5A}" srcOrd="0" destOrd="0" presId="urn:microsoft.com/office/officeart/2005/8/layout/venn1"/>
    <dgm:cxn modelId="{DACCC33C-44C6-43C2-90F4-E2760E98BDD3}" srcId="{F4441336-542E-4769-9CD0-C9E878A73FF4}" destId="{C7111A39-1E5A-4F7D-8E16-66CABB63485E}" srcOrd="2" destOrd="0" parTransId="{6B80F11F-3AAF-456F-8A17-EDDBE410D297}" sibTransId="{76856549-C50F-4E6C-8D29-CEEC9B5F0406}"/>
    <dgm:cxn modelId="{E9FB165B-92F1-46C4-95A0-EF15CC6E35D2}" srcId="{F4441336-542E-4769-9CD0-C9E878A73FF4}" destId="{930FCD6C-9D38-4524-A524-293D590E6BF1}" srcOrd="5" destOrd="0" parTransId="{F3C1ABC9-2744-4A24-A438-D4D5E3D02A64}" sibTransId="{20AFC813-42CF-427E-950F-A2C57D9B7954}"/>
    <dgm:cxn modelId="{9677EB4C-C5C6-4FE9-A1B6-8B7A41A7466A}" srcId="{F4441336-542E-4769-9CD0-C9E878A73FF4}" destId="{640E0D10-11F6-4E94-AC11-3CB3E841F879}" srcOrd="4" destOrd="0" parTransId="{824808CB-0C6F-42E3-81D9-B82B3514EF39}" sibTransId="{B2E7C6E8-6666-482B-B1F8-6E23E42D85D1}"/>
    <dgm:cxn modelId="{E074716F-0186-4405-80E6-63D05A8056AC}" type="presOf" srcId="{640E0D10-11F6-4E94-AC11-3CB3E841F879}" destId="{A0FE4003-6B3D-4510-8FE7-67BD2626F18B}" srcOrd="0" destOrd="0" presId="urn:microsoft.com/office/officeart/2005/8/layout/venn1"/>
    <dgm:cxn modelId="{EA8BA16F-7AD5-4ACA-B6F8-F7D144624324}" type="presOf" srcId="{C7111A39-1E5A-4F7D-8E16-66CABB63485E}" destId="{EAF8DCD7-C064-46CC-BE00-6610B0D08A9C}" srcOrd="0" destOrd="0" presId="urn:microsoft.com/office/officeart/2005/8/layout/venn1"/>
    <dgm:cxn modelId="{E4450E72-3031-41CC-8C0D-195B9C9EB03A}" srcId="{F4441336-542E-4769-9CD0-C9E878A73FF4}" destId="{E1CCCBB1-DA57-4A23-8E55-08BCC6F9D137}" srcOrd="3" destOrd="0" parTransId="{8D4B2637-2DBD-43F9-B5CA-B56EE87B7101}" sibTransId="{C10EF511-019F-4C40-81C3-47195AAA6921}"/>
    <dgm:cxn modelId="{788C4C5A-965D-4298-ADB3-10A6593E5C72}" srcId="{F4441336-542E-4769-9CD0-C9E878A73FF4}" destId="{20088834-E871-4530-8D8C-020656136DC2}" srcOrd="0" destOrd="0" parTransId="{8E2954B1-B628-4ECE-B7A8-9EB3AC4ECE34}" sibTransId="{89E1EA98-49BA-4AD5-8E60-7B97A8376CAA}"/>
    <dgm:cxn modelId="{3F23AA7B-3BDA-492E-9E8D-F3A7E17385AB}" type="presOf" srcId="{E1CCCBB1-DA57-4A23-8E55-08BCC6F9D137}" destId="{78FF5F3B-F8EB-42D6-AC02-11FF07565789}" srcOrd="0" destOrd="0" presId="urn:microsoft.com/office/officeart/2005/8/layout/venn1"/>
    <dgm:cxn modelId="{2AB2AB7C-23F6-4A37-AFF3-E14E6B159AB7}" srcId="{F4441336-542E-4769-9CD0-C9E878A73FF4}" destId="{8350F82F-C76A-4DCB-92DA-33CA370BB2F3}" srcOrd="1" destOrd="0" parTransId="{792FA470-BB1C-4CA5-9278-FE6DE7BC737B}" sibTransId="{A9F28279-6330-4AC6-AE4B-5F339F6F3F02}"/>
    <dgm:cxn modelId="{F445D2EC-5797-484E-813D-9181370A2123}" type="presOf" srcId="{20088834-E871-4530-8D8C-020656136DC2}" destId="{4B0338ED-1BE3-42A0-A73D-4556CFF0620B}" srcOrd="0" destOrd="0" presId="urn:microsoft.com/office/officeart/2005/8/layout/venn1"/>
    <dgm:cxn modelId="{FC19E3FA-9B5D-49DB-A422-C595DCDD620A}" type="presOf" srcId="{930FCD6C-9D38-4524-A524-293D590E6BF1}" destId="{9AF4F879-3235-4401-BBDC-318DEF0B7677}" srcOrd="0" destOrd="0" presId="urn:microsoft.com/office/officeart/2005/8/layout/venn1"/>
    <dgm:cxn modelId="{8411E0CE-96D4-45D5-92A9-62BB565D4F52}" type="presParOf" srcId="{BA21C7A3-1FF0-42F4-91C4-E7689BE2FDF1}" destId="{9A7207E6-64F1-47BE-9F46-04B818C1D6BF}" srcOrd="0" destOrd="0" presId="urn:microsoft.com/office/officeart/2005/8/layout/venn1"/>
    <dgm:cxn modelId="{CA22BE73-B43E-40B6-AAAE-1E1578F1FE47}" type="presParOf" srcId="{BA21C7A3-1FF0-42F4-91C4-E7689BE2FDF1}" destId="{4B0338ED-1BE3-42A0-A73D-4556CFF0620B}" srcOrd="1" destOrd="0" presId="urn:microsoft.com/office/officeart/2005/8/layout/venn1"/>
    <dgm:cxn modelId="{3A99C361-A019-404D-BBFD-4506C2623117}" type="presParOf" srcId="{BA21C7A3-1FF0-42F4-91C4-E7689BE2FDF1}" destId="{76048B58-013D-4C4E-97C6-749FE91229FC}" srcOrd="2" destOrd="0" presId="urn:microsoft.com/office/officeart/2005/8/layout/venn1"/>
    <dgm:cxn modelId="{EA145E5D-D1E6-4AA3-9349-50F876445DF8}" type="presParOf" srcId="{BA21C7A3-1FF0-42F4-91C4-E7689BE2FDF1}" destId="{D9122996-A04D-417F-9902-6446E3D96E5A}" srcOrd="3" destOrd="0" presId="urn:microsoft.com/office/officeart/2005/8/layout/venn1"/>
    <dgm:cxn modelId="{8BFDD797-EF66-4705-8187-60DFF3437720}" type="presParOf" srcId="{BA21C7A3-1FF0-42F4-91C4-E7689BE2FDF1}" destId="{A19131A1-B14C-46E7-937B-D00BCC6BAF48}" srcOrd="4" destOrd="0" presId="urn:microsoft.com/office/officeart/2005/8/layout/venn1"/>
    <dgm:cxn modelId="{5530D46F-9855-4C0D-8107-D4FE96CBA676}" type="presParOf" srcId="{BA21C7A3-1FF0-42F4-91C4-E7689BE2FDF1}" destId="{EAF8DCD7-C064-46CC-BE00-6610B0D08A9C}" srcOrd="5" destOrd="0" presId="urn:microsoft.com/office/officeart/2005/8/layout/venn1"/>
    <dgm:cxn modelId="{71123C1B-ACB3-4D3D-B443-6432BFEBBC94}" type="presParOf" srcId="{BA21C7A3-1FF0-42F4-91C4-E7689BE2FDF1}" destId="{D9EFC699-611E-44F7-A32F-82BFC2BDD7C3}" srcOrd="6" destOrd="0" presId="urn:microsoft.com/office/officeart/2005/8/layout/venn1"/>
    <dgm:cxn modelId="{4ECB1B7C-0EDB-4F55-BE95-A9A777A0E282}" type="presParOf" srcId="{BA21C7A3-1FF0-42F4-91C4-E7689BE2FDF1}" destId="{78FF5F3B-F8EB-42D6-AC02-11FF07565789}" srcOrd="7" destOrd="0" presId="urn:microsoft.com/office/officeart/2005/8/layout/venn1"/>
    <dgm:cxn modelId="{E962F413-7409-4F3A-91FA-324C06F54322}" type="presParOf" srcId="{BA21C7A3-1FF0-42F4-91C4-E7689BE2FDF1}" destId="{150BAA9A-E313-4534-AE10-4D53079C0716}" srcOrd="8" destOrd="0" presId="urn:microsoft.com/office/officeart/2005/8/layout/venn1"/>
    <dgm:cxn modelId="{621350FA-6034-4A81-999A-0B37362A55E1}" type="presParOf" srcId="{BA21C7A3-1FF0-42F4-91C4-E7689BE2FDF1}" destId="{A0FE4003-6B3D-4510-8FE7-67BD2626F18B}" srcOrd="9" destOrd="0" presId="urn:microsoft.com/office/officeart/2005/8/layout/venn1"/>
    <dgm:cxn modelId="{20B77AA0-1C46-4520-87E5-98761F4D97AC}" type="presParOf" srcId="{BA21C7A3-1FF0-42F4-91C4-E7689BE2FDF1}" destId="{FD0D6376-07E9-4D11-AC0E-D1C0E95B2411}" srcOrd="10" destOrd="0" presId="urn:microsoft.com/office/officeart/2005/8/layout/venn1"/>
    <dgm:cxn modelId="{3B5D6E25-B7EC-457A-919D-CE6785E647F8}" type="presParOf" srcId="{BA21C7A3-1FF0-42F4-91C4-E7689BE2FDF1}" destId="{9AF4F879-3235-4401-BBDC-318DEF0B767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0D8F1-926B-4F2C-B433-FC3492CE7AC1}">
      <dsp:nvSpPr>
        <dsp:cNvPr id="0" name=""/>
        <dsp:cNvSpPr/>
      </dsp:nvSpPr>
      <dsp:spPr>
        <a:xfrm>
          <a:off x="2942" y="122990"/>
          <a:ext cx="1471221" cy="1471221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0066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E4F46-1F69-49A9-99F4-295967BF9D4C}">
      <dsp:nvSpPr>
        <dsp:cNvPr id="0" name=""/>
        <dsp:cNvSpPr/>
      </dsp:nvSpPr>
      <dsp:spPr>
        <a:xfrm>
          <a:off x="2942" y="122990"/>
          <a:ext cx="147" cy="2942442"/>
        </a:xfrm>
        <a:prstGeom prst="line">
          <a:avLst/>
        </a:prstGeom>
        <a:noFill/>
        <a:ln w="38100" cap="flat" cmpd="sng" algn="ctr">
          <a:solidFill>
            <a:srgbClr val="FF006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314B2-1939-4F00-B053-61254FDC46A9}">
      <dsp:nvSpPr>
        <dsp:cNvPr id="0" name=""/>
        <dsp:cNvSpPr/>
      </dsp:nvSpPr>
      <dsp:spPr>
        <a:xfrm>
          <a:off x="2942" y="1594212"/>
          <a:ext cx="1471221" cy="147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Envió al Hijo para morir por nosotros (</a:t>
          </a:r>
          <a:r>
            <a:rPr lang="es-ES" sz="1800" b="1" kern="1200" dirty="0" err="1"/>
            <a:t>Jn</a:t>
          </a:r>
          <a:r>
            <a:rPr lang="es-ES" sz="1800" b="1" kern="1200" dirty="0"/>
            <a:t>. 3:16; 6:57)</a:t>
          </a:r>
          <a:endParaRPr lang="es-ES" sz="1800" kern="1200" dirty="0"/>
        </a:p>
      </dsp:txBody>
      <dsp:txXfrm>
        <a:off x="2942" y="1594212"/>
        <a:ext cx="1471221" cy="1471221"/>
      </dsp:txXfrm>
    </dsp:sp>
    <dsp:sp modelId="{A8DCA9C9-CC99-4C46-9376-7CC939CD47F5}">
      <dsp:nvSpPr>
        <dsp:cNvPr id="0" name=""/>
        <dsp:cNvSpPr/>
      </dsp:nvSpPr>
      <dsp:spPr>
        <a:xfrm>
          <a:off x="1474843" y="122990"/>
          <a:ext cx="1471221" cy="1471221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6300FF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08326-AA93-46F4-9965-9F16064C1945}">
      <dsp:nvSpPr>
        <dsp:cNvPr id="0" name=""/>
        <dsp:cNvSpPr/>
      </dsp:nvSpPr>
      <dsp:spPr>
        <a:xfrm>
          <a:off x="1474843" y="122990"/>
          <a:ext cx="147" cy="2942442"/>
        </a:xfrm>
        <a:prstGeom prst="line">
          <a:avLst/>
        </a:prstGeom>
        <a:noFill/>
        <a:ln w="38100" cap="flat" cmpd="sng" algn="ctr">
          <a:solidFill>
            <a:srgbClr val="6300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71BB8-4618-45E1-B855-9EAEF5158F3D}">
      <dsp:nvSpPr>
        <dsp:cNvPr id="0" name=""/>
        <dsp:cNvSpPr/>
      </dsp:nvSpPr>
      <dsp:spPr>
        <a:xfrm>
          <a:off x="1474843" y="1594212"/>
          <a:ext cx="1471221" cy="147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Asume el papel de Juez, y lo delega en el Hijo (Jn.5:22)</a:t>
          </a:r>
          <a:endParaRPr lang="es-ES" sz="1800" kern="1200"/>
        </a:p>
      </dsp:txBody>
      <dsp:txXfrm>
        <a:off x="1474843" y="1594212"/>
        <a:ext cx="1471221" cy="1471221"/>
      </dsp:txXfrm>
    </dsp:sp>
    <dsp:sp modelId="{8C4E1C19-6895-4DA8-AFC9-F10CCB779E8E}">
      <dsp:nvSpPr>
        <dsp:cNvPr id="0" name=""/>
        <dsp:cNvSpPr/>
      </dsp:nvSpPr>
      <dsp:spPr>
        <a:xfrm>
          <a:off x="2946743" y="122990"/>
          <a:ext cx="1471221" cy="1471221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0D2FF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97DBC6-A5A4-4427-9CF6-2C0E93F639CC}">
      <dsp:nvSpPr>
        <dsp:cNvPr id="0" name=""/>
        <dsp:cNvSpPr/>
      </dsp:nvSpPr>
      <dsp:spPr>
        <a:xfrm>
          <a:off x="2946743" y="122990"/>
          <a:ext cx="147" cy="2942442"/>
        </a:xfrm>
        <a:prstGeom prst="line">
          <a:avLst/>
        </a:prstGeom>
        <a:noFill/>
        <a:ln w="38100" cap="flat" cmpd="sng" algn="ctr">
          <a:solidFill>
            <a:srgbClr val="00D2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EBCB4-7B38-460F-8BB1-1852C63B587D}">
      <dsp:nvSpPr>
        <dsp:cNvPr id="0" name=""/>
        <dsp:cNvSpPr/>
      </dsp:nvSpPr>
      <dsp:spPr>
        <a:xfrm>
          <a:off x="2946743" y="1594212"/>
          <a:ext cx="1471221" cy="147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Dirigió el ministerio de Jesús</a:t>
          </a:r>
          <a:br>
            <a:rPr lang="es-ES" sz="1800" b="1" kern="1200" dirty="0"/>
          </a:br>
          <a:r>
            <a:rPr lang="es-ES" sz="1800" b="1" kern="1200" dirty="0"/>
            <a:t>(</a:t>
          </a:r>
          <a:r>
            <a:rPr lang="es-ES" sz="1800" b="1" kern="1200" dirty="0" err="1"/>
            <a:t>Jn</a:t>
          </a:r>
          <a:r>
            <a:rPr lang="es-ES" sz="1800" b="1" kern="1200" dirty="0"/>
            <a:t>. 6:32; 14:10, 24)</a:t>
          </a:r>
          <a:endParaRPr lang="es-ES" sz="1800" kern="1200" dirty="0"/>
        </a:p>
      </dsp:txBody>
      <dsp:txXfrm>
        <a:off x="2946743" y="1594212"/>
        <a:ext cx="1471221" cy="1471221"/>
      </dsp:txXfrm>
    </dsp:sp>
    <dsp:sp modelId="{47387145-1948-439A-93C8-C74EAC8587D6}">
      <dsp:nvSpPr>
        <dsp:cNvPr id="0" name=""/>
        <dsp:cNvSpPr/>
      </dsp:nvSpPr>
      <dsp:spPr>
        <a:xfrm>
          <a:off x="4418644" y="122990"/>
          <a:ext cx="1471221" cy="1471221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9FF0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4BD3B3-AFDB-4B32-9FC0-F5D97AE44B2F}">
      <dsp:nvSpPr>
        <dsp:cNvPr id="0" name=""/>
        <dsp:cNvSpPr/>
      </dsp:nvSpPr>
      <dsp:spPr>
        <a:xfrm>
          <a:off x="4418644" y="122990"/>
          <a:ext cx="147" cy="2942442"/>
        </a:xfrm>
        <a:prstGeom prst="line">
          <a:avLst/>
        </a:prstGeom>
        <a:noFill/>
        <a:ln w="38100" cap="flat" cmpd="sng" algn="ctr">
          <a:solidFill>
            <a:srgbClr val="09FF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7DFDC-B09D-4DFD-BCD2-63283E1811A2}">
      <dsp:nvSpPr>
        <dsp:cNvPr id="0" name=""/>
        <dsp:cNvSpPr/>
      </dsp:nvSpPr>
      <dsp:spPr>
        <a:xfrm>
          <a:off x="4418644" y="1594212"/>
          <a:ext cx="1471221" cy="147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el responsable último de nuestra enseñanza (</a:t>
          </a:r>
          <a:r>
            <a:rPr lang="es-ES" sz="1800" b="1" kern="1200" dirty="0" err="1"/>
            <a:t>Jn</a:t>
          </a:r>
          <a:r>
            <a:rPr lang="es-ES" sz="1800" b="1" kern="1200" dirty="0"/>
            <a:t>. 6:45)</a:t>
          </a:r>
          <a:endParaRPr lang="es-ES" sz="1800" kern="1200" dirty="0"/>
        </a:p>
      </dsp:txBody>
      <dsp:txXfrm>
        <a:off x="4418644" y="1594212"/>
        <a:ext cx="1471221" cy="1471221"/>
      </dsp:txXfrm>
    </dsp:sp>
    <dsp:sp modelId="{5BF36250-1BCC-430C-88F0-378D26BD6B1B}">
      <dsp:nvSpPr>
        <dsp:cNvPr id="0" name=""/>
        <dsp:cNvSpPr/>
      </dsp:nvSpPr>
      <dsp:spPr>
        <a:xfrm>
          <a:off x="5890545" y="122990"/>
          <a:ext cx="1471221" cy="1471221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32870C-652B-4BFF-8EAC-F054B2C7301A}">
      <dsp:nvSpPr>
        <dsp:cNvPr id="0" name=""/>
        <dsp:cNvSpPr/>
      </dsp:nvSpPr>
      <dsp:spPr>
        <a:xfrm>
          <a:off x="5890545" y="122990"/>
          <a:ext cx="147" cy="2942442"/>
        </a:xfrm>
        <a:prstGeom prst="line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572AB-9E9A-4A6D-866A-469E38AD7ABA}">
      <dsp:nvSpPr>
        <dsp:cNvPr id="0" name=""/>
        <dsp:cNvSpPr/>
      </dsp:nvSpPr>
      <dsp:spPr>
        <a:xfrm>
          <a:off x="5890545" y="1594212"/>
          <a:ext cx="1471221" cy="147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Recibe nuestras oraciones y las contesta (Jn. 16:23)</a:t>
          </a:r>
          <a:endParaRPr lang="es-ES" sz="1800" kern="1200"/>
        </a:p>
      </dsp:txBody>
      <dsp:txXfrm>
        <a:off x="5890545" y="1594212"/>
        <a:ext cx="1471221" cy="1471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B45A-F75B-4CC3-BD42-D80233462C5E}">
      <dsp:nvSpPr>
        <dsp:cNvPr id="0" name=""/>
        <dsp:cNvSpPr/>
      </dsp:nvSpPr>
      <dsp:spPr>
        <a:xfrm rot="10800000">
          <a:off x="402028" y="916"/>
          <a:ext cx="6665521" cy="312600"/>
        </a:xfrm>
        <a:prstGeom prst="homePlat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84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Todas sus enseñanzas provinieron del Padre</a:t>
          </a:r>
          <a:endParaRPr lang="es-ES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0178" y="916"/>
        <a:ext cx="6587371" cy="312600"/>
      </dsp:txXfrm>
    </dsp:sp>
    <dsp:sp modelId="{3A9607A9-94A0-497D-89BF-B40C4848F72A}">
      <dsp:nvSpPr>
        <dsp:cNvPr id="0" name=""/>
        <dsp:cNvSpPr/>
      </dsp:nvSpPr>
      <dsp:spPr>
        <a:xfrm>
          <a:off x="0" y="916"/>
          <a:ext cx="647489" cy="312600"/>
        </a:xfrm>
        <a:prstGeom prst="homePlate">
          <a:avLst/>
        </a:prstGeom>
        <a:solidFill>
          <a:srgbClr val="FFAF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53A86A-F30B-4161-85DE-EE4A3697C28A}">
      <dsp:nvSpPr>
        <dsp:cNvPr id="0" name=""/>
        <dsp:cNvSpPr/>
      </dsp:nvSpPr>
      <dsp:spPr>
        <a:xfrm rot="10800000">
          <a:off x="402028" y="391667"/>
          <a:ext cx="6665521" cy="312600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84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 lo que habló lo oyó del Padre</a:t>
          </a:r>
          <a:endParaRPr lang="es-ES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0178" y="391667"/>
        <a:ext cx="6587371" cy="312600"/>
      </dsp:txXfrm>
    </dsp:sp>
    <dsp:sp modelId="{96B944AC-F921-4882-B40A-751D803F06FC}">
      <dsp:nvSpPr>
        <dsp:cNvPr id="0" name=""/>
        <dsp:cNvSpPr/>
      </dsp:nvSpPr>
      <dsp:spPr>
        <a:xfrm>
          <a:off x="0" y="391667"/>
          <a:ext cx="647489" cy="312600"/>
        </a:xfrm>
        <a:prstGeom prst="homePlate">
          <a:avLst/>
        </a:prstGeom>
        <a:solidFill>
          <a:srgbClr val="FFC9C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521362-55D5-4DC0-BE37-C8237F437851}">
      <dsp:nvSpPr>
        <dsp:cNvPr id="0" name=""/>
        <dsp:cNvSpPr/>
      </dsp:nvSpPr>
      <dsp:spPr>
        <a:xfrm rot="10800000">
          <a:off x="402028" y="782417"/>
          <a:ext cx="6665521" cy="312600"/>
        </a:xfrm>
        <a:prstGeom prst="homePlate">
          <a:avLst/>
        </a:prstGeom>
        <a:solidFill>
          <a:srgbClr val="059D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84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Creer en Él es lo mismo que creer en el Padre</a:t>
          </a:r>
          <a:endParaRPr lang="es-ES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0178" y="782417"/>
        <a:ext cx="6587371" cy="312600"/>
      </dsp:txXfrm>
    </dsp:sp>
    <dsp:sp modelId="{05B6A4D7-0805-45F3-AD3D-85C851FE3E1E}">
      <dsp:nvSpPr>
        <dsp:cNvPr id="0" name=""/>
        <dsp:cNvSpPr/>
      </dsp:nvSpPr>
      <dsp:spPr>
        <a:xfrm>
          <a:off x="0" y="782417"/>
          <a:ext cx="647489" cy="312600"/>
        </a:xfrm>
        <a:prstGeom prst="homePlate">
          <a:avLst/>
        </a:prstGeom>
        <a:solidFill>
          <a:srgbClr val="B2FCF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30F323-E40F-4336-9E5D-9D038DE68B4D}">
      <dsp:nvSpPr>
        <dsp:cNvPr id="0" name=""/>
        <dsp:cNvSpPr/>
      </dsp:nvSpPr>
      <dsp:spPr>
        <a:xfrm rot="10800000">
          <a:off x="402028" y="1173168"/>
          <a:ext cx="6665521" cy="312600"/>
        </a:xfrm>
        <a:prstGeom prst="homePlate">
          <a:avLst/>
        </a:prstGeom>
        <a:solidFill>
          <a:srgbClr val="4F01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84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 obras milagrosas provinieron del Padre</a:t>
          </a:r>
          <a:endParaRPr lang="es-ES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0178" y="1173168"/>
        <a:ext cx="6587371" cy="312600"/>
      </dsp:txXfrm>
    </dsp:sp>
    <dsp:sp modelId="{1AB1EB17-CF8A-4177-8D74-80D5B7B5C17B}">
      <dsp:nvSpPr>
        <dsp:cNvPr id="0" name=""/>
        <dsp:cNvSpPr/>
      </dsp:nvSpPr>
      <dsp:spPr>
        <a:xfrm>
          <a:off x="0" y="1173168"/>
          <a:ext cx="647489" cy="312600"/>
        </a:xfrm>
        <a:prstGeom prst="homePlate">
          <a:avLst/>
        </a:prstGeom>
        <a:solidFill>
          <a:srgbClr val="D1BD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C095A1-F268-4320-B008-24523968C6BE}">
      <dsp:nvSpPr>
        <dsp:cNvPr id="0" name=""/>
        <dsp:cNvSpPr/>
      </dsp:nvSpPr>
      <dsp:spPr>
        <a:xfrm rot="10800000">
          <a:off x="402028" y="1563918"/>
          <a:ext cx="6665521" cy="312600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84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Estuvo íntimamente unido al Padre</a:t>
          </a:r>
          <a:endParaRPr lang="es-ES" sz="20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0178" y="1563918"/>
        <a:ext cx="6587371" cy="312600"/>
      </dsp:txXfrm>
    </dsp:sp>
    <dsp:sp modelId="{A2FF3C0C-6647-4EE0-8CA3-F30D07DAABAE}">
      <dsp:nvSpPr>
        <dsp:cNvPr id="0" name=""/>
        <dsp:cNvSpPr/>
      </dsp:nvSpPr>
      <dsp:spPr>
        <a:xfrm>
          <a:off x="0" y="1563918"/>
          <a:ext cx="647489" cy="312600"/>
        </a:xfrm>
        <a:prstGeom prst="homePlate">
          <a:avLst/>
        </a:prstGeom>
        <a:solidFill>
          <a:srgbClr val="FFB7D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072B2-782D-45B4-9145-10E6DBF7E50B}">
      <dsp:nvSpPr>
        <dsp:cNvPr id="0" name=""/>
        <dsp:cNvSpPr/>
      </dsp:nvSpPr>
      <dsp:spPr>
        <a:xfrm>
          <a:off x="-2203851" y="-340991"/>
          <a:ext cx="2633093" cy="2633093"/>
        </a:xfrm>
        <a:prstGeom prst="blockArc">
          <a:avLst>
            <a:gd name="adj1" fmla="val 18900000"/>
            <a:gd name="adj2" fmla="val 2700000"/>
            <a:gd name="adj3" fmla="val 82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E0464-CC8C-47CD-A54C-FD848C2CE333}">
      <dsp:nvSpPr>
        <dsp:cNvPr id="0" name=""/>
        <dsp:cNvSpPr/>
      </dsp:nvSpPr>
      <dsp:spPr>
        <a:xfrm>
          <a:off x="189294" y="76323"/>
          <a:ext cx="7009990" cy="3351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6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enseña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14:26)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54" y="92683"/>
        <a:ext cx="6977270" cy="302410"/>
      </dsp:txXfrm>
    </dsp:sp>
    <dsp:sp modelId="{BF326E38-49E5-4975-A76C-25E734B31A45}">
      <dsp:nvSpPr>
        <dsp:cNvPr id="0" name=""/>
        <dsp:cNvSpPr/>
      </dsp:nvSpPr>
      <dsp:spPr>
        <a:xfrm>
          <a:off x="36815" y="91409"/>
          <a:ext cx="304958" cy="304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33230-C1AD-4F69-961E-9E9A4D01B613}">
      <dsp:nvSpPr>
        <dsp:cNvPr id="0" name=""/>
        <dsp:cNvSpPr/>
      </dsp:nvSpPr>
      <dsp:spPr>
        <a:xfrm>
          <a:off x="364114" y="442157"/>
          <a:ext cx="6835171" cy="3351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6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 testimonio de Jesús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15:26)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474" y="458517"/>
        <a:ext cx="6802451" cy="302410"/>
      </dsp:txXfrm>
    </dsp:sp>
    <dsp:sp modelId="{0D2F02FF-0BFE-468C-8C89-46AD17BCE466}">
      <dsp:nvSpPr>
        <dsp:cNvPr id="0" name=""/>
        <dsp:cNvSpPr/>
      </dsp:nvSpPr>
      <dsp:spPr>
        <a:xfrm>
          <a:off x="211634" y="457242"/>
          <a:ext cx="304958" cy="304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C4B8E-D6F0-4322-9375-B809B5A94096}">
      <dsp:nvSpPr>
        <dsp:cNvPr id="0" name=""/>
        <dsp:cNvSpPr/>
      </dsp:nvSpPr>
      <dsp:spPr>
        <a:xfrm>
          <a:off x="417769" y="807990"/>
          <a:ext cx="6781515" cy="335130"/>
        </a:xfrm>
        <a:prstGeom prst="roundRect">
          <a:avLst/>
        </a:prstGeom>
        <a:gradFill rotWithShape="0">
          <a:gsLst>
            <a:gs pos="0">
              <a:srgbClr val="FFB205"/>
            </a:gs>
            <a:gs pos="51000">
              <a:srgbClr val="D6A800"/>
            </a:gs>
            <a:gs pos="100000">
              <a:srgbClr val="E2B2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6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Convence de pecado, de justicia y de juicio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16:8-11)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129" y="824350"/>
        <a:ext cx="6748795" cy="302410"/>
      </dsp:txXfrm>
    </dsp:sp>
    <dsp:sp modelId="{FFE35791-97BD-4440-8AD1-990AFA635651}">
      <dsp:nvSpPr>
        <dsp:cNvPr id="0" name=""/>
        <dsp:cNvSpPr/>
      </dsp:nvSpPr>
      <dsp:spPr>
        <a:xfrm>
          <a:off x="265290" y="823076"/>
          <a:ext cx="304958" cy="304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1085E2-BC0A-4BFA-BA4B-D6A0DA749672}">
      <dsp:nvSpPr>
        <dsp:cNvPr id="0" name=""/>
        <dsp:cNvSpPr/>
      </dsp:nvSpPr>
      <dsp:spPr>
        <a:xfrm>
          <a:off x="364114" y="1173823"/>
          <a:ext cx="6835171" cy="3351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6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guía a la verdad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16:13)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474" y="1190183"/>
        <a:ext cx="6802451" cy="302410"/>
      </dsp:txXfrm>
    </dsp:sp>
    <dsp:sp modelId="{56914D01-0D2B-44BE-9C05-CCA45D3D1701}">
      <dsp:nvSpPr>
        <dsp:cNvPr id="0" name=""/>
        <dsp:cNvSpPr/>
      </dsp:nvSpPr>
      <dsp:spPr>
        <a:xfrm>
          <a:off x="211634" y="1188909"/>
          <a:ext cx="304958" cy="304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76CD8C-118E-4B21-A297-38F6B5841289}">
      <dsp:nvSpPr>
        <dsp:cNvPr id="0" name=""/>
        <dsp:cNvSpPr/>
      </dsp:nvSpPr>
      <dsp:spPr>
        <a:xfrm>
          <a:off x="189294" y="1539657"/>
          <a:ext cx="7009990" cy="3351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6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Glorifica a Jesús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54" y="1556017"/>
        <a:ext cx="6977270" cy="302410"/>
      </dsp:txXfrm>
    </dsp:sp>
    <dsp:sp modelId="{30D47C10-0B9E-43A5-AB73-8F46A24B0FC1}">
      <dsp:nvSpPr>
        <dsp:cNvPr id="0" name=""/>
        <dsp:cNvSpPr/>
      </dsp:nvSpPr>
      <dsp:spPr>
        <a:xfrm>
          <a:off x="36815" y="1554742"/>
          <a:ext cx="304958" cy="304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207E6-64F1-47BE-9F46-04B818C1D6BF}">
      <dsp:nvSpPr>
        <dsp:cNvPr id="0" name=""/>
        <dsp:cNvSpPr/>
      </dsp:nvSpPr>
      <dsp:spPr>
        <a:xfrm>
          <a:off x="2160244" y="1472419"/>
          <a:ext cx="1364365" cy="13643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0338ED-1BE3-42A0-A73D-4556CFF0620B}">
      <dsp:nvSpPr>
        <dsp:cNvPr id="0" name=""/>
        <dsp:cNvSpPr/>
      </dsp:nvSpPr>
      <dsp:spPr>
        <a:xfrm>
          <a:off x="1711564" y="353508"/>
          <a:ext cx="2261725" cy="929042"/>
        </a:xfrm>
        <a:prstGeom prst="rect">
          <a:avLst/>
        </a:prstGeom>
        <a:solidFill>
          <a:srgbClr val="C99BA9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D43070"/>
              </a:solidFill>
            </a:rPr>
            <a:t>Por nuestra protección ante el acoso del mundo</a:t>
          </a:r>
        </a:p>
      </dsp:txBody>
      <dsp:txXfrm>
        <a:off x="1711564" y="353508"/>
        <a:ext cx="2261725" cy="929042"/>
      </dsp:txXfrm>
    </dsp:sp>
    <dsp:sp modelId="{76048B58-013D-4C4E-97C6-749FE91229FC}">
      <dsp:nvSpPr>
        <dsp:cNvPr id="0" name=""/>
        <dsp:cNvSpPr/>
      </dsp:nvSpPr>
      <dsp:spPr>
        <a:xfrm>
          <a:off x="2603095" y="1728127"/>
          <a:ext cx="1364365" cy="1364365"/>
        </a:xfrm>
        <a:prstGeom prst="ellipse">
          <a:avLst/>
        </a:prstGeom>
        <a:solidFill>
          <a:schemeClr val="accent3">
            <a:alpha val="50000"/>
            <a:hueOff val="-348987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122996-A04D-417F-9902-6446E3D96E5A}">
      <dsp:nvSpPr>
        <dsp:cNvPr id="0" name=""/>
        <dsp:cNvSpPr/>
      </dsp:nvSpPr>
      <dsp:spPr>
        <a:xfrm>
          <a:off x="4068650" y="1175654"/>
          <a:ext cx="1616204" cy="1343842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5C1984"/>
              </a:solidFill>
            </a:rPr>
            <a:t>Por nuestra unidad entre nosotros y con Dios</a:t>
          </a:r>
        </a:p>
      </dsp:txBody>
      <dsp:txXfrm>
        <a:off x="4068650" y="1175654"/>
        <a:ext cx="1616204" cy="1343842"/>
      </dsp:txXfrm>
    </dsp:sp>
    <dsp:sp modelId="{A19131A1-B14C-46E7-937B-D00BCC6BAF48}">
      <dsp:nvSpPr>
        <dsp:cNvPr id="0" name=""/>
        <dsp:cNvSpPr/>
      </dsp:nvSpPr>
      <dsp:spPr>
        <a:xfrm>
          <a:off x="2603095" y="2239543"/>
          <a:ext cx="1364365" cy="1364365"/>
        </a:xfrm>
        <a:prstGeom prst="ellipse">
          <a:avLst/>
        </a:prstGeom>
        <a:solidFill>
          <a:schemeClr val="accent3">
            <a:alpha val="50000"/>
            <a:hueOff val="-697975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F8DCD7-C064-46CC-BE00-6610B0D08A9C}">
      <dsp:nvSpPr>
        <dsp:cNvPr id="0" name=""/>
        <dsp:cNvSpPr/>
      </dsp:nvSpPr>
      <dsp:spPr>
        <a:xfrm>
          <a:off x="4068650" y="2856250"/>
          <a:ext cx="1616204" cy="11369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3269D8"/>
              </a:solidFill>
            </a:rPr>
            <a:t>Por nuestra santificación</a:t>
          </a:r>
        </a:p>
      </dsp:txBody>
      <dsp:txXfrm>
        <a:off x="4068650" y="2856250"/>
        <a:ext cx="1616204" cy="1136971"/>
      </dsp:txXfrm>
    </dsp:sp>
    <dsp:sp modelId="{D9EFC699-611E-44F7-A32F-82BFC2BDD7C3}">
      <dsp:nvSpPr>
        <dsp:cNvPr id="0" name=""/>
        <dsp:cNvSpPr/>
      </dsp:nvSpPr>
      <dsp:spPr>
        <a:xfrm>
          <a:off x="2160244" y="2495693"/>
          <a:ext cx="1364365" cy="1364365"/>
        </a:xfrm>
        <a:prstGeom prst="ellipse">
          <a:avLst/>
        </a:prstGeom>
        <a:solidFill>
          <a:schemeClr val="accent3">
            <a:alpha val="50000"/>
            <a:hueOff val="-1046963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FF5F3B-F8EB-42D6-AC02-11FF07565789}">
      <dsp:nvSpPr>
        <dsp:cNvPr id="0" name=""/>
        <dsp:cNvSpPr/>
      </dsp:nvSpPr>
      <dsp:spPr>
        <a:xfrm>
          <a:off x="1812050" y="3975510"/>
          <a:ext cx="2060754" cy="11774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19936D"/>
              </a:solidFill>
            </a:rPr>
            <a:t>Porque seamos un testimonio del amor de Dios ante el mundo</a:t>
          </a:r>
        </a:p>
      </dsp:txBody>
      <dsp:txXfrm>
        <a:off x="1812050" y="3975510"/>
        <a:ext cx="2060754" cy="1177477"/>
      </dsp:txXfrm>
    </dsp:sp>
    <dsp:sp modelId="{150BAA9A-E313-4534-AE10-4D53079C0716}">
      <dsp:nvSpPr>
        <dsp:cNvPr id="0" name=""/>
        <dsp:cNvSpPr/>
      </dsp:nvSpPr>
      <dsp:spPr>
        <a:xfrm>
          <a:off x="1717394" y="2239543"/>
          <a:ext cx="1364365" cy="1364365"/>
        </a:xfrm>
        <a:prstGeom prst="ellipse">
          <a:avLst/>
        </a:prstGeom>
        <a:solidFill>
          <a:schemeClr val="accent3">
            <a:alpha val="50000"/>
            <a:hueOff val="-1395951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FE4003-6B3D-4510-8FE7-67BD2626F18B}">
      <dsp:nvSpPr>
        <dsp:cNvPr id="0" name=""/>
        <dsp:cNvSpPr/>
      </dsp:nvSpPr>
      <dsp:spPr>
        <a:xfrm>
          <a:off x="0" y="2856250"/>
          <a:ext cx="1616204" cy="11369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4BB814"/>
              </a:solidFill>
            </a:rPr>
            <a:t>Que lleguemos a estar con Él</a:t>
          </a:r>
        </a:p>
      </dsp:txBody>
      <dsp:txXfrm>
        <a:off x="0" y="2856250"/>
        <a:ext cx="1616204" cy="1136971"/>
      </dsp:txXfrm>
    </dsp:sp>
    <dsp:sp modelId="{FD0D6376-07E9-4D11-AC0E-D1C0E95B2411}">
      <dsp:nvSpPr>
        <dsp:cNvPr id="0" name=""/>
        <dsp:cNvSpPr/>
      </dsp:nvSpPr>
      <dsp:spPr>
        <a:xfrm>
          <a:off x="1717394" y="1728127"/>
          <a:ext cx="1364365" cy="1364365"/>
        </a:xfrm>
        <a:prstGeom prst="ellipse">
          <a:avLst/>
        </a:prstGeom>
        <a:solidFill>
          <a:schemeClr val="accent3">
            <a:alpha val="50000"/>
            <a:hueOff val="-1744939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F4F879-3235-4401-BBDC-318DEF0B7677}">
      <dsp:nvSpPr>
        <dsp:cNvPr id="0" name=""/>
        <dsp:cNvSpPr/>
      </dsp:nvSpPr>
      <dsp:spPr>
        <a:xfrm>
          <a:off x="0" y="1212826"/>
          <a:ext cx="1616204" cy="13889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695411"/>
              </a:solidFill>
            </a:rPr>
            <a:t>Para que el amor de Dios more en nosotros</a:t>
          </a:r>
        </a:p>
      </dsp:txBody>
      <dsp:txXfrm>
        <a:off x="0" y="1212826"/>
        <a:ext cx="1616204" cy="1388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2BCCD-3486-06B5-0FE8-B715B585E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380C30-6D99-B77B-8B06-FD661B8D1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BD7B4-E7F1-304C-F9DE-23351967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0AE46-D9F7-A3FF-8F2C-268866B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5CE09-0C0E-34E1-AA8A-284BE061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F6769-17DA-1856-1FA9-25CA13D9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BAFB2C-3C8B-57C6-AE78-3616554E0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F7CC4-ECAF-1B4B-CB45-86D982FE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42A6A-9F5E-F6F0-E3A3-18A216FE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D7927-6AE0-0DE0-399D-2CDD0C51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FD1078-C5EF-644F-4E7A-1C98545F9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2D7D57-5209-9218-8D3A-1D6EA823C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620DC8-AFFE-DA7F-C327-D0C6F19C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EA926-4CFE-B253-6E52-4CB56A9B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B82FD-714E-26E9-26FA-17AF7777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9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DB6E2-0B26-7F91-99B3-14319D4A3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289C2-5EDC-1080-0069-46063398F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09790-F330-4F9A-ED75-8F10D1FD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D6CE3-4DAF-98F1-F08A-DD9C2BA9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76211-6474-FA10-6CB5-7B7E247F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6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E5328-6996-2C09-E9CF-5904A45A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63FD-6EAD-3553-7B11-17996460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C60CF5-2945-6C2F-64B4-571EFCFD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64E4A-248C-02B1-BDD1-09B4A076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E2169-B42B-CDA8-6C9C-61FF4ADD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4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433B6-A6C8-C324-B89E-3E37B68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88BF6A-610F-B500-B775-A0324F1E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D7D9C-3CF4-510F-5252-596BF9F7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459EA-F63B-FF6F-55B6-306BBDC1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82C41-CEE4-97CC-B875-F2A79981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8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6D856-E3CF-76CB-6098-AAE2E48F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EED61-10D5-2D60-57F8-9CE5BAB2A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CCD04F-425C-D5E4-A197-C3F7A252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EABA2B-812E-7369-8CD4-90BB346F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0D250-C765-37EB-28D0-ADCB2EC1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7D2AFB-FF36-BF4C-D6CA-0E81FD5A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1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A9A02-70B5-56BC-B7EF-66DEC361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89297-0246-0A58-D268-2ED52417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649F7F-8B82-0E4D-7E15-2CB3BB1F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031C99-7672-96D3-4054-6DDEAF45E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771969-79DF-27DC-F93B-915CFB018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0F3913-8C46-F356-E276-3EEAA3D1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8DF903-B620-0FEE-6EE9-9FDFDCE5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16F1BF-46DB-4041-B93B-2AA1AEA5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8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3EBCC-1694-9F10-1F7D-9DFE3A57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29ECD3-83B9-6DD4-E9F8-38A75485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755326-71F3-B971-3A1C-157E1EE3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A82B67-918A-1222-D9E5-01C536D7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1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FAFC69-B48B-9E2C-C7F6-DDC8E619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7C6F86-BABA-7D52-A11C-A0204431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6C35EF-9A54-7AB4-2CE6-D3CB8390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5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9FC30-6514-1713-3965-BA27E0EC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2B2E3F-FF8C-680F-319A-3B110137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A709A0-F187-C156-2301-0F39892E2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429C32-C711-BBAC-B24D-DA403287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2894B5-65E0-DF05-52D6-F5C053B0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3663D4-08B1-EC16-7F32-FE3CEF0E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5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55217-07F1-F8CB-F049-860DF416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91281-E754-917A-116F-AAA64584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B4A8E-E5E7-5879-8986-851B014A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581DB-F878-44D3-AB83-F23C8317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8666EC-8FAE-B7C5-73D5-7851A5A5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8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728F-26A5-265C-2DE6-7C671142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D0DA3B-6163-5EE7-040A-448714A68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04E71D-9FC6-8170-77C7-3E95059AC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E6F50C-0E3A-B0E4-3D7A-DED4E85E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ED8532-7EE1-26EF-1FA7-E265E096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52F77E-604E-F621-5901-924D3A2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6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8691F-42EB-8D07-6FCB-ED3A9262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F0A5A1-688A-1DC7-9F1B-51C846E7D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5F082-3A70-A3D2-53E5-588125D7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E61F00-94BB-35BC-6344-DCC661D9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947D6-7147-4751-303D-D0F76642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6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EF9C9C-E0E7-2E18-7755-5D165AC7B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5E790-1661-E814-F11A-D3CBF297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C781E-171B-8057-6ED5-7D5EA265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2A5AD-3FED-5722-A5F7-52FA9E06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890D0-C878-6CD0-57B1-3BC01648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8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68C86-B1D7-7F87-803F-7AFA8202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499052-4675-CE28-CD4B-4107A35E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4D86A-59FB-3CDC-FA75-C5350DFF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4AA0EF-0141-AC2B-7B2F-6D4C0C05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9DD1F6-3006-795A-59D1-77E6BEF4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2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E90A6-7018-0BA6-339B-28639A6C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1563C-A0E0-7A8C-5117-A3E1F940A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F63A42-D46A-C179-70CE-E965C0C1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447889-77EC-A8A0-6DC6-1FFF7949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AC3461-F5EB-B479-1941-576F0C12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2AE13-27B8-E0A2-F564-1B96408A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5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2BF11-1544-20EF-4166-5F19E69B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846910-EF52-7C5D-7BBD-26975520D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F1BC6-9725-F6C0-5586-57E815E40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DAC8B0-13DA-60CA-E08D-C11656AB0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1224D1-2E87-FE88-1529-B2398B3C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75C880-F109-8368-CF73-C61BE357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82FD65-4561-AC71-1948-F9C7EE78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511E9-B8B3-7834-CDCC-C5BDE70C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8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43636-C315-27AE-35A3-E53FCA10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C6E969-2636-3B67-02F3-8415BA0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D17D1-ADD4-3F91-8CB0-A94A9C75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63F4D8-BC8D-C528-F103-2013004B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5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25D542-C040-2556-AB17-B2068319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E8C705-FC06-A8B1-D983-591DA5E5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D5C6F-2C29-834C-DF38-5820AE17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D4C85-EB9A-D9A3-2FD7-63DBC14D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CCCB2-6B68-C248-5962-FB41F37C2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B703F-E31F-A03D-3513-D66C7B1A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742E33-0082-A50C-E075-68CF7B94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716E39-0087-22C5-A00E-BC86EBA8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6E697C-B4A5-0E58-D888-65F10BA1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2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488EA-6004-D538-788A-179A3298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F71E14-AC87-541C-359C-623135D73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C19E13-F26F-4E8A-14F0-216D6A7FC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380E78-0480-9C05-0209-9FE6EEAB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981C51-83EE-B319-0C56-68F19DA8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92796C-CA2F-287A-86B0-D9EF9723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7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C10E8C-42C7-8FC1-E104-3B8B4C8B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32630-5B8E-F984-A006-A928DA5AA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D1EF3-A984-D83D-79A3-D3AE13E7E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F2582-B720-4E3B-8414-E81C1EC7B004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236DC-5503-B71E-8C95-FFA2A45B6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A66755-B25D-9D88-2269-5D840313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6B4EA-6E90-404F-A69F-EF8538873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1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D5C432-C2A0-0728-471B-5F5DFE90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93BAEA-DA16-B978-6B21-BF2E5F34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BE64E-29AB-4E39-F7F2-E66F43D22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461E6-AF54-4A7F-9D54-DDE9EEDCA0E1}" type="datetimeFigureOut">
              <a:rPr lang="es-ES" smtClean="0"/>
              <a:t>06/12/2024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FEDAB5-1FE7-A19C-78FE-81673AEDC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5D6B64-E29E-BB00-2FA6-4D10045A7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2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7.png"/><Relationship Id="rId4" Type="http://schemas.openxmlformats.org/officeDocument/2006/relationships/diagramData" Target="../diagrams/data4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6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58F46-6FB7-8793-5C1F-CE93AE45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n 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F451338-4788-420C-8CDC-A9787E3521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146" y="841663"/>
            <a:ext cx="7462816" cy="5185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DCD2100-DA12-E29D-F618-3F48DF7987F4}"/>
              </a:ext>
            </a:extLst>
          </p:cNvPr>
          <p:cNvSpPr txBox="1"/>
          <p:nvPr/>
        </p:nvSpPr>
        <p:spPr>
          <a:xfrm>
            <a:off x="7517554" y="6399223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592151"/>
                </a:solidFill>
              </a:rPr>
              <a:t>Lección 11 para el 14 de diciembre de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19D6A9-0D5B-D38A-EA8A-61E60D65500D}"/>
              </a:ext>
            </a:extLst>
          </p:cNvPr>
          <p:cNvSpPr txBox="1"/>
          <p:nvPr/>
        </p:nvSpPr>
        <p:spPr>
          <a:xfrm>
            <a:off x="805008" y="1317099"/>
            <a:ext cx="2744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PADRE, EL HIJO Y EL ESPÍRITU</a:t>
            </a:r>
          </a:p>
        </p:txBody>
      </p:sp>
    </p:spTree>
    <p:extLst>
      <p:ext uri="{BB962C8B-B14F-4D97-AF65-F5344CB8AC3E}">
        <p14:creationId xmlns:p14="http://schemas.microsoft.com/office/powerpoint/2010/main" val="42268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4A120-CD41-1EC4-3A3E-4792E30C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3F197A-D397-78DD-A329-A8CA5162E635}"/>
              </a:ext>
            </a:extLst>
          </p:cNvPr>
          <p:cNvSpPr txBox="1"/>
          <p:nvPr/>
        </p:nvSpPr>
        <p:spPr>
          <a:xfrm>
            <a:off x="644769" y="421661"/>
            <a:ext cx="10902462" cy="2713427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JESÚS Y NOSOTROS</a:t>
            </a:r>
          </a:p>
        </p:txBody>
      </p:sp>
    </p:spTree>
    <p:extLst>
      <p:ext uri="{BB962C8B-B14F-4D97-AF65-F5344CB8AC3E}">
        <p14:creationId xmlns:p14="http://schemas.microsoft.com/office/powerpoint/2010/main" val="21328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DF906-0332-98A5-16A9-177F9C8E6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D88F396-7228-5FA5-243A-9D850709CB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8" y="1211614"/>
            <a:ext cx="12032306" cy="564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204DC-7A4F-542B-5F4B-4331E412F5A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¿QUÉ PEDIDO HIZO JESÚS POR NOSOTROS?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BCD3AB-D038-85F0-7F31-23A2460FF6AE}"/>
              </a:ext>
            </a:extLst>
          </p:cNvPr>
          <p:cNvSpPr txBox="1"/>
          <p:nvPr/>
        </p:nvSpPr>
        <p:spPr>
          <a:xfrm>
            <a:off x="1514475" y="593806"/>
            <a:ext cx="916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“Mas no ruego solamente por éstos, sino también por los que han de creer en mí por la palabra de ellos” </a:t>
            </a: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17:20)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012636-A0B3-4A96-9CF8-0C04DA979BEA}"/>
              </a:ext>
            </a:extLst>
          </p:cNvPr>
          <p:cNvSpPr txBox="1"/>
          <p:nvPr/>
        </p:nvSpPr>
        <p:spPr>
          <a:xfrm>
            <a:off x="207560" y="1298712"/>
            <a:ext cx="641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En la oración con la que finalizó su discurso (Juan 17), Jesús manifestó que: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D898BC-91A3-F81D-452B-D5380A4BD572}"/>
              </a:ext>
            </a:extLst>
          </p:cNvPr>
          <p:cNvSpPr txBox="1"/>
          <p:nvPr/>
        </p:nvSpPr>
        <p:spPr>
          <a:xfrm>
            <a:off x="572756" y="2042613"/>
            <a:ext cx="5377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Había recibido poder del Padre para dar vida eterna (v. 2-3)</a:t>
            </a:r>
          </a:p>
          <a:p>
            <a:r>
              <a:rPr lang="es-ES" sz="2000" b="1" dirty="0"/>
              <a:t>Había acabado la obra que se le encomendó (v. 4)</a:t>
            </a:r>
          </a:p>
          <a:p>
            <a:r>
              <a:rPr lang="es-ES" sz="2000" b="1" dirty="0"/>
              <a:t>Era preexistente, y volvería a tener su gloria primera junto al Padre (v. 5)</a:t>
            </a:r>
          </a:p>
          <a:p>
            <a:r>
              <a:rPr lang="es-ES" sz="2000" b="1" dirty="0"/>
              <a:t>Había dado a conocer al Padre a sus discípulos (v. 6-8)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03B981-A068-D46C-7108-29EC8647AAA0}"/>
              </a:ext>
            </a:extLst>
          </p:cNvPr>
          <p:cNvSpPr txBox="1"/>
          <p:nvPr/>
        </p:nvSpPr>
        <p:spPr>
          <a:xfrm>
            <a:off x="207560" y="4633173"/>
            <a:ext cx="5972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Luego, comenzó a pedir por sus discípulos y, además, incluyó a todos los que le hemos llegado a conocer y a creer en Él (</a:t>
            </a:r>
            <a:r>
              <a:rPr lang="es-ES" sz="2000" b="1" dirty="0" err="1"/>
              <a:t>Jn</a:t>
            </a:r>
            <a:r>
              <a:rPr lang="es-ES" sz="2000" b="1" dirty="0"/>
              <a:t>. 17:9, 20). Pidió: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C19270F-0BE8-13D0-26D8-17F59B8AD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973644"/>
              </p:ext>
            </p:extLst>
          </p:nvPr>
        </p:nvGraphicFramePr>
        <p:xfrm>
          <a:off x="6286080" y="1235948"/>
          <a:ext cx="5684855" cy="545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A3BE36C-0ADF-35D6-5893-9EEB3AD8607D}"/>
              </a:ext>
            </a:extLst>
          </p:cNvPr>
          <p:cNvSpPr txBox="1"/>
          <p:nvPr/>
        </p:nvSpPr>
        <p:spPr>
          <a:xfrm>
            <a:off x="207560" y="5684852"/>
            <a:ext cx="5888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effectLst>
                  <a:glow rad="127000">
                    <a:srgbClr val="FFFCBD"/>
                  </a:glow>
                </a:effectLst>
              </a:rPr>
              <a:t>¿Cómo puedes reflejar mejor en tu propia vida el amor de Dios, un amor como el que existe entre Jesús y el Padre?</a:t>
            </a:r>
          </a:p>
        </p:txBody>
      </p:sp>
      <p:pic>
        <p:nvPicPr>
          <p:cNvPr id="14" name="Imagen 1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F801880-E8D4-4F9B-C17D-BB55F270EF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1092" y="2685618"/>
            <a:ext cx="276709" cy="3455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F04865E0-FACF-E765-03BB-C85300B2FC1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1093" y="2073282"/>
            <a:ext cx="276709" cy="345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EC84815B-9B0F-071E-46A6-C9F7FDF3A5D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1093" y="3901678"/>
            <a:ext cx="276709" cy="345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51CBA6E4-0911-CE6E-8F3C-AF58DB18E19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1093" y="3300920"/>
            <a:ext cx="276709" cy="345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8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7207E6-64F1-47BE-9F46-04B818C1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graphicEl>
                                              <a:dgm id="{9A7207E6-64F1-47BE-9F46-04B818C1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9A7207E6-64F1-47BE-9F46-04B818C1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graphicEl>
                                              <a:dgm id="{9A7207E6-64F1-47BE-9F46-04B818C1D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0338ED-1BE3-42A0-A73D-4556CFF06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graphicEl>
                                              <a:dgm id="{4B0338ED-1BE3-42A0-A73D-4556CFF06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>
                                            <p:graphicEl>
                                              <a:dgm id="{4B0338ED-1BE3-42A0-A73D-4556CFF06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4B0338ED-1BE3-42A0-A73D-4556CFF06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048B58-013D-4C4E-97C6-749FE9122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graphicEl>
                                              <a:dgm id="{76048B58-013D-4C4E-97C6-749FE9122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graphicEl>
                                              <a:dgm id="{76048B58-013D-4C4E-97C6-749FE9122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graphicEl>
                                              <a:dgm id="{76048B58-013D-4C4E-97C6-749FE9122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122996-A04D-417F-9902-6446E3D96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graphicEl>
                                              <a:dgm id="{D9122996-A04D-417F-9902-6446E3D96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>
                                            <p:graphicEl>
                                              <a:dgm id="{D9122996-A04D-417F-9902-6446E3D96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graphicEl>
                                              <a:dgm id="{D9122996-A04D-417F-9902-6446E3D96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9131A1-B14C-46E7-937B-D00BCC6BA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>
                                            <p:graphicEl>
                                              <a:dgm id="{A19131A1-B14C-46E7-937B-D00BCC6BA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>
                                            <p:graphicEl>
                                              <a:dgm id="{A19131A1-B14C-46E7-937B-D00BCC6BA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>
                                            <p:graphicEl>
                                              <a:dgm id="{A19131A1-B14C-46E7-937B-D00BCC6BA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F8DCD7-C064-46CC-BE00-6610B0D0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graphicEl>
                                              <a:dgm id="{EAF8DCD7-C064-46CC-BE00-6610B0D0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>
                                            <p:graphicEl>
                                              <a:dgm id="{EAF8DCD7-C064-46CC-BE00-6610B0D0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graphicEl>
                                              <a:dgm id="{EAF8DCD7-C064-46CC-BE00-6610B0D08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EFC699-611E-44F7-A32F-82BFC2BD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graphicEl>
                                              <a:dgm id="{D9EFC699-611E-44F7-A32F-82BFC2BD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graphicEl>
                                              <a:dgm id="{D9EFC699-611E-44F7-A32F-82BFC2BD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>
                                            <p:graphicEl>
                                              <a:dgm id="{D9EFC699-611E-44F7-A32F-82BFC2BDD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FF5F3B-F8EB-42D6-AC02-11FF07565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>
                                            <p:graphicEl>
                                              <a:dgm id="{78FF5F3B-F8EB-42D6-AC02-11FF07565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graphicEl>
                                              <a:dgm id="{78FF5F3B-F8EB-42D6-AC02-11FF07565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>
                                            <p:graphicEl>
                                              <a:dgm id="{78FF5F3B-F8EB-42D6-AC02-11FF07565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0BAA9A-E313-4534-AE10-4D53079C0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>
                                            <p:graphicEl>
                                              <a:dgm id="{150BAA9A-E313-4534-AE10-4D53079C0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>
                                            <p:graphicEl>
                                              <a:dgm id="{150BAA9A-E313-4534-AE10-4D53079C0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>
                                            <p:graphicEl>
                                              <a:dgm id="{150BAA9A-E313-4534-AE10-4D53079C0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FE4003-6B3D-4510-8FE7-67BD2626F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>
                                            <p:graphicEl>
                                              <a:dgm id="{A0FE4003-6B3D-4510-8FE7-67BD2626F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>
                                            <p:graphicEl>
                                              <a:dgm id="{A0FE4003-6B3D-4510-8FE7-67BD2626F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>
                                            <p:graphicEl>
                                              <a:dgm id="{A0FE4003-6B3D-4510-8FE7-67BD2626F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0D6376-07E9-4D11-AC0E-D1C0E95B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>
                                            <p:graphicEl>
                                              <a:dgm id="{FD0D6376-07E9-4D11-AC0E-D1C0E95B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>
                                            <p:graphicEl>
                                              <a:dgm id="{FD0D6376-07E9-4D11-AC0E-D1C0E95B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>
                                            <p:graphicEl>
                                              <a:dgm id="{FD0D6376-07E9-4D11-AC0E-D1C0E95B2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F4F879-3235-4401-BBDC-318DEF0B7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">
                                            <p:graphicEl>
                                              <a:dgm id="{9AF4F879-3235-4401-BBDC-318DEF0B7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">
                                            <p:graphicEl>
                                              <a:dgm id="{9AF4F879-3235-4401-BBDC-318DEF0B7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">
                                            <p:graphicEl>
                                              <a:dgm id="{9AF4F879-3235-4401-BBDC-318DEF0B7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Graphic spid="11" grpId="0">
        <p:bldSub>
          <a:bldDgm bld="one"/>
        </p:bldSub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5117D8-8ED9-12C4-9601-DF328A6C10BF}"/>
              </a:ext>
            </a:extLst>
          </p:cNvPr>
          <p:cNvSpPr txBox="1"/>
          <p:nvPr/>
        </p:nvSpPr>
        <p:spPr>
          <a:xfrm>
            <a:off x="1476997" y="502850"/>
            <a:ext cx="832014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“El Padre no puede describirse mediante las cosas de la tierra. El Padre es toda la plenitud de la Divinidad corporalmente, y es invisible para los ojos mortales.</a:t>
            </a:r>
          </a:p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El Hijo es toda plenitud de la Divinidad manifestada. La Palabra de Dios declara que él es “la imagen misma de su sustancia”. Hebreos 1:3. […]</a:t>
            </a:r>
          </a:p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El Consolador que Cristo prometió enviar después de ascender al cielo, es el Espíritu en toda la plenitud de la Divinidad, poniendo de manifiesto el poder de la gracia divina a todos los que reciben a Cristo y creen en él como un Salvador personal. Hay tres personas vivientes en el trío celestial; en el nombre de estos tres grandes poderes—el Padre, el Hijo y el Espíritu Santo—son bautizados los que reciben a Cristo mediante la fe”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BF1AAA-813C-37D6-1666-AB859FC0EBF7}"/>
              </a:ext>
            </a:extLst>
          </p:cNvPr>
          <p:cNvSpPr txBox="1"/>
          <p:nvPr/>
        </p:nvSpPr>
        <p:spPr>
          <a:xfrm>
            <a:off x="7787203" y="20096"/>
            <a:ext cx="32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(El evangelismo, pg. 446)</a:t>
            </a:r>
          </a:p>
        </p:txBody>
      </p:sp>
    </p:spTree>
    <p:extLst>
      <p:ext uri="{BB962C8B-B14F-4D97-AF65-F5344CB8AC3E}">
        <p14:creationId xmlns:p14="http://schemas.microsoft.com/office/powerpoint/2010/main" val="17620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810EF3-A290-A6D5-54C4-B9FE6C1D30E3}"/>
              </a:ext>
            </a:extLst>
          </p:cNvPr>
          <p:cNvSpPr txBox="1"/>
          <p:nvPr/>
        </p:nvSpPr>
        <p:spPr>
          <a:xfrm>
            <a:off x="1298079" y="5520543"/>
            <a:ext cx="959584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“Pero el Consolador, el Espíritu Santo, a quien el Padre enviará en mi nombre, él les enseñará todas las cosas y les recordará todo lo que les he dicho”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Juan 14:26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18A475EF-55A7-8370-1609-E6737BC5D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10217" y="3719818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785AD264-20A5-A1F8-1357-7B2501BC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AB9E26F4-743B-B676-E3C0-F5E24BCDA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D297272F-73DF-6768-152C-676F53B88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10216" y="2019127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CDF74425-AEF4-9FCC-055A-7D1AA1D70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F72FDA8-C15C-9167-17D7-ACC83B4C9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03F1D982-3DD5-DBE8-AF71-7EFB2AE22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09538" y="318436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81474D7A-7D2C-1BDA-DBA0-6F5B6D61C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6DC15CF5-E0E3-EC11-502C-016F86C32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71DC9D14-3D9E-CCE0-1DA7-3A3B23519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10895" y="5420510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32FEFC60-D2FC-F182-5AA4-114F82D5E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69CEDEB6-D5A7-A583-615B-BE664B9D5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7691139B-5457-B248-C930-CA29B98E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10729233" y="3719819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CEAD1B05-AB09-A96D-0474-2E2B86FA8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428927DE-9F11-1661-B644-9294FB0CB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193205-315A-8C3C-74A7-16BBF54EA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10729234" y="2019128"/>
            <a:ext cx="1571625" cy="1114425"/>
            <a:chOff x="6081624" y="1998368"/>
            <a:chExt cx="5613457" cy="782175"/>
          </a:xfrm>
          <a:solidFill>
            <a:srgbClr val="0F9ED5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97E68C-70B1-BB28-F506-D147BB7D8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0636EA-A687-01CF-9C45-BE9358C17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59E0E97E-FFA3-5A88-93F8-AA6B1DB6D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10729912" y="318437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AE2ED538-78C3-9909-C305-01F9AC432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B72AF0F-0CFD-3A9F-51C1-05CB3BAE4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E421F057-6DDB-4091-F335-2C4589B55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10728555" y="5420511"/>
            <a:ext cx="1571625" cy="111442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C549DB60-6E04-FBA0-2DD3-76BC6F9C3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676BDDC6-9C95-9758-3609-8695FDD5A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0" name="Imagen 3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CC18F0C-07B1-7B37-3CFB-D1D81A3B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494" y="137128"/>
            <a:ext cx="9287618" cy="5296029"/>
          </a:xfrm>
          <a:prstGeom prst="ellipse">
            <a:avLst/>
          </a:prstGeom>
          <a:noFill/>
          <a:ln w="63500" cap="rnd">
            <a:solidFill>
              <a:srgbClr val="FFFF9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79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1D0F29-64B6-3631-73EF-09894231440B}"/>
              </a:ext>
            </a:extLst>
          </p:cNvPr>
          <p:cNvSpPr txBox="1"/>
          <p:nvPr/>
        </p:nvSpPr>
        <p:spPr>
          <a:xfrm>
            <a:off x="4596554" y="3235601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002094"/>
                </a:solidFill>
              </a:rPr>
              <a:t>Jesús y el Padre: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¿Quién es el Padre?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¿Qué relación hay entre Jesús y el Padre?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¿Cómo conocer al Padre?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C80A10"/>
                </a:solidFill>
              </a:rPr>
              <a:t>Jesús y el Espíritu: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¿Quién es el Espíritu?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008674"/>
                </a:solidFill>
              </a:rPr>
              <a:t>Jesús y nosotros: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¿Qué pedido hizo Jesús por nosotros?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AB8EEE-15B1-E2BF-DDBB-101CC9E7727E}"/>
              </a:ext>
            </a:extLst>
          </p:cNvPr>
          <p:cNvSpPr txBox="1"/>
          <p:nvPr/>
        </p:nvSpPr>
        <p:spPr>
          <a:xfrm>
            <a:off x="285750" y="206395"/>
            <a:ext cx="7330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Desde la salida de Judas del aposento alto hasta las proximidades del Getsemaní, Jesús habló con sus discípulos acerca de su pronta partida y posterior regreso.</a:t>
            </a:r>
          </a:p>
        </p:txBody>
      </p:sp>
      <p:pic>
        <p:nvPicPr>
          <p:cNvPr id="5" name="Imagen 4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0EF29792-7875-4376-8F19-058C7EA25D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6" y="3150827"/>
            <a:ext cx="3431882" cy="3400931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96EFB46-D743-0FBF-507B-258B9B0090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2554" y="3268703"/>
            <a:ext cx="1380130" cy="3402000"/>
          </a:xfrm>
          <a:prstGeom prst="rect">
            <a:avLst/>
          </a:prstGeom>
          <a:ln w="38100" cap="sq">
            <a:solidFill>
              <a:srgbClr val="2EDFC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7D702D0B-B6C5-7879-7CAB-E93208FBC5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618" y="298889"/>
            <a:ext cx="3949002" cy="26159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ADD972C0-2342-03AA-E417-E36ED3A2C98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13" y="6259523"/>
            <a:ext cx="276555" cy="276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31471883-0469-0C8A-B3AF-0A73FBE1DB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13" y="4062263"/>
            <a:ext cx="276555" cy="276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D8CBF99-88BF-2F12-97C9-052A0632C2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13" y="4425527"/>
            <a:ext cx="276555" cy="276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49A030C3-7FC2-4A33-A919-0A8437F4B57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13" y="3676946"/>
            <a:ext cx="276555" cy="276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Descripción generada automáticamente">
            <a:extLst>
              <a:ext uri="{FF2B5EF4-FFF2-40B4-BE49-F238E27FC236}">
                <a16:creationId xmlns:a16="http://schemas.microsoft.com/office/drawing/2014/main" id="{CC29CBD3-7F47-9835-F3C2-0A1B7EACB2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13" y="5349402"/>
            <a:ext cx="276555" cy="276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2EFF4F67-5407-AC9F-B3DE-68DE8CCF470F}"/>
              </a:ext>
            </a:extLst>
          </p:cNvPr>
          <p:cNvGrpSpPr/>
          <p:nvPr/>
        </p:nvGrpSpPr>
        <p:grpSpPr>
          <a:xfrm>
            <a:off x="3936093" y="3260516"/>
            <a:ext cx="678772" cy="328623"/>
            <a:chOff x="5448753" y="3637012"/>
            <a:chExt cx="678772" cy="328623"/>
          </a:xfrm>
        </p:grpSpPr>
        <p:pic>
          <p:nvPicPr>
            <p:cNvPr id="31" name="Imagen 30" descr="Icono&#10;&#10;Descripción generada automáticamente">
              <a:extLst>
                <a:ext uri="{FF2B5EF4-FFF2-40B4-BE49-F238E27FC236}">
                  <a16:creationId xmlns:a16="http://schemas.microsoft.com/office/drawing/2014/main" id="{B6B046B8-2B06-6436-D67D-051A170C0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753" y="3642373"/>
              <a:ext cx="289226" cy="323262"/>
            </a:xfrm>
            <a:prstGeom prst="rect">
              <a:avLst/>
            </a:prstGeom>
          </p:spPr>
        </p:pic>
        <p:pic>
          <p:nvPicPr>
            <p:cNvPr id="32" name="Imagen 31" descr="Icono&#10;&#10;Descripción generada automáticamente">
              <a:extLst>
                <a:ext uri="{FF2B5EF4-FFF2-40B4-BE49-F238E27FC236}">
                  <a16:creationId xmlns:a16="http://schemas.microsoft.com/office/drawing/2014/main" id="{F6BC2CEC-2190-7A49-94D5-E39E9D51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681" y="3640582"/>
              <a:ext cx="289074" cy="323261"/>
            </a:xfrm>
            <a:prstGeom prst="rect">
              <a:avLst/>
            </a:prstGeom>
          </p:spPr>
        </p:pic>
        <p:pic>
          <p:nvPicPr>
            <p:cNvPr id="33" name="Imagen 32" descr="Imagen que contiene luz&#10;&#10;Descripción generada automáticamente">
              <a:extLst>
                <a:ext uri="{FF2B5EF4-FFF2-40B4-BE49-F238E27FC236}">
                  <a16:creationId xmlns:a16="http://schemas.microsoft.com/office/drawing/2014/main" id="{4775E461-367B-0118-040C-DF83125B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8451" y="3637012"/>
              <a:ext cx="289074" cy="323261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C2B9F52-3461-32D2-D45F-829ACCD5F5BF}"/>
              </a:ext>
            </a:extLst>
          </p:cNvPr>
          <p:cNvGrpSpPr/>
          <p:nvPr/>
        </p:nvGrpSpPr>
        <p:grpSpPr>
          <a:xfrm>
            <a:off x="3936093" y="5857605"/>
            <a:ext cx="678630" cy="323262"/>
            <a:chOff x="5448895" y="3150071"/>
            <a:chExt cx="678630" cy="323262"/>
          </a:xfrm>
        </p:grpSpPr>
        <p:pic>
          <p:nvPicPr>
            <p:cNvPr id="34" name="Imagen 33" descr="Imagen que contiene monitor, luz&#10;&#10;Descripción generada automáticamente">
              <a:extLst>
                <a:ext uri="{FF2B5EF4-FFF2-40B4-BE49-F238E27FC236}">
                  <a16:creationId xmlns:a16="http://schemas.microsoft.com/office/drawing/2014/main" id="{ADCDA604-ACC2-4720-B32F-11E152B5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895" y="3150071"/>
              <a:ext cx="289226" cy="323262"/>
            </a:xfrm>
            <a:prstGeom prst="rect">
              <a:avLst/>
            </a:prstGeom>
          </p:spPr>
        </p:pic>
        <p:pic>
          <p:nvPicPr>
            <p:cNvPr id="35" name="Imagen 34" descr="Imagen que contiene luz&#10;&#10;Descripción generada automáticamente">
              <a:extLst>
                <a:ext uri="{FF2B5EF4-FFF2-40B4-BE49-F238E27FC236}">
                  <a16:creationId xmlns:a16="http://schemas.microsoft.com/office/drawing/2014/main" id="{0A712C19-DD8D-8F76-547E-1F11CC09A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681" y="3150071"/>
              <a:ext cx="289074" cy="323261"/>
            </a:xfrm>
            <a:prstGeom prst="rect">
              <a:avLst/>
            </a:prstGeom>
          </p:spPr>
        </p:pic>
        <p:pic>
          <p:nvPicPr>
            <p:cNvPr id="36" name="Imagen 35" descr="Imagen de la pantalla de un celular con letras&#10;&#10;Descripción generada automáticamente con confianza baja">
              <a:extLst>
                <a:ext uri="{FF2B5EF4-FFF2-40B4-BE49-F238E27FC236}">
                  <a16:creationId xmlns:a16="http://schemas.microsoft.com/office/drawing/2014/main" id="{E7BC1C89-9C40-B671-4513-08CF7104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8315" y="3150071"/>
              <a:ext cx="289210" cy="323261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A99C64A-E366-410A-1E23-6060BD8930D3}"/>
              </a:ext>
            </a:extLst>
          </p:cNvPr>
          <p:cNvGrpSpPr/>
          <p:nvPr/>
        </p:nvGrpSpPr>
        <p:grpSpPr>
          <a:xfrm>
            <a:off x="3936093" y="4919474"/>
            <a:ext cx="675214" cy="348519"/>
            <a:chOff x="5452462" y="3996730"/>
            <a:chExt cx="675214" cy="348519"/>
          </a:xfrm>
        </p:grpSpPr>
        <p:pic>
          <p:nvPicPr>
            <p:cNvPr id="27" name="Imagen 26" descr="Icono&#10;&#10;Descripción generada automáticamente">
              <a:extLst>
                <a:ext uri="{FF2B5EF4-FFF2-40B4-BE49-F238E27FC236}">
                  <a16:creationId xmlns:a16="http://schemas.microsoft.com/office/drawing/2014/main" id="{B9992A67-BAEE-017B-97B2-D489A04DA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2462" y="3996730"/>
              <a:ext cx="289210" cy="323261"/>
            </a:xfrm>
            <a:prstGeom prst="rect">
              <a:avLst/>
            </a:prstGeom>
          </p:spPr>
        </p:pic>
        <p:pic>
          <p:nvPicPr>
            <p:cNvPr id="26" name="Imagen 25" descr="Icono&#10;&#10;Descripción generada automáticamente">
              <a:extLst>
                <a:ext uri="{FF2B5EF4-FFF2-40B4-BE49-F238E27FC236}">
                  <a16:creationId xmlns:a16="http://schemas.microsoft.com/office/drawing/2014/main" id="{1A6D6119-A376-8908-9100-2AF2141E4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545" y="3998522"/>
              <a:ext cx="289210" cy="323261"/>
            </a:xfrm>
            <a:prstGeom prst="rect">
              <a:avLst/>
            </a:prstGeom>
          </p:spPr>
        </p:pic>
        <p:pic>
          <p:nvPicPr>
            <p:cNvPr id="3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FE8DE569-AE35-AA52-AB5E-7879B0B35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8315" y="4021988"/>
              <a:ext cx="289361" cy="323261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3DABF428-49A6-82F5-F082-E103724EE425}"/>
              </a:ext>
            </a:extLst>
          </p:cNvPr>
          <p:cNvSpPr txBox="1"/>
          <p:nvPr/>
        </p:nvSpPr>
        <p:spPr>
          <a:xfrm>
            <a:off x="285750" y="1924619"/>
            <a:ext cx="7330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Finalmente, abrió su corazón ante el Padre y –en presencia de sus apóstoles– hizo una oración en la que también nosotros fuimos incluidos: la oración sumo sacerdotal (Juan 17).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EE1BCC-71F5-1F92-D5ED-835C0029C4C1}"/>
              </a:ext>
            </a:extLst>
          </p:cNvPr>
          <p:cNvSpPr txBox="1"/>
          <p:nvPr/>
        </p:nvSpPr>
        <p:spPr>
          <a:xfrm>
            <a:off x="285749" y="1227656"/>
            <a:ext cx="7330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También les habló acerca de Su relación con el Padre, y de la llegada del Espíritu.</a:t>
            </a:r>
          </a:p>
        </p:txBody>
      </p:sp>
    </p:spTree>
    <p:extLst>
      <p:ext uri="{BB962C8B-B14F-4D97-AF65-F5344CB8AC3E}">
        <p14:creationId xmlns:p14="http://schemas.microsoft.com/office/powerpoint/2010/main" val="4628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C1A1B1-84BE-2B3F-6107-BF7F780D8620}"/>
              </a:ext>
            </a:extLst>
          </p:cNvPr>
          <p:cNvSpPr txBox="1"/>
          <p:nvPr/>
        </p:nvSpPr>
        <p:spPr>
          <a:xfrm>
            <a:off x="644769" y="421661"/>
            <a:ext cx="10902462" cy="2713427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JESÚS Y EL PADRE</a:t>
            </a:r>
          </a:p>
        </p:txBody>
      </p:sp>
    </p:spTree>
    <p:extLst>
      <p:ext uri="{BB962C8B-B14F-4D97-AF65-F5344CB8AC3E}">
        <p14:creationId xmlns:p14="http://schemas.microsoft.com/office/powerpoint/2010/main" val="18343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6B09E-5CDC-2515-45CD-6890FA88961B}"/>
              </a:ext>
            </a:extLst>
          </p:cNvPr>
          <p:cNvSpPr txBox="1"/>
          <p:nvPr/>
        </p:nvSpPr>
        <p:spPr>
          <a:xfrm>
            <a:off x="0" y="-2009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E5D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ES EL PADRE?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A0838-CA81-870B-11BA-A3F261B03777}"/>
              </a:ext>
            </a:extLst>
          </p:cNvPr>
          <p:cNvSpPr txBox="1"/>
          <p:nvPr/>
        </p:nvSpPr>
        <p:spPr>
          <a:xfrm>
            <a:off x="619125" y="652101"/>
            <a:ext cx="1095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“Salí del Padre, y he venido al mundo; otra vez dejo el mundo, y voy al Padre” </a:t>
            </a:r>
            <a:r>
              <a:rPr lang="es-E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16:28)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E0E1DD-EDAC-B1E4-B54B-A4CE6FB31548}"/>
              </a:ext>
            </a:extLst>
          </p:cNvPr>
          <p:cNvSpPr txBox="1"/>
          <p:nvPr/>
        </p:nvSpPr>
        <p:spPr>
          <a:xfrm>
            <a:off x="50976" y="1041526"/>
            <a:ext cx="750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2000" b="1" dirty="0"/>
              <a:t>Desde la eternidad, las tres Personas de la Deidad han estado unidas. Juntas crearon todo lo que existe (</a:t>
            </a:r>
            <a:r>
              <a:rPr lang="es-ES" sz="2000" b="1" dirty="0" err="1"/>
              <a:t>Gn</a:t>
            </a:r>
            <a:r>
              <a:rPr lang="es-ES" sz="2000" b="1" dirty="0"/>
              <a:t>. 1:1-2; </a:t>
            </a:r>
            <a:r>
              <a:rPr lang="es-ES" sz="2000" b="1" dirty="0" err="1"/>
              <a:t>Jn</a:t>
            </a:r>
            <a:r>
              <a:rPr lang="es-ES" sz="2000" b="1" dirty="0"/>
              <a:t>. 1:1-3).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B775E0A-B69A-9FBC-B7A2-AD583195F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875605"/>
              </p:ext>
            </p:extLst>
          </p:nvPr>
        </p:nvGraphicFramePr>
        <p:xfrm>
          <a:off x="131358" y="3589189"/>
          <a:ext cx="7364709" cy="318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E13CE8B-9B97-6D11-E28B-C78825AEB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33" y="1219049"/>
            <a:ext cx="4334189" cy="541773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D7DD7F-1936-FE44-B270-7E20DD5C96DC}"/>
              </a:ext>
            </a:extLst>
          </p:cNvPr>
          <p:cNvSpPr txBox="1"/>
          <p:nvPr/>
        </p:nvSpPr>
        <p:spPr>
          <a:xfrm>
            <a:off x="50975" y="2654064"/>
            <a:ext cx="7505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s-ES" sz="2000" b="1" dirty="0"/>
              <a:t>Tras la entrada del pecado, decidieron asumir distintos roles para redimirnos. El “Hijo” se humilló, y se sometió al “Padre” (</a:t>
            </a:r>
            <a:r>
              <a:rPr lang="es-ES" sz="2000" b="1" dirty="0" err="1"/>
              <a:t>Flp</a:t>
            </a:r>
            <a:r>
              <a:rPr lang="es-ES" sz="2000" b="1" dirty="0"/>
              <a:t>. 2:5-8). ¿Qué papel asumió el Padre?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0667FE-52A0-0F76-B9C2-148919AD206B}"/>
              </a:ext>
            </a:extLst>
          </p:cNvPr>
          <p:cNvSpPr txBox="1"/>
          <p:nvPr/>
        </p:nvSpPr>
        <p:spPr>
          <a:xfrm>
            <a:off x="50975" y="1693906"/>
            <a:ext cx="7445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s-ES" sz="2000" b="1" dirty="0"/>
              <a:t>Crearon este mundo y todo ser que lo habita. Pero a los seres humanos nos hicieron a Su imagen, y nos pusieron al cargo de todo ello (</a:t>
            </a:r>
            <a:r>
              <a:rPr lang="es-ES" sz="2000" b="1" dirty="0" err="1"/>
              <a:t>Gn</a:t>
            </a:r>
            <a:r>
              <a:rPr lang="es-ES" sz="2000" b="1" dirty="0"/>
              <a:t>. 1:26-28).</a:t>
            </a:r>
          </a:p>
        </p:txBody>
      </p:sp>
    </p:spTree>
    <p:extLst>
      <p:ext uri="{BB962C8B-B14F-4D97-AF65-F5344CB8AC3E}">
        <p14:creationId xmlns:p14="http://schemas.microsoft.com/office/powerpoint/2010/main" val="18500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90D8F1-926B-4F2C-B433-FC3492CE7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1490D8F1-926B-4F2C-B433-FC3492CE7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1490D8F1-926B-4F2C-B433-FC3492CE7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>
                                            <p:graphicEl>
                                              <a:dgm id="{1490D8F1-926B-4F2C-B433-FC3492CE7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90D8F1-926B-4F2C-B433-FC3492CE7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EE4F46-1F69-49A9-99F4-295967BF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CEE4F46-1F69-49A9-99F4-295967BF9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CEE4F46-1F69-49A9-99F4-295967BF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>
                                            <p:graphicEl>
                                              <a:dgm id="{7CEE4F46-1F69-49A9-99F4-295967BF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EE4F46-1F69-49A9-99F4-295967BF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B314B2-1939-4F00-B053-61254FD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2CB314B2-1939-4F00-B053-61254FDC4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2CB314B2-1939-4F00-B053-61254FD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>
                                            <p:graphicEl>
                                              <a:dgm id="{2CB314B2-1939-4F00-B053-61254FD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B314B2-1939-4F00-B053-61254FDC4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DCA9C9-CC99-4C46-9376-7CC939CD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A8DCA9C9-CC99-4C46-9376-7CC939CD4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A8DCA9C9-CC99-4C46-9376-7CC939CD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8">
                                            <p:graphicEl>
                                              <a:dgm id="{A8DCA9C9-CC99-4C46-9376-7CC939CD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DCA9C9-CC99-4C46-9376-7CC939CD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C08326-AA93-46F4-9965-9F16064C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30C08326-AA93-46F4-9965-9F16064C1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30C08326-AA93-46F4-9965-9F16064C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>
                                            <p:graphicEl>
                                              <a:dgm id="{30C08326-AA93-46F4-9965-9F16064C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C08326-AA93-46F4-9965-9F16064C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E71BB8-4618-45E1-B855-9EAEF515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5E71BB8-4618-45E1-B855-9EAEF5158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5E71BB8-4618-45E1-B855-9EAEF515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">
                                            <p:graphicEl>
                                              <a:dgm id="{15E71BB8-4618-45E1-B855-9EAEF515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E71BB8-4618-45E1-B855-9EAEF515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97DBC6-A5A4-4427-9CF6-2C0E93F6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graphicEl>
                                              <a:dgm id="{E297DBC6-A5A4-4427-9CF6-2C0E93F63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E297DBC6-A5A4-4427-9CF6-2C0E93F6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8">
                                            <p:graphicEl>
                                              <a:dgm id="{E297DBC6-A5A4-4427-9CF6-2C0E93F6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97DBC6-A5A4-4427-9CF6-2C0E93F6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4E1C19-6895-4DA8-AFC9-F10CCB77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graphicEl>
                                              <a:dgm id="{8C4E1C19-6895-4DA8-AFC9-F10CCB779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graphicEl>
                                              <a:dgm id="{8C4E1C19-6895-4DA8-AFC9-F10CCB77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8">
                                            <p:graphicEl>
                                              <a:dgm id="{8C4E1C19-6895-4DA8-AFC9-F10CCB77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4E1C19-6895-4DA8-AFC9-F10CCB77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BEBCB4-7B38-460F-8BB1-1852C63B5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5CBEBCB4-7B38-460F-8BB1-1852C63B5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5CBEBCB4-7B38-460F-8BB1-1852C63B5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8">
                                            <p:graphicEl>
                                              <a:dgm id="{5CBEBCB4-7B38-460F-8BB1-1852C63B5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BEBCB4-7B38-460F-8BB1-1852C63B5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387145-1948-439A-93C8-C74EAC85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>
                                            <p:graphicEl>
                                              <a:dgm id="{47387145-1948-439A-93C8-C74EAC858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47387145-1948-439A-93C8-C74EAC85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8">
                                            <p:graphicEl>
                                              <a:dgm id="{47387145-1948-439A-93C8-C74EAC85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387145-1948-439A-93C8-C74EAC85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4BD3B3-AFDB-4B32-9FC0-F5D97AE44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614BD3B3-AFDB-4B32-9FC0-F5D97AE44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614BD3B3-AFDB-4B32-9FC0-F5D97AE44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8">
                                            <p:graphicEl>
                                              <a:dgm id="{614BD3B3-AFDB-4B32-9FC0-F5D97AE44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4BD3B3-AFDB-4B32-9FC0-F5D97AE44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47DFDC-B09D-4DFD-BCD2-63283E181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graphicEl>
                                              <a:dgm id="{F147DFDC-B09D-4DFD-BCD2-63283E181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F147DFDC-B09D-4DFD-BCD2-63283E181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8">
                                            <p:graphicEl>
                                              <a:dgm id="{F147DFDC-B09D-4DFD-BCD2-63283E181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47DFDC-B09D-4DFD-BCD2-63283E181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F36250-1BCC-430C-88F0-378D26BD6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5BF36250-1BCC-430C-88F0-378D26BD6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5BF36250-1BCC-430C-88F0-378D26BD6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">
                                            <p:graphicEl>
                                              <a:dgm id="{5BF36250-1BCC-430C-88F0-378D26BD6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F36250-1BCC-430C-88F0-378D26BD6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2870C-652B-4BFF-8EAC-F054B2C73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graphicEl>
                                              <a:dgm id="{3732870C-652B-4BFF-8EAC-F054B2C73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3732870C-652B-4BFF-8EAC-F054B2C73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8">
                                            <p:graphicEl>
                                              <a:dgm id="{3732870C-652B-4BFF-8EAC-F054B2C73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2870C-652B-4BFF-8EAC-F054B2C73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0572AB-9E9A-4A6D-866A-469E38AD7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690572AB-9E9A-4A6D-866A-469E38AD7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690572AB-9E9A-4A6D-866A-469E38AD7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8">
                                            <p:graphicEl>
                                              <a:dgm id="{690572AB-9E9A-4A6D-866A-469E38AD7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0572AB-9E9A-4A6D-866A-469E38AD7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>
        <p:bldSub>
          <a:bldDgm bld="one"/>
        </p:bldSub>
      </p:bldGraphic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5EB2DD-BDC3-F597-3953-20681FD10B53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58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¿QUÉ RELACIÓN HAY ENTRE JESÚS Y EL PADRE?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779AE8-4662-AAD8-EA67-565DB2DC4F90}"/>
              </a:ext>
            </a:extLst>
          </p:cNvPr>
          <p:cNvSpPr txBox="1"/>
          <p:nvPr/>
        </p:nvSpPr>
        <p:spPr>
          <a:xfrm>
            <a:off x="3048000" y="635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“Yo y el Padre uno somos” 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(Juan 10:30)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3B490C-8615-2852-93FC-DA1FA92135D5}"/>
              </a:ext>
            </a:extLst>
          </p:cNvPr>
          <p:cNvSpPr txBox="1"/>
          <p:nvPr/>
        </p:nvSpPr>
        <p:spPr>
          <a:xfrm>
            <a:off x="3152776" y="1176014"/>
            <a:ext cx="903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Desde que se rompió la relación entre Dios y la humanidad, Dios nos ha buscado y llamado insistentemente para que volvamos a Él (</a:t>
            </a:r>
            <a:r>
              <a:rPr lang="es-ES" sz="2000" b="1" dirty="0" err="1"/>
              <a:t>Gn</a:t>
            </a:r>
            <a:r>
              <a:rPr lang="es-ES" sz="2000" b="1" dirty="0"/>
              <a:t>. 3:9; </a:t>
            </a:r>
            <a:r>
              <a:rPr lang="es-ES" sz="2000" b="1" dirty="0" err="1"/>
              <a:t>Is</a:t>
            </a:r>
            <a:r>
              <a:rPr lang="es-ES" sz="2000" b="1" dirty="0"/>
              <a:t>. 65:1).</a:t>
            </a:r>
          </a:p>
        </p:txBody>
      </p:sp>
      <p:pic>
        <p:nvPicPr>
          <p:cNvPr id="10" name="Imagen 9" descr="Dibujo de video juego&#10;&#10;Descripción generada automáticamente con confianza baja">
            <a:extLst>
              <a:ext uri="{FF2B5EF4-FFF2-40B4-BE49-F238E27FC236}">
                <a16:creationId xmlns:a16="http://schemas.microsoft.com/office/drawing/2014/main" id="{0ED9A062-510E-0CDB-6A2D-91A29B257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512" y="3362448"/>
            <a:ext cx="4595220" cy="2584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4">
                <a:lumMod val="20000"/>
                <a:lumOff val="80000"/>
              </a:schemeClr>
            </a:contourClr>
          </a:sp3d>
        </p:spPr>
      </p:pic>
      <p:pic>
        <p:nvPicPr>
          <p:cNvPr id="12" name="Imagen 11" descr="Un par de personas caminando en la calle&#10;&#10;Descripción generada automáticamente">
            <a:extLst>
              <a:ext uri="{FF2B5EF4-FFF2-40B4-BE49-F238E27FC236}">
                <a16:creationId xmlns:a16="http://schemas.microsoft.com/office/drawing/2014/main" id="{BDEC68FB-E975-F51C-0BF6-F580B720E0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244" y="3228959"/>
            <a:ext cx="3666588" cy="2851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1975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a persona con un vestido de flores&#10;&#10;Descripción generada automáticamente con confianza media">
            <a:extLst>
              <a:ext uri="{FF2B5EF4-FFF2-40B4-BE49-F238E27FC236}">
                <a16:creationId xmlns:a16="http://schemas.microsoft.com/office/drawing/2014/main" id="{FB3E2AF1-6864-7209-5D9F-1BD8BD34437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9" y="1082326"/>
            <a:ext cx="2970397" cy="238540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CA94AF5-E51F-50AC-DE3D-6C7B0BE15602}"/>
              </a:ext>
            </a:extLst>
          </p:cNvPr>
          <p:cNvSpPr txBox="1"/>
          <p:nvPr/>
        </p:nvSpPr>
        <p:spPr>
          <a:xfrm>
            <a:off x="182379" y="3530136"/>
            <a:ext cx="28656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Jesús dejó claro que era igual a Dios (</a:t>
            </a:r>
            <a:r>
              <a:rPr lang="es-ES" sz="2000" b="1" dirty="0" err="1"/>
              <a:t>Jn</a:t>
            </a:r>
            <a:r>
              <a:rPr lang="es-ES" sz="2000" b="1" dirty="0"/>
              <a:t>. 10:30), aunque temporalmente estaba sometido como Hijo al Padre. Su vida era un reflejo del Padre (</a:t>
            </a:r>
            <a:r>
              <a:rPr lang="es-ES" sz="2000" b="1" dirty="0" err="1"/>
              <a:t>Jn</a:t>
            </a:r>
            <a:r>
              <a:rPr lang="es-ES" sz="2000" b="1" dirty="0"/>
              <a:t>. 14:9). A cada paso que daba, hacía la voluntad de su Padre (</a:t>
            </a:r>
            <a:r>
              <a:rPr lang="es-ES" sz="2000" b="1" dirty="0" err="1"/>
              <a:t>Jn</a:t>
            </a:r>
            <a:r>
              <a:rPr lang="es-ES" sz="2000" b="1" dirty="0"/>
              <a:t>. 5:30).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5D3DA9-6704-2430-8787-140F62B660CA}"/>
              </a:ext>
            </a:extLst>
          </p:cNvPr>
          <p:cNvSpPr txBox="1"/>
          <p:nvPr/>
        </p:nvSpPr>
        <p:spPr>
          <a:xfrm>
            <a:off x="3048000" y="613107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effectLst>
                  <a:glow rad="127000">
                    <a:srgbClr val="FFFCBD"/>
                  </a:glow>
                </a:effectLst>
              </a:rPr>
              <a:t>¿Cómo impactaría en nuestra vida cotidiana seguir el ejemplo de Cristo de no hacer nuestra voluntad sino la sabia voluntad de nuestro Padre celestial?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1D7B65-9B80-6223-5E9E-9E67A3FDCD84}"/>
              </a:ext>
            </a:extLst>
          </p:cNvPr>
          <p:cNvSpPr txBox="1"/>
          <p:nvPr/>
        </p:nvSpPr>
        <p:spPr>
          <a:xfrm>
            <a:off x="3152776" y="1981824"/>
            <a:ext cx="9039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Dios fue malinterpretado y rechazado a lo largo de la historia. Pero llegó el momento en que decidió hacerse hombre y vivir entre nosotros (</a:t>
            </a:r>
            <a:r>
              <a:rPr lang="es-ES" sz="2000" b="1" dirty="0" err="1"/>
              <a:t>Jn</a:t>
            </a:r>
            <a:r>
              <a:rPr lang="es-ES" sz="2000" b="1" dirty="0"/>
              <a:t>. 1:14). Quería ofrecernos salvación, incluso aunque no la aceptáramos (</a:t>
            </a:r>
            <a:r>
              <a:rPr lang="es-ES" sz="2000" b="1" dirty="0" err="1"/>
              <a:t>Jn</a:t>
            </a:r>
            <a:r>
              <a:rPr lang="es-ES" sz="2000" b="1" dirty="0"/>
              <a:t>. 1:10-12).</a:t>
            </a:r>
          </a:p>
        </p:txBody>
      </p:sp>
    </p:spTree>
    <p:extLst>
      <p:ext uri="{BB962C8B-B14F-4D97-AF65-F5344CB8AC3E}">
        <p14:creationId xmlns:p14="http://schemas.microsoft.com/office/powerpoint/2010/main" val="12732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822B1E-6039-F705-92EF-982833B1BE1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¿CÓMO CONOCER AL PADRE?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B5A76-9BB0-D5C2-8620-FB1C265CCC67}"/>
              </a:ext>
            </a:extLst>
          </p:cNvPr>
          <p:cNvSpPr txBox="1"/>
          <p:nvPr/>
        </p:nvSpPr>
        <p:spPr>
          <a:xfrm>
            <a:off x="1685925" y="642053"/>
            <a:ext cx="882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Dios nadie le vio jamás; el unigénito Hijo, que está en el seno del Padre, él le ha dado a conocer” 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1:18)</a:t>
            </a:r>
            <a:endParaRPr lang="es-ES" sz="1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655841-2753-D33B-7973-F1E43196F690}"/>
              </a:ext>
            </a:extLst>
          </p:cNvPr>
          <p:cNvSpPr txBox="1"/>
          <p:nvPr/>
        </p:nvSpPr>
        <p:spPr>
          <a:xfrm>
            <a:off x="371475" y="1441638"/>
            <a:ext cx="7067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Conocer al Padre es sinónimo de vida eterna (</a:t>
            </a:r>
            <a:r>
              <a:rPr lang="es-ES" sz="2000" b="1" dirty="0" err="1"/>
              <a:t>Jn</a:t>
            </a:r>
            <a:r>
              <a:rPr lang="es-ES" sz="2000" b="1" dirty="0"/>
              <a:t>. 17:3). Y la única manera de conocer al Padre es conocer a Jesús, que es quien nos lo ha revelado (</a:t>
            </a:r>
            <a:r>
              <a:rPr lang="es-ES" sz="2000" b="1" dirty="0" err="1"/>
              <a:t>Jn</a:t>
            </a:r>
            <a:r>
              <a:rPr lang="es-ES" sz="2000" b="1" dirty="0"/>
              <a:t>. 1:18; 8:19; 14:7).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FB023A9A-340F-3851-AE0C-93DE3CD9F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295602"/>
              </p:ext>
            </p:extLst>
          </p:nvPr>
        </p:nvGraphicFramePr>
        <p:xfrm>
          <a:off x="270991" y="4170169"/>
          <a:ext cx="7067550" cy="187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567047-E3E5-51B1-D0B0-0664E775D7C7}"/>
              </a:ext>
            </a:extLst>
          </p:cNvPr>
          <p:cNvSpPr txBox="1"/>
          <p:nvPr/>
        </p:nvSpPr>
        <p:spPr>
          <a:xfrm>
            <a:off x="270991" y="6057173"/>
            <a:ext cx="883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effectLst>
                  <a:glow rad="127000">
                    <a:srgbClr val="FFFCBD"/>
                  </a:glow>
                </a:effectLst>
              </a:rPr>
              <a:t>¿Es posible que podamos experimentar tanto aquí como en el Cielo la misma intimidad con el Padre que la que tuvieron Jesús y Él?</a:t>
            </a:r>
          </a:p>
        </p:txBody>
      </p:sp>
      <p:pic>
        <p:nvPicPr>
          <p:cNvPr id="4" name="Imagen 3" descr="Un 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F8BB12AB-C5F2-47A7-7914-58ADF71A5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850" y="1424226"/>
            <a:ext cx="1695631" cy="1748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F8A9EF0-8932-49FC-4C0E-BD218E065A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698" y="1441638"/>
            <a:ext cx="2596128" cy="1730752"/>
          </a:xfrm>
          <a:prstGeom prst="snip2DiagRect">
            <a:avLst>
              <a:gd name="adj1" fmla="val 13934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ersona, edificio, parado, viejo&#10;&#10;Descripción generada automáticamente">
            <a:extLst>
              <a:ext uri="{FF2B5EF4-FFF2-40B4-BE49-F238E27FC236}">
                <a16:creationId xmlns:a16="http://schemas.microsoft.com/office/drawing/2014/main" id="{36F4EBC9-7606-5D6E-E946-4D550726D31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063" y="3275869"/>
            <a:ext cx="1315676" cy="1662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B8B5B4-8EFC-9D70-1839-F6AA1A7647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8850" y="3275869"/>
            <a:ext cx="2955996" cy="1662748"/>
          </a:xfrm>
          <a:prstGeom prst="snip2DiagRect">
            <a:avLst>
              <a:gd name="adj1" fmla="val 16317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61D2017-49D5-24BC-0B01-8CB3CF2728A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481" y="5042096"/>
            <a:ext cx="2705258" cy="1690786"/>
          </a:xfrm>
          <a:prstGeom prst="snip2DiagRect">
            <a:avLst>
              <a:gd name="adj1" fmla="val 8914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Mujer sentada en un campo&#10;&#10;Descripción generada automáticamente con confianza media">
            <a:extLst>
              <a:ext uri="{FF2B5EF4-FFF2-40B4-BE49-F238E27FC236}">
                <a16:creationId xmlns:a16="http://schemas.microsoft.com/office/drawing/2014/main" id="{CC5DCFEB-DDE8-3C83-1F31-3780168CDE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850" y="5042096"/>
            <a:ext cx="1565392" cy="1005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0B3B87-DB93-BC09-F643-519B95880272}"/>
              </a:ext>
            </a:extLst>
          </p:cNvPr>
          <p:cNvSpPr txBox="1"/>
          <p:nvPr/>
        </p:nvSpPr>
        <p:spPr>
          <a:xfrm>
            <a:off x="371475" y="3707133"/>
            <a:ext cx="7067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¿Qué relación existía entre Jesús y el Padre?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0597BC-F36D-AEAB-77BF-B936F9C6BDD8}"/>
              </a:ext>
            </a:extLst>
          </p:cNvPr>
          <p:cNvSpPr txBox="1"/>
          <p:nvPr/>
        </p:nvSpPr>
        <p:spPr>
          <a:xfrm>
            <a:off x="371476" y="2420497"/>
            <a:ext cx="7067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Jesús fue el representante del Padre en la Tierra. Hizo la voluntad del Padre (</a:t>
            </a:r>
            <a:r>
              <a:rPr lang="es-ES" sz="2000" b="1" dirty="0" err="1"/>
              <a:t>Jn</a:t>
            </a:r>
            <a:r>
              <a:rPr lang="es-ES" sz="2000" b="1" dirty="0"/>
              <a:t>. 5:30; 6:38). Fue enviado por Él para salvarnos, y convertirse en el medio por el cual somos resucitados y recibimos la vida eterna (</a:t>
            </a:r>
            <a:r>
              <a:rPr lang="es-ES" sz="2000" b="1" dirty="0" err="1"/>
              <a:t>Jn</a:t>
            </a:r>
            <a:r>
              <a:rPr lang="es-ES" sz="2000" b="1" dirty="0"/>
              <a:t>. 6:40).</a:t>
            </a:r>
          </a:p>
        </p:txBody>
      </p:sp>
    </p:spTree>
    <p:extLst>
      <p:ext uri="{BB962C8B-B14F-4D97-AF65-F5344CB8AC3E}">
        <p14:creationId xmlns:p14="http://schemas.microsoft.com/office/powerpoint/2010/main" val="39621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A9607A9-94A0-497D-89BF-B40C4848F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>
                                            <p:graphicEl>
                                              <a:dgm id="{3A9607A9-94A0-497D-89BF-B40C4848F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450B45A-F75B-4CC3-BD42-D80233462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>
                                            <p:graphicEl>
                                              <a:dgm id="{8450B45A-F75B-4CC3-BD42-D80233462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6B944AC-F921-4882-B40A-751D803F0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>
                                            <p:graphicEl>
                                              <a:dgm id="{96B944AC-F921-4882-B40A-751D803F0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553A86A-F30B-4161-85DE-EE4A3697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>
                                            <p:graphicEl>
                                              <a:dgm id="{9553A86A-F30B-4161-85DE-EE4A3697C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5B6A4D7-0805-45F3-AD3D-85C851FE3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>
                                            <p:graphicEl>
                                              <a:dgm id="{05B6A4D7-0805-45F3-AD3D-85C851FE3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C521362-55D5-4DC0-BE37-C8237F437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>
                                            <p:graphicEl>
                                              <a:dgm id="{BC521362-55D5-4DC0-BE37-C8237F437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AB1EB17-CF8A-4177-8D74-80D5B7B5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>
                                            <p:graphicEl>
                                              <a:dgm id="{1AB1EB17-CF8A-4177-8D74-80D5B7B5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A30F323-E40F-4336-9E5D-9D038DE68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>
                                            <p:graphicEl>
                                              <a:dgm id="{3A30F323-E40F-4336-9E5D-9D038DE68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2FF3C0C-6647-4EE0-8CA3-F30D07DAA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>
                                            <p:graphicEl>
                                              <a:dgm id="{A2FF3C0C-6647-4EE0-8CA3-F30D07DAA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8C095A1-F268-4320-B008-24523968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>
                                            <p:graphicEl>
                                              <a:dgm id="{B8C095A1-F268-4320-B008-24523968C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0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22D39-B26C-9D12-0305-CDED5067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3D8A21-4E3B-C865-BF7E-9B3988502628}"/>
              </a:ext>
            </a:extLst>
          </p:cNvPr>
          <p:cNvSpPr txBox="1"/>
          <p:nvPr/>
        </p:nvSpPr>
        <p:spPr>
          <a:xfrm>
            <a:off x="644769" y="421661"/>
            <a:ext cx="10902462" cy="2713427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rgbClr val="2EDFCB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JESÚS Y EL ESPÍRITU</a:t>
            </a:r>
          </a:p>
        </p:txBody>
      </p:sp>
    </p:spTree>
    <p:extLst>
      <p:ext uri="{BB962C8B-B14F-4D97-AF65-F5344CB8AC3E}">
        <p14:creationId xmlns:p14="http://schemas.microsoft.com/office/powerpoint/2010/main" val="22208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30200-9431-8940-4B23-B334B9EA4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4CE898-B4CC-6C18-4C76-E6592A3220A5}"/>
              </a:ext>
            </a:extLst>
          </p:cNvPr>
          <p:cNvSpPr txBox="1"/>
          <p:nvPr/>
        </p:nvSpPr>
        <p:spPr>
          <a:xfrm>
            <a:off x="0" y="-40155"/>
            <a:ext cx="55667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¿QUIÉN ES EL ESPÍRITU?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A37659-731B-4BC8-DF8E-6FA0F549F9F3}"/>
              </a:ext>
            </a:extLst>
          </p:cNvPr>
          <p:cNvSpPr txBox="1"/>
          <p:nvPr/>
        </p:nvSpPr>
        <p:spPr>
          <a:xfrm>
            <a:off x="6634528" y="82955"/>
            <a:ext cx="555747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EAFCFF"/>
                  </a:glow>
                </a:effectLst>
                <a:latin typeface="Comic Sans MS" panose="030F0702030302020204" pitchFamily="66" charset="0"/>
              </a:rPr>
              <a:t>“Pero cuando venga el Consolador, a quien yo os enviaré del Padre, el Espíritu de verdad, el cual procede del Padre, él dará testimonio acerca de mí”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EAFCFF"/>
                  </a:glow>
                </a:effectLst>
                <a:latin typeface="Comic Sans MS" panose="030F0702030302020204" pitchFamily="66" charset="0"/>
              </a:rPr>
              <a:t>(Juan 15:26)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0E0351-6FD1-E69A-F901-3D2D518DE472}"/>
              </a:ext>
            </a:extLst>
          </p:cNvPr>
          <p:cNvSpPr txBox="1"/>
          <p:nvPr/>
        </p:nvSpPr>
        <p:spPr>
          <a:xfrm>
            <a:off x="355355" y="1694736"/>
            <a:ext cx="7221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Juan introduce al Espíritu Santo indicándonos una de sus obras más prominentes: la regeneración de nuestro ser (</a:t>
            </a:r>
            <a:r>
              <a:rPr lang="es-ES" sz="2000" b="1" dirty="0" err="1"/>
              <a:t>Jn</a:t>
            </a:r>
            <a:r>
              <a:rPr lang="es-ES" sz="2000" b="1" dirty="0"/>
              <a:t>. 3:5-6; 1:12-13; 6:63a).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AD5CA94-B889-2AF4-C70B-6B7FFE188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491130"/>
              </p:ext>
            </p:extLst>
          </p:nvPr>
        </p:nvGraphicFramePr>
        <p:xfrm>
          <a:off x="129789" y="4710945"/>
          <a:ext cx="7221101" cy="195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hombre con los brazos levantados&#10;&#10;Descripción generada automáticamente con confianza baja">
            <a:extLst>
              <a:ext uri="{FF2B5EF4-FFF2-40B4-BE49-F238E27FC236}">
                <a16:creationId xmlns:a16="http://schemas.microsoft.com/office/drawing/2014/main" id="{79317ED5-30F7-7065-E922-2E1DEE6476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6456" y="1446587"/>
            <a:ext cx="4485755" cy="5054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232BF4-B045-50DE-0146-E08A73C621E5}"/>
              </a:ext>
            </a:extLst>
          </p:cNvPr>
          <p:cNvSpPr txBox="1"/>
          <p:nvPr/>
        </p:nvSpPr>
        <p:spPr>
          <a:xfrm>
            <a:off x="355354" y="4310835"/>
            <a:ext cx="72190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¿Cuál es el rol del Espíritu Santo?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0BED62-A6F1-A1FD-C18F-5651B48FB9E1}"/>
              </a:ext>
            </a:extLst>
          </p:cNvPr>
          <p:cNvSpPr txBox="1"/>
          <p:nvPr/>
        </p:nvSpPr>
        <p:spPr>
          <a:xfrm>
            <a:off x="353340" y="2695009"/>
            <a:ext cx="7221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Pero no es ésa su única función. Jesús habló largamente de la obra del Espíritu en su discurso final. Y, cuando lo hizo, no habló de Él como un poder o una fuerza. Es nuestro Consolador, Uno igual a Jesús mismo, es decir, una Persona divina (</a:t>
            </a:r>
            <a:r>
              <a:rPr lang="es-ES" sz="2000" b="1" dirty="0" err="1"/>
              <a:t>Jn</a:t>
            </a:r>
            <a:r>
              <a:rPr lang="es-ES" sz="2000" b="1" dirty="0"/>
              <a:t>. 14:16).</a:t>
            </a:r>
          </a:p>
        </p:txBody>
      </p:sp>
    </p:spTree>
    <p:extLst>
      <p:ext uri="{BB962C8B-B14F-4D97-AF65-F5344CB8AC3E}">
        <p14:creationId xmlns:p14="http://schemas.microsoft.com/office/powerpoint/2010/main" val="38296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A072B2-782D-45B4-9145-10E6DBF7E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8DA072B2-782D-45B4-9145-10E6DBF7E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326E38-49E5-4975-A76C-25E734B3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BF326E38-49E5-4975-A76C-25E734B3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BF326E38-49E5-4975-A76C-25E734B3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BF326E38-49E5-4975-A76C-25E734B31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0E0464-CC8C-47CD-A54C-FD848C2CE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D0E0464-CC8C-47CD-A54C-FD848C2CE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2F02FF-0BFE-468C-8C89-46AD17BC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0D2F02FF-0BFE-468C-8C89-46AD17BC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D2F02FF-0BFE-468C-8C89-46AD17BCE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0D2F02FF-0BFE-468C-8C89-46AD17BCE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D33230-C1AD-4F69-961E-9E9A4D01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CAD33230-C1AD-4F69-961E-9E9A4D01B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E35791-97BD-4440-8AD1-990AFA635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FFE35791-97BD-4440-8AD1-990AFA635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FFE35791-97BD-4440-8AD1-990AFA635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FFE35791-97BD-4440-8AD1-990AFA635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BC4B8E-D6F0-4322-9375-B809B5A94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2CBC4B8E-D6F0-4322-9375-B809B5A94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914D01-0D2B-44BE-9C05-CCA45D3D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56914D01-0D2B-44BE-9C05-CCA45D3D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56914D01-0D2B-44BE-9C05-CCA45D3D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56914D01-0D2B-44BE-9C05-CCA45D3D1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1085E2-BC0A-4BFA-BA4B-D6A0DA749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EF1085E2-BC0A-4BFA-BA4B-D6A0DA749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47C10-0B9E-43A5-AB73-8F46A24B0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30D47C10-0B9E-43A5-AB73-8F46A24B0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30D47C10-0B9E-43A5-AB73-8F46A24B0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30D47C10-0B9E-43A5-AB73-8F46A24B0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76CD8C-118E-4B21-A297-38F6B5841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176CD8C-118E-4B21-A297-38F6B5841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4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1342</Words>
  <Application>Microsoft Office PowerPoint</Application>
  <PresentationFormat>Panorámica</PresentationFormat>
  <Paragraphs>73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Raúl Medina</cp:lastModifiedBy>
  <cp:revision>64</cp:revision>
  <dcterms:created xsi:type="dcterms:W3CDTF">2024-11-30T16:01:20Z</dcterms:created>
  <dcterms:modified xsi:type="dcterms:W3CDTF">2024-12-07T02:36:38Z</dcterms:modified>
</cp:coreProperties>
</file>