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5" r:id="rId3"/>
    <p:sldId id="289" r:id="rId4"/>
    <p:sldId id="296" r:id="rId5"/>
    <p:sldId id="258" r:id="rId6"/>
    <p:sldId id="259" r:id="rId7"/>
    <p:sldId id="260" r:id="rId8"/>
    <p:sldId id="261" r:id="rId9"/>
    <p:sldId id="297" r:id="rId10"/>
    <p:sldId id="263" r:id="rId11"/>
    <p:sldId id="264" r:id="rId12"/>
    <p:sldId id="291" r:id="rId13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Constantia" panose="02030602050306030303" pitchFamily="18" charset="0"/>
      <p:regular r:id="rId22"/>
      <p:bold r:id="rId23"/>
      <p:italic r:id="rId24"/>
      <p:boldItalic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4700"/>
    <a:srgbClr val="2B5C7B"/>
    <a:srgbClr val="9DE6FF"/>
    <a:srgbClr val="91D7BD"/>
    <a:srgbClr val="FFCF94"/>
    <a:srgbClr val="EE9D0F"/>
    <a:srgbClr val="B3F2FF"/>
    <a:srgbClr val="F4B87D"/>
    <a:srgbClr val="F4CD51"/>
    <a:srgbClr val="DE5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2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2DB0BF-A68D-407D-97A6-E3372E53E0A4}" type="doc">
      <dgm:prSet loTypeId="urn:microsoft.com/office/officeart/2005/8/layout/hierarchy1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139CE32-D9C6-4A57-9CF7-1224C381D2EB}">
      <dgm:prSet custT="1"/>
      <dgm:spPr>
        <a:solidFill>
          <a:srgbClr val="D5EDFF"/>
        </a:solidFill>
        <a:ln>
          <a:solidFill>
            <a:srgbClr val="0070C0"/>
          </a:solidFill>
        </a:ln>
      </dgm:spPr>
      <dgm:t>
        <a:bodyPr/>
        <a:lstStyle/>
        <a:p>
          <a:r>
            <a:rPr lang="es-ES" sz="2000" b="1" dirty="0">
              <a:solidFill>
                <a:srgbClr val="002060"/>
              </a:solidFill>
            </a:rPr>
            <a:t>El epílogo del evangelio de Juan</a:t>
          </a:r>
          <a:endParaRPr lang="es-ES" sz="2000" dirty="0">
            <a:solidFill>
              <a:srgbClr val="002060"/>
            </a:solidFill>
          </a:endParaRPr>
        </a:p>
      </dgm:t>
    </dgm:pt>
    <dgm:pt modelId="{94FE9E58-A027-44DF-89B0-FCF441024D3B}" type="parTrans" cxnId="{B7939B1C-E1E4-40AF-BB24-4A5735D797DF}">
      <dgm:prSet/>
      <dgm:spPr/>
      <dgm:t>
        <a:bodyPr/>
        <a:lstStyle/>
        <a:p>
          <a:endParaRPr lang="es-ES" sz="2000"/>
        </a:p>
      </dgm:t>
    </dgm:pt>
    <dgm:pt modelId="{B6E6E2E2-3FAB-49E3-8A84-904C33DCBEDD}" type="sibTrans" cxnId="{B7939B1C-E1E4-40AF-BB24-4A5735D797DF}">
      <dgm:prSet/>
      <dgm:spPr/>
      <dgm:t>
        <a:bodyPr/>
        <a:lstStyle/>
        <a:p>
          <a:endParaRPr lang="es-ES" sz="2000"/>
        </a:p>
      </dgm:t>
    </dgm:pt>
    <dgm:pt modelId="{CC414A24-733A-4BEE-8B9A-2ADC829159D0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La restaura-</a:t>
          </a:r>
          <a:r>
            <a:rPr lang="es-ES" sz="2000" b="1" dirty="0" err="1">
              <a:solidFill>
                <a:schemeClr val="accent6">
                  <a:lumMod val="50000"/>
                </a:schemeClr>
              </a:solidFill>
            </a:rPr>
            <a:t>ción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 de Pedro (</a:t>
          </a:r>
          <a:r>
            <a:rPr lang="es-ES" sz="2000" b="1" dirty="0" err="1">
              <a:solidFill>
                <a:schemeClr val="accent6">
                  <a:lumMod val="50000"/>
                </a:schemeClr>
              </a:solidFill>
            </a:rPr>
            <a:t>Jn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. 21:1-19)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9D85092E-29FC-43F2-BF9C-29E67DFB7FD2}" type="parTrans" cxnId="{54C488F0-501E-4265-A759-2A3FE4027EEA}">
      <dgm:prSet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endParaRPr lang="es-ES" sz="2000"/>
        </a:p>
      </dgm:t>
    </dgm:pt>
    <dgm:pt modelId="{AB6A2F33-EB27-4440-9B7B-9CEF3D8010B3}" type="sibTrans" cxnId="{54C488F0-501E-4265-A759-2A3FE4027EEA}">
      <dgm:prSet/>
      <dgm:spPr/>
      <dgm:t>
        <a:bodyPr/>
        <a:lstStyle/>
        <a:p>
          <a:endParaRPr lang="es-ES" sz="2000"/>
        </a:p>
      </dgm:t>
    </dgm:pt>
    <dgm:pt modelId="{4551E6F7-B02E-43E7-B8BC-4E844820171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El enfoque correcto (</a:t>
          </a:r>
          <a:r>
            <a:rPr lang="es-ES" sz="2000" b="1" dirty="0" err="1">
              <a:solidFill>
                <a:schemeClr val="accent5">
                  <a:lumMod val="50000"/>
                </a:schemeClr>
              </a:solidFill>
            </a:rPr>
            <a:t>Jn</a:t>
          </a:r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. 21:20-22)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ED3E7E27-05ED-4AA1-BEE5-6B8EEBB75A7F}" type="parTrans" cxnId="{D2CE73D0-D6C7-4DB6-A6C3-1B6169C6B6D5}">
      <dgm:prSet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endParaRPr lang="es-ES" sz="2000"/>
        </a:p>
      </dgm:t>
    </dgm:pt>
    <dgm:pt modelId="{69504859-A37C-4EE4-9BA7-8E965D66AC8F}" type="sibTrans" cxnId="{D2CE73D0-D6C7-4DB6-A6C3-1B6169C6B6D5}">
      <dgm:prSet/>
      <dgm:spPr/>
      <dgm:t>
        <a:bodyPr/>
        <a:lstStyle/>
        <a:p>
          <a:endParaRPr lang="es-ES" sz="2000"/>
        </a:p>
      </dgm:t>
    </dgm:pt>
    <dgm:pt modelId="{4A3F72B6-4EE0-4750-A876-190460A6FA45}">
      <dgm:prSet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s-ES" sz="2000" b="1" dirty="0">
              <a:solidFill>
                <a:schemeClr val="tx1">
                  <a:lumMod val="65000"/>
                  <a:lumOff val="35000"/>
                </a:schemeClr>
              </a:solidFill>
            </a:rPr>
            <a:t>Conocer a Jesús y su Palabra</a:t>
          </a:r>
          <a:endParaRPr lang="es-ES" sz="20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4EA106B-1AFD-4C0A-9FAB-0D46D1F827AA}" type="parTrans" cxnId="{78A173BC-902C-4737-B22D-A4C66DC50148}">
      <dgm:prSet/>
      <dgm:spPr/>
      <dgm:t>
        <a:bodyPr/>
        <a:lstStyle/>
        <a:p>
          <a:endParaRPr lang="es-ES" sz="2000"/>
        </a:p>
      </dgm:t>
    </dgm:pt>
    <dgm:pt modelId="{5ED6226B-E6BA-4FC2-A70D-579C5F8447F6}" type="sibTrans" cxnId="{78A173BC-902C-4737-B22D-A4C66DC50148}">
      <dgm:prSet/>
      <dgm:spPr/>
      <dgm:t>
        <a:bodyPr/>
        <a:lstStyle/>
        <a:p>
          <a:endParaRPr lang="es-ES" sz="2000"/>
        </a:p>
      </dgm:t>
    </dgm:pt>
    <dgm:pt modelId="{84286F77-046C-4476-9D43-29ACD411370A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s-ES" sz="2000" b="1" dirty="0">
              <a:solidFill>
                <a:schemeClr val="accent2">
                  <a:lumMod val="50000"/>
                </a:schemeClr>
              </a:solidFill>
            </a:rPr>
            <a:t>La luz y las tinieblas</a:t>
          </a:r>
          <a:endParaRPr lang="es-ES" sz="2000" dirty="0">
            <a:solidFill>
              <a:schemeClr val="accent2">
                <a:lumMod val="50000"/>
              </a:schemeClr>
            </a:solidFill>
          </a:endParaRPr>
        </a:p>
      </dgm:t>
    </dgm:pt>
    <dgm:pt modelId="{512A1E31-A2FD-42E9-9380-F75D92246840}" type="parTrans" cxnId="{BCD4C18A-84BC-4DDD-80C6-5BE61765B69D}">
      <dgm:prSet/>
      <dgm:spPr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endParaRPr lang="es-ES" sz="2000"/>
        </a:p>
      </dgm:t>
    </dgm:pt>
    <dgm:pt modelId="{A5DE3679-370D-4F19-82E7-3E98DB747C55}" type="sibTrans" cxnId="{BCD4C18A-84BC-4DDD-80C6-5BE61765B69D}">
      <dgm:prSet/>
      <dgm:spPr/>
      <dgm:t>
        <a:bodyPr/>
        <a:lstStyle/>
        <a:p>
          <a:endParaRPr lang="es-ES" sz="2000"/>
        </a:p>
      </dgm:t>
    </dgm:pt>
    <dgm:pt modelId="{5E9181F9-B672-489F-B119-18511C31163D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es-ES" sz="2000" b="1" dirty="0">
              <a:solidFill>
                <a:schemeClr val="tx2">
                  <a:lumMod val="50000"/>
                </a:schemeClr>
              </a:solidFill>
            </a:rPr>
            <a:t>Cómo interpretar la Palabra</a:t>
          </a:r>
          <a:endParaRPr lang="es-ES" sz="2000" dirty="0">
            <a:solidFill>
              <a:schemeClr val="tx2">
                <a:lumMod val="50000"/>
              </a:schemeClr>
            </a:solidFill>
          </a:endParaRPr>
        </a:p>
      </dgm:t>
    </dgm:pt>
    <dgm:pt modelId="{5582B5AD-BA14-40B0-B46C-75453D9427D0}" type="parTrans" cxnId="{AA5B111C-9799-43F7-9CF3-BA72BD5E8121}">
      <dgm:prSet/>
      <dgm:spPr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endParaRPr lang="es-ES" sz="2000"/>
        </a:p>
      </dgm:t>
    </dgm:pt>
    <dgm:pt modelId="{F2DB5EC3-AE15-4DDF-A47A-99099A595E21}" type="sibTrans" cxnId="{AA5B111C-9799-43F7-9CF3-BA72BD5E8121}">
      <dgm:prSet/>
      <dgm:spPr/>
      <dgm:t>
        <a:bodyPr/>
        <a:lstStyle/>
        <a:p>
          <a:endParaRPr lang="es-ES" sz="2000"/>
        </a:p>
      </dgm:t>
    </dgm:pt>
    <dgm:pt modelId="{1A656D05-B565-4478-A1AB-5AE698EC5C3C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s-ES" sz="2000" b="1" dirty="0">
              <a:solidFill>
                <a:schemeClr val="accent1">
                  <a:lumMod val="50000"/>
                </a:schemeClr>
              </a:solidFill>
            </a:rPr>
            <a:t>Permanecer en Jesús</a:t>
          </a:r>
          <a:endParaRPr lang="es-ES" sz="2000" dirty="0">
            <a:solidFill>
              <a:schemeClr val="accent1">
                <a:lumMod val="50000"/>
              </a:schemeClr>
            </a:solidFill>
          </a:endParaRPr>
        </a:p>
      </dgm:t>
    </dgm:pt>
    <dgm:pt modelId="{A455419E-EDD6-4A44-BD1F-39D25D6EE8FC}" type="parTrans" cxnId="{F18A1E03-4F16-43D2-8C3B-CB64399DDB96}">
      <dgm:prSet/>
      <dgm:spPr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endParaRPr lang="es-ES" sz="2000"/>
        </a:p>
      </dgm:t>
    </dgm:pt>
    <dgm:pt modelId="{60E3ECC1-2D99-4B62-973E-5A124C2962AE}" type="sibTrans" cxnId="{F18A1E03-4F16-43D2-8C3B-CB64399DDB96}">
      <dgm:prSet/>
      <dgm:spPr/>
      <dgm:t>
        <a:bodyPr/>
        <a:lstStyle/>
        <a:p>
          <a:endParaRPr lang="es-ES" sz="2000"/>
        </a:p>
      </dgm:t>
    </dgm:pt>
    <dgm:pt modelId="{6EB61BEF-A397-4E9B-9E82-BEF7015249BE}" type="pres">
      <dgm:prSet presAssocID="{D72DB0BF-A68D-407D-97A6-E3372E53E0A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8A6CD63-E6E7-405A-98C1-281C5EF12DBE}" type="pres">
      <dgm:prSet presAssocID="{2139CE32-D9C6-4A57-9CF7-1224C381D2EB}" presName="hierRoot1" presStyleCnt="0"/>
      <dgm:spPr/>
    </dgm:pt>
    <dgm:pt modelId="{475DD814-1A59-418A-97C9-28D6A176C884}" type="pres">
      <dgm:prSet presAssocID="{2139CE32-D9C6-4A57-9CF7-1224C381D2EB}" presName="composite" presStyleCnt="0"/>
      <dgm:spPr/>
    </dgm:pt>
    <dgm:pt modelId="{3CD20223-8486-4BF4-B9E7-DA518FC060FA}" type="pres">
      <dgm:prSet presAssocID="{2139CE32-D9C6-4A57-9CF7-1224C381D2EB}" presName="background" presStyleLbl="node0" presStyleIdx="0" presStyleCnt="2"/>
      <dgm:spPr>
        <a:solidFill>
          <a:srgbClr val="0070C0"/>
        </a:solidFill>
      </dgm:spPr>
    </dgm:pt>
    <dgm:pt modelId="{8259A904-E0FA-46D4-8BA3-3E31FDDCB17E}" type="pres">
      <dgm:prSet presAssocID="{2139CE32-D9C6-4A57-9CF7-1224C381D2EB}" presName="text" presStyleLbl="fgAcc0" presStyleIdx="0" presStyleCnt="2" custScaleX="230364">
        <dgm:presLayoutVars>
          <dgm:chPref val="3"/>
        </dgm:presLayoutVars>
      </dgm:prSet>
      <dgm:spPr/>
    </dgm:pt>
    <dgm:pt modelId="{BC3E9DE8-401D-4113-8268-CBA0460D9C14}" type="pres">
      <dgm:prSet presAssocID="{2139CE32-D9C6-4A57-9CF7-1224C381D2EB}" presName="hierChild2" presStyleCnt="0"/>
      <dgm:spPr/>
    </dgm:pt>
    <dgm:pt modelId="{70389DFB-1AF4-4DB7-B313-BFBFBED70584}" type="pres">
      <dgm:prSet presAssocID="{9D85092E-29FC-43F2-BF9C-29E67DFB7FD2}" presName="Name10" presStyleLbl="parChTrans1D2" presStyleIdx="0" presStyleCnt="5"/>
      <dgm:spPr/>
    </dgm:pt>
    <dgm:pt modelId="{39258BFD-7C40-42CF-887E-97B98B38162B}" type="pres">
      <dgm:prSet presAssocID="{CC414A24-733A-4BEE-8B9A-2ADC829159D0}" presName="hierRoot2" presStyleCnt="0"/>
      <dgm:spPr/>
    </dgm:pt>
    <dgm:pt modelId="{8B5E0435-BB52-4E82-8C53-E77AB0C537D7}" type="pres">
      <dgm:prSet presAssocID="{CC414A24-733A-4BEE-8B9A-2ADC829159D0}" presName="composite2" presStyleCnt="0"/>
      <dgm:spPr/>
    </dgm:pt>
    <dgm:pt modelId="{34ACC3DB-FE06-4B7E-96BD-A4E17C51B877}" type="pres">
      <dgm:prSet presAssocID="{CC414A24-733A-4BEE-8B9A-2ADC829159D0}" presName="background2" presStyleLbl="node2" presStyleIdx="0" presStyleCnt="5"/>
      <dgm:spPr>
        <a:solidFill>
          <a:schemeClr val="accent6">
            <a:lumMod val="50000"/>
          </a:schemeClr>
        </a:solidFill>
      </dgm:spPr>
    </dgm:pt>
    <dgm:pt modelId="{37C09DB2-245C-471C-91DC-ACD753D47FE0}" type="pres">
      <dgm:prSet presAssocID="{CC414A24-733A-4BEE-8B9A-2ADC829159D0}" presName="text2" presStyleLbl="fgAcc2" presStyleIdx="0" presStyleCnt="5" custScaleX="112677" custScaleY="211660">
        <dgm:presLayoutVars>
          <dgm:chPref val="3"/>
        </dgm:presLayoutVars>
      </dgm:prSet>
      <dgm:spPr/>
    </dgm:pt>
    <dgm:pt modelId="{E0688D74-3831-4CEF-8E6C-267AA8149DD7}" type="pres">
      <dgm:prSet presAssocID="{CC414A24-733A-4BEE-8B9A-2ADC829159D0}" presName="hierChild3" presStyleCnt="0"/>
      <dgm:spPr/>
    </dgm:pt>
    <dgm:pt modelId="{0B30AD65-DC7A-4839-A513-F73ADDD71947}" type="pres">
      <dgm:prSet presAssocID="{ED3E7E27-05ED-4AA1-BEE5-6B8EEBB75A7F}" presName="Name10" presStyleLbl="parChTrans1D2" presStyleIdx="1" presStyleCnt="5"/>
      <dgm:spPr/>
    </dgm:pt>
    <dgm:pt modelId="{5AC6DF90-161E-4726-A082-040CA5D5A3A8}" type="pres">
      <dgm:prSet presAssocID="{4551E6F7-B02E-43E7-B8BC-4E844820171C}" presName="hierRoot2" presStyleCnt="0"/>
      <dgm:spPr/>
    </dgm:pt>
    <dgm:pt modelId="{EABC8FCC-23F4-49A2-AF08-6CA832A264BE}" type="pres">
      <dgm:prSet presAssocID="{4551E6F7-B02E-43E7-B8BC-4E844820171C}" presName="composite2" presStyleCnt="0"/>
      <dgm:spPr/>
    </dgm:pt>
    <dgm:pt modelId="{BF1202BA-5243-44C4-84DB-BCC613236171}" type="pres">
      <dgm:prSet presAssocID="{4551E6F7-B02E-43E7-B8BC-4E844820171C}" presName="background2" presStyleLbl="node2" presStyleIdx="1" presStyleCnt="5"/>
      <dgm:spPr>
        <a:solidFill>
          <a:schemeClr val="accent5">
            <a:lumMod val="50000"/>
          </a:schemeClr>
        </a:solidFill>
      </dgm:spPr>
    </dgm:pt>
    <dgm:pt modelId="{50978BAC-15F0-424A-AA57-0417C8215699}" type="pres">
      <dgm:prSet presAssocID="{4551E6F7-B02E-43E7-B8BC-4E844820171C}" presName="text2" presStyleLbl="fgAcc2" presStyleIdx="1" presStyleCnt="5" custScaleY="211660">
        <dgm:presLayoutVars>
          <dgm:chPref val="3"/>
        </dgm:presLayoutVars>
      </dgm:prSet>
      <dgm:spPr/>
    </dgm:pt>
    <dgm:pt modelId="{D92D5D8C-5BA6-45FB-83D2-FA9DA983B82E}" type="pres">
      <dgm:prSet presAssocID="{4551E6F7-B02E-43E7-B8BC-4E844820171C}" presName="hierChild3" presStyleCnt="0"/>
      <dgm:spPr/>
    </dgm:pt>
    <dgm:pt modelId="{2554C951-939C-45E0-8858-E90AA2936B11}" type="pres">
      <dgm:prSet presAssocID="{4A3F72B6-4EE0-4750-A876-190460A6FA45}" presName="hierRoot1" presStyleCnt="0"/>
      <dgm:spPr/>
    </dgm:pt>
    <dgm:pt modelId="{55CACB17-5297-49E6-B40E-749E477E4CBA}" type="pres">
      <dgm:prSet presAssocID="{4A3F72B6-4EE0-4750-A876-190460A6FA45}" presName="composite" presStyleCnt="0"/>
      <dgm:spPr/>
    </dgm:pt>
    <dgm:pt modelId="{4D8B073F-7CD5-4AFF-8CF1-D8D841C1927D}" type="pres">
      <dgm:prSet presAssocID="{4A3F72B6-4EE0-4750-A876-190460A6FA45}" presName="background" presStyleLbl="node0" presStyleIdx="1" presStyleCnt="2"/>
      <dgm:spPr>
        <a:solidFill>
          <a:schemeClr val="tx1">
            <a:lumMod val="65000"/>
            <a:lumOff val="35000"/>
          </a:schemeClr>
        </a:solidFill>
      </dgm:spPr>
    </dgm:pt>
    <dgm:pt modelId="{AB33B7E2-E21B-49E7-80F3-DA10EF19200C}" type="pres">
      <dgm:prSet presAssocID="{4A3F72B6-4EE0-4750-A876-190460A6FA45}" presName="text" presStyleLbl="fgAcc0" presStyleIdx="1" presStyleCnt="2" custScaleX="230364">
        <dgm:presLayoutVars>
          <dgm:chPref val="3"/>
        </dgm:presLayoutVars>
      </dgm:prSet>
      <dgm:spPr/>
    </dgm:pt>
    <dgm:pt modelId="{9E6D1C5D-C780-45BA-9A6F-DF4D7832796B}" type="pres">
      <dgm:prSet presAssocID="{4A3F72B6-4EE0-4750-A876-190460A6FA45}" presName="hierChild2" presStyleCnt="0"/>
      <dgm:spPr/>
    </dgm:pt>
    <dgm:pt modelId="{47E4AC00-1F12-47EB-BA41-7F39C885E5B3}" type="pres">
      <dgm:prSet presAssocID="{512A1E31-A2FD-42E9-9380-F75D92246840}" presName="Name10" presStyleLbl="parChTrans1D2" presStyleIdx="2" presStyleCnt="5"/>
      <dgm:spPr/>
    </dgm:pt>
    <dgm:pt modelId="{8A1C8DD0-99D2-4DC4-A86C-D0B1826ECCA6}" type="pres">
      <dgm:prSet presAssocID="{84286F77-046C-4476-9D43-29ACD411370A}" presName="hierRoot2" presStyleCnt="0"/>
      <dgm:spPr/>
    </dgm:pt>
    <dgm:pt modelId="{10E6502D-93FC-4837-A544-327E5E6BFF99}" type="pres">
      <dgm:prSet presAssocID="{84286F77-046C-4476-9D43-29ACD411370A}" presName="composite2" presStyleCnt="0"/>
      <dgm:spPr/>
    </dgm:pt>
    <dgm:pt modelId="{0146AF75-DEAE-4791-B05A-9A17FC605B53}" type="pres">
      <dgm:prSet presAssocID="{84286F77-046C-4476-9D43-29ACD411370A}" presName="background2" presStyleLbl="node2" presStyleIdx="2" presStyleCnt="5"/>
      <dgm:spPr>
        <a:solidFill>
          <a:schemeClr val="accent2">
            <a:lumMod val="50000"/>
          </a:schemeClr>
        </a:solidFill>
      </dgm:spPr>
    </dgm:pt>
    <dgm:pt modelId="{B4E39D29-3FA1-4876-8926-A616ADAAD67B}" type="pres">
      <dgm:prSet presAssocID="{84286F77-046C-4476-9D43-29ACD411370A}" presName="text2" presStyleLbl="fgAcc2" presStyleIdx="2" presStyleCnt="5" custScaleY="211660">
        <dgm:presLayoutVars>
          <dgm:chPref val="3"/>
        </dgm:presLayoutVars>
      </dgm:prSet>
      <dgm:spPr/>
    </dgm:pt>
    <dgm:pt modelId="{5F42D34A-2502-40B3-A382-21F5840B1C9D}" type="pres">
      <dgm:prSet presAssocID="{84286F77-046C-4476-9D43-29ACD411370A}" presName="hierChild3" presStyleCnt="0"/>
      <dgm:spPr/>
    </dgm:pt>
    <dgm:pt modelId="{37723775-9F01-425C-80AF-E07A85E8AE0E}" type="pres">
      <dgm:prSet presAssocID="{5582B5AD-BA14-40B0-B46C-75453D9427D0}" presName="Name10" presStyleLbl="parChTrans1D2" presStyleIdx="3" presStyleCnt="5"/>
      <dgm:spPr/>
    </dgm:pt>
    <dgm:pt modelId="{DB169D40-412C-4290-B474-BE82DC682C8B}" type="pres">
      <dgm:prSet presAssocID="{5E9181F9-B672-489F-B119-18511C31163D}" presName="hierRoot2" presStyleCnt="0"/>
      <dgm:spPr/>
    </dgm:pt>
    <dgm:pt modelId="{1825D1E4-57BD-46D7-A494-7D00F45CCE66}" type="pres">
      <dgm:prSet presAssocID="{5E9181F9-B672-489F-B119-18511C31163D}" presName="composite2" presStyleCnt="0"/>
      <dgm:spPr/>
    </dgm:pt>
    <dgm:pt modelId="{B34AC6BF-CD57-405F-8F97-9B69186563B3}" type="pres">
      <dgm:prSet presAssocID="{5E9181F9-B672-489F-B119-18511C31163D}" presName="background2" presStyleLbl="node2" presStyleIdx="3" presStyleCnt="5"/>
      <dgm:spPr>
        <a:solidFill>
          <a:schemeClr val="tx2">
            <a:lumMod val="50000"/>
          </a:schemeClr>
        </a:solidFill>
      </dgm:spPr>
    </dgm:pt>
    <dgm:pt modelId="{6B3B7D8B-D296-4226-9EA7-BF642D780DDE}" type="pres">
      <dgm:prSet presAssocID="{5E9181F9-B672-489F-B119-18511C31163D}" presName="text2" presStyleLbl="fgAcc2" presStyleIdx="3" presStyleCnt="5" custScaleX="118411" custScaleY="211660">
        <dgm:presLayoutVars>
          <dgm:chPref val="3"/>
        </dgm:presLayoutVars>
      </dgm:prSet>
      <dgm:spPr/>
    </dgm:pt>
    <dgm:pt modelId="{E2EC9635-E5F8-429E-8D91-63B85D9BC2CB}" type="pres">
      <dgm:prSet presAssocID="{5E9181F9-B672-489F-B119-18511C31163D}" presName="hierChild3" presStyleCnt="0"/>
      <dgm:spPr/>
    </dgm:pt>
    <dgm:pt modelId="{47157556-AF36-4586-B85B-0583D0A0816E}" type="pres">
      <dgm:prSet presAssocID="{A455419E-EDD6-4A44-BD1F-39D25D6EE8FC}" presName="Name10" presStyleLbl="parChTrans1D2" presStyleIdx="4" presStyleCnt="5"/>
      <dgm:spPr/>
    </dgm:pt>
    <dgm:pt modelId="{808DD6A6-3C6C-4B65-8DBB-7BC1D6155C9B}" type="pres">
      <dgm:prSet presAssocID="{1A656D05-B565-4478-A1AB-5AE698EC5C3C}" presName="hierRoot2" presStyleCnt="0"/>
      <dgm:spPr/>
    </dgm:pt>
    <dgm:pt modelId="{2B83C036-7A77-4057-A983-02A17F5CBB84}" type="pres">
      <dgm:prSet presAssocID="{1A656D05-B565-4478-A1AB-5AE698EC5C3C}" presName="composite2" presStyleCnt="0"/>
      <dgm:spPr/>
    </dgm:pt>
    <dgm:pt modelId="{72DD027C-FE6E-47D3-BCFB-8E50B47756EC}" type="pres">
      <dgm:prSet presAssocID="{1A656D05-B565-4478-A1AB-5AE698EC5C3C}" presName="background2" presStyleLbl="node2" presStyleIdx="4" presStyleCnt="5"/>
      <dgm:spPr>
        <a:solidFill>
          <a:schemeClr val="accent1">
            <a:lumMod val="50000"/>
          </a:schemeClr>
        </a:solidFill>
      </dgm:spPr>
    </dgm:pt>
    <dgm:pt modelId="{BEE9936F-A89E-46B3-BB42-1067426A44D9}" type="pres">
      <dgm:prSet presAssocID="{1A656D05-B565-4478-A1AB-5AE698EC5C3C}" presName="text2" presStyleLbl="fgAcc2" presStyleIdx="4" presStyleCnt="5" custScaleX="130973" custScaleY="211660">
        <dgm:presLayoutVars>
          <dgm:chPref val="3"/>
        </dgm:presLayoutVars>
      </dgm:prSet>
      <dgm:spPr/>
    </dgm:pt>
    <dgm:pt modelId="{51E06BAC-5B44-4C1A-A436-F5A83B6F1A80}" type="pres">
      <dgm:prSet presAssocID="{1A656D05-B565-4478-A1AB-5AE698EC5C3C}" presName="hierChild3" presStyleCnt="0"/>
      <dgm:spPr/>
    </dgm:pt>
  </dgm:ptLst>
  <dgm:cxnLst>
    <dgm:cxn modelId="{F18A1E03-4F16-43D2-8C3B-CB64399DDB96}" srcId="{4A3F72B6-4EE0-4750-A876-190460A6FA45}" destId="{1A656D05-B565-4478-A1AB-5AE698EC5C3C}" srcOrd="2" destOrd="0" parTransId="{A455419E-EDD6-4A44-BD1F-39D25D6EE8FC}" sibTransId="{60E3ECC1-2D99-4B62-973E-5A124C2962AE}"/>
    <dgm:cxn modelId="{4801EB0E-A7B9-4DB0-94D8-2518B7FA7BC7}" type="presOf" srcId="{CC414A24-733A-4BEE-8B9A-2ADC829159D0}" destId="{37C09DB2-245C-471C-91DC-ACD753D47FE0}" srcOrd="0" destOrd="0" presId="urn:microsoft.com/office/officeart/2005/8/layout/hierarchy1"/>
    <dgm:cxn modelId="{F1C73D15-D5BB-4DE5-B6D4-DAEFF18A5E47}" type="presOf" srcId="{2139CE32-D9C6-4A57-9CF7-1224C381D2EB}" destId="{8259A904-E0FA-46D4-8BA3-3E31FDDCB17E}" srcOrd="0" destOrd="0" presId="urn:microsoft.com/office/officeart/2005/8/layout/hierarchy1"/>
    <dgm:cxn modelId="{04063A1B-AE3F-45FA-A4FE-4F526E07A976}" type="presOf" srcId="{9D85092E-29FC-43F2-BF9C-29E67DFB7FD2}" destId="{70389DFB-1AF4-4DB7-B313-BFBFBED70584}" srcOrd="0" destOrd="0" presId="urn:microsoft.com/office/officeart/2005/8/layout/hierarchy1"/>
    <dgm:cxn modelId="{AA5B111C-9799-43F7-9CF3-BA72BD5E8121}" srcId="{4A3F72B6-4EE0-4750-A876-190460A6FA45}" destId="{5E9181F9-B672-489F-B119-18511C31163D}" srcOrd="1" destOrd="0" parTransId="{5582B5AD-BA14-40B0-B46C-75453D9427D0}" sibTransId="{F2DB5EC3-AE15-4DDF-A47A-99099A595E21}"/>
    <dgm:cxn modelId="{B7939B1C-E1E4-40AF-BB24-4A5735D797DF}" srcId="{D72DB0BF-A68D-407D-97A6-E3372E53E0A4}" destId="{2139CE32-D9C6-4A57-9CF7-1224C381D2EB}" srcOrd="0" destOrd="0" parTransId="{94FE9E58-A027-44DF-89B0-FCF441024D3B}" sibTransId="{B6E6E2E2-3FAB-49E3-8A84-904C33DCBEDD}"/>
    <dgm:cxn modelId="{95500D1D-28C7-4F59-A50D-CEE160DCA5E9}" type="presOf" srcId="{4A3F72B6-4EE0-4750-A876-190460A6FA45}" destId="{AB33B7E2-E21B-49E7-80F3-DA10EF19200C}" srcOrd="0" destOrd="0" presId="urn:microsoft.com/office/officeart/2005/8/layout/hierarchy1"/>
    <dgm:cxn modelId="{CE9C362C-2D38-4F70-BA8C-6DEADE4BF3A7}" type="presOf" srcId="{A455419E-EDD6-4A44-BD1F-39D25D6EE8FC}" destId="{47157556-AF36-4586-B85B-0583D0A0816E}" srcOrd="0" destOrd="0" presId="urn:microsoft.com/office/officeart/2005/8/layout/hierarchy1"/>
    <dgm:cxn modelId="{5CB2453A-5DF1-465C-A217-088EC9A23900}" type="presOf" srcId="{1A656D05-B565-4478-A1AB-5AE698EC5C3C}" destId="{BEE9936F-A89E-46B3-BB42-1067426A44D9}" srcOrd="0" destOrd="0" presId="urn:microsoft.com/office/officeart/2005/8/layout/hierarchy1"/>
    <dgm:cxn modelId="{12C2973A-66C5-4494-A3AE-F5037E4BD50E}" type="presOf" srcId="{84286F77-046C-4476-9D43-29ACD411370A}" destId="{B4E39D29-3FA1-4876-8926-A616ADAAD67B}" srcOrd="0" destOrd="0" presId="urn:microsoft.com/office/officeart/2005/8/layout/hierarchy1"/>
    <dgm:cxn modelId="{1FED4459-150B-4B6B-9799-41EB5702EDAB}" type="presOf" srcId="{5582B5AD-BA14-40B0-B46C-75453D9427D0}" destId="{37723775-9F01-425C-80AF-E07A85E8AE0E}" srcOrd="0" destOrd="0" presId="urn:microsoft.com/office/officeart/2005/8/layout/hierarchy1"/>
    <dgm:cxn modelId="{BCD4C18A-84BC-4DDD-80C6-5BE61765B69D}" srcId="{4A3F72B6-4EE0-4750-A876-190460A6FA45}" destId="{84286F77-046C-4476-9D43-29ACD411370A}" srcOrd="0" destOrd="0" parTransId="{512A1E31-A2FD-42E9-9380-F75D92246840}" sibTransId="{A5DE3679-370D-4F19-82E7-3E98DB747C55}"/>
    <dgm:cxn modelId="{25FCE5A7-2DA3-4B7A-932B-1A2EB0C6D2BD}" type="presOf" srcId="{512A1E31-A2FD-42E9-9380-F75D92246840}" destId="{47E4AC00-1F12-47EB-BA41-7F39C885E5B3}" srcOrd="0" destOrd="0" presId="urn:microsoft.com/office/officeart/2005/8/layout/hierarchy1"/>
    <dgm:cxn modelId="{78A173BC-902C-4737-B22D-A4C66DC50148}" srcId="{D72DB0BF-A68D-407D-97A6-E3372E53E0A4}" destId="{4A3F72B6-4EE0-4750-A876-190460A6FA45}" srcOrd="1" destOrd="0" parTransId="{D4EA106B-1AFD-4C0A-9FAB-0D46D1F827AA}" sibTransId="{5ED6226B-E6BA-4FC2-A70D-579C5F8447F6}"/>
    <dgm:cxn modelId="{26714BC0-426C-481B-97D7-862F3FCE737C}" type="presOf" srcId="{4551E6F7-B02E-43E7-B8BC-4E844820171C}" destId="{50978BAC-15F0-424A-AA57-0417C8215699}" srcOrd="0" destOrd="0" presId="urn:microsoft.com/office/officeart/2005/8/layout/hierarchy1"/>
    <dgm:cxn modelId="{765E4BC5-17F6-47C6-8CD2-B807F307D705}" type="presOf" srcId="{5E9181F9-B672-489F-B119-18511C31163D}" destId="{6B3B7D8B-D296-4226-9EA7-BF642D780DDE}" srcOrd="0" destOrd="0" presId="urn:microsoft.com/office/officeart/2005/8/layout/hierarchy1"/>
    <dgm:cxn modelId="{D2CE73D0-D6C7-4DB6-A6C3-1B6169C6B6D5}" srcId="{2139CE32-D9C6-4A57-9CF7-1224C381D2EB}" destId="{4551E6F7-B02E-43E7-B8BC-4E844820171C}" srcOrd="1" destOrd="0" parTransId="{ED3E7E27-05ED-4AA1-BEE5-6B8EEBB75A7F}" sibTransId="{69504859-A37C-4EE4-9BA7-8E965D66AC8F}"/>
    <dgm:cxn modelId="{A86723DD-009F-4A39-B838-9EC04F25AB4A}" type="presOf" srcId="{ED3E7E27-05ED-4AA1-BEE5-6B8EEBB75A7F}" destId="{0B30AD65-DC7A-4839-A513-F73ADDD71947}" srcOrd="0" destOrd="0" presId="urn:microsoft.com/office/officeart/2005/8/layout/hierarchy1"/>
    <dgm:cxn modelId="{43D11AED-5D4A-4922-AC48-7F6E8A11038D}" type="presOf" srcId="{D72DB0BF-A68D-407D-97A6-E3372E53E0A4}" destId="{6EB61BEF-A397-4E9B-9E82-BEF7015249BE}" srcOrd="0" destOrd="0" presId="urn:microsoft.com/office/officeart/2005/8/layout/hierarchy1"/>
    <dgm:cxn modelId="{54C488F0-501E-4265-A759-2A3FE4027EEA}" srcId="{2139CE32-D9C6-4A57-9CF7-1224C381D2EB}" destId="{CC414A24-733A-4BEE-8B9A-2ADC829159D0}" srcOrd="0" destOrd="0" parTransId="{9D85092E-29FC-43F2-BF9C-29E67DFB7FD2}" sibTransId="{AB6A2F33-EB27-4440-9B7B-9CEF3D8010B3}"/>
    <dgm:cxn modelId="{24BCA02B-09D2-4596-8BA4-A05293E45838}" type="presParOf" srcId="{6EB61BEF-A397-4E9B-9E82-BEF7015249BE}" destId="{98A6CD63-E6E7-405A-98C1-281C5EF12DBE}" srcOrd="0" destOrd="0" presId="urn:microsoft.com/office/officeart/2005/8/layout/hierarchy1"/>
    <dgm:cxn modelId="{02B0751C-B59B-4060-AF16-16A2C1CA71C6}" type="presParOf" srcId="{98A6CD63-E6E7-405A-98C1-281C5EF12DBE}" destId="{475DD814-1A59-418A-97C9-28D6A176C884}" srcOrd="0" destOrd="0" presId="urn:microsoft.com/office/officeart/2005/8/layout/hierarchy1"/>
    <dgm:cxn modelId="{E29AC1C0-1BDB-4196-AD83-1483227EB9C6}" type="presParOf" srcId="{475DD814-1A59-418A-97C9-28D6A176C884}" destId="{3CD20223-8486-4BF4-B9E7-DA518FC060FA}" srcOrd="0" destOrd="0" presId="urn:microsoft.com/office/officeart/2005/8/layout/hierarchy1"/>
    <dgm:cxn modelId="{54A36D08-387A-4796-B293-179AE933C31F}" type="presParOf" srcId="{475DD814-1A59-418A-97C9-28D6A176C884}" destId="{8259A904-E0FA-46D4-8BA3-3E31FDDCB17E}" srcOrd="1" destOrd="0" presId="urn:microsoft.com/office/officeart/2005/8/layout/hierarchy1"/>
    <dgm:cxn modelId="{D4E44C61-CDA3-4410-B19D-96960DC6D557}" type="presParOf" srcId="{98A6CD63-E6E7-405A-98C1-281C5EF12DBE}" destId="{BC3E9DE8-401D-4113-8268-CBA0460D9C14}" srcOrd="1" destOrd="0" presId="urn:microsoft.com/office/officeart/2005/8/layout/hierarchy1"/>
    <dgm:cxn modelId="{3BD92FF3-2416-4B07-BA4C-54C6B0D11E62}" type="presParOf" srcId="{BC3E9DE8-401D-4113-8268-CBA0460D9C14}" destId="{70389DFB-1AF4-4DB7-B313-BFBFBED70584}" srcOrd="0" destOrd="0" presId="urn:microsoft.com/office/officeart/2005/8/layout/hierarchy1"/>
    <dgm:cxn modelId="{9117ADD8-E03F-4239-B42A-A204165FE0DF}" type="presParOf" srcId="{BC3E9DE8-401D-4113-8268-CBA0460D9C14}" destId="{39258BFD-7C40-42CF-887E-97B98B38162B}" srcOrd="1" destOrd="0" presId="urn:microsoft.com/office/officeart/2005/8/layout/hierarchy1"/>
    <dgm:cxn modelId="{20C862E5-FABF-4B56-9A48-E4CB0DAE9FDA}" type="presParOf" srcId="{39258BFD-7C40-42CF-887E-97B98B38162B}" destId="{8B5E0435-BB52-4E82-8C53-E77AB0C537D7}" srcOrd="0" destOrd="0" presId="urn:microsoft.com/office/officeart/2005/8/layout/hierarchy1"/>
    <dgm:cxn modelId="{CD7A2660-FB3F-4781-B9AD-13F939107B09}" type="presParOf" srcId="{8B5E0435-BB52-4E82-8C53-E77AB0C537D7}" destId="{34ACC3DB-FE06-4B7E-96BD-A4E17C51B877}" srcOrd="0" destOrd="0" presId="urn:microsoft.com/office/officeart/2005/8/layout/hierarchy1"/>
    <dgm:cxn modelId="{E7D0EA6B-A697-4808-BD35-2A037B43F270}" type="presParOf" srcId="{8B5E0435-BB52-4E82-8C53-E77AB0C537D7}" destId="{37C09DB2-245C-471C-91DC-ACD753D47FE0}" srcOrd="1" destOrd="0" presId="urn:microsoft.com/office/officeart/2005/8/layout/hierarchy1"/>
    <dgm:cxn modelId="{0376FE05-99ED-40ED-A708-074FA3175B17}" type="presParOf" srcId="{39258BFD-7C40-42CF-887E-97B98B38162B}" destId="{E0688D74-3831-4CEF-8E6C-267AA8149DD7}" srcOrd="1" destOrd="0" presId="urn:microsoft.com/office/officeart/2005/8/layout/hierarchy1"/>
    <dgm:cxn modelId="{3A6C420C-47A1-449C-A170-7127CCD5BE77}" type="presParOf" srcId="{BC3E9DE8-401D-4113-8268-CBA0460D9C14}" destId="{0B30AD65-DC7A-4839-A513-F73ADDD71947}" srcOrd="2" destOrd="0" presId="urn:microsoft.com/office/officeart/2005/8/layout/hierarchy1"/>
    <dgm:cxn modelId="{00A04E91-152D-4AA5-8285-20234AB910F9}" type="presParOf" srcId="{BC3E9DE8-401D-4113-8268-CBA0460D9C14}" destId="{5AC6DF90-161E-4726-A082-040CA5D5A3A8}" srcOrd="3" destOrd="0" presId="urn:microsoft.com/office/officeart/2005/8/layout/hierarchy1"/>
    <dgm:cxn modelId="{D712041E-49B2-4571-94D7-FDBF50D9BE3E}" type="presParOf" srcId="{5AC6DF90-161E-4726-A082-040CA5D5A3A8}" destId="{EABC8FCC-23F4-49A2-AF08-6CA832A264BE}" srcOrd="0" destOrd="0" presId="urn:microsoft.com/office/officeart/2005/8/layout/hierarchy1"/>
    <dgm:cxn modelId="{5A38313D-CBA5-4DEE-85F1-ED4BC7D8BEE1}" type="presParOf" srcId="{EABC8FCC-23F4-49A2-AF08-6CA832A264BE}" destId="{BF1202BA-5243-44C4-84DB-BCC613236171}" srcOrd="0" destOrd="0" presId="urn:microsoft.com/office/officeart/2005/8/layout/hierarchy1"/>
    <dgm:cxn modelId="{BD494A80-AF4E-4B93-A3A8-E80E8C8B5E38}" type="presParOf" srcId="{EABC8FCC-23F4-49A2-AF08-6CA832A264BE}" destId="{50978BAC-15F0-424A-AA57-0417C8215699}" srcOrd="1" destOrd="0" presId="urn:microsoft.com/office/officeart/2005/8/layout/hierarchy1"/>
    <dgm:cxn modelId="{713F3D35-9727-49B5-BD91-B38C3BA54EAF}" type="presParOf" srcId="{5AC6DF90-161E-4726-A082-040CA5D5A3A8}" destId="{D92D5D8C-5BA6-45FB-83D2-FA9DA983B82E}" srcOrd="1" destOrd="0" presId="urn:microsoft.com/office/officeart/2005/8/layout/hierarchy1"/>
    <dgm:cxn modelId="{3705F0FB-751F-41E9-A129-8719DA898F79}" type="presParOf" srcId="{6EB61BEF-A397-4E9B-9E82-BEF7015249BE}" destId="{2554C951-939C-45E0-8858-E90AA2936B11}" srcOrd="1" destOrd="0" presId="urn:microsoft.com/office/officeart/2005/8/layout/hierarchy1"/>
    <dgm:cxn modelId="{20F60889-E496-4B8A-9843-99CAC2DDA9FD}" type="presParOf" srcId="{2554C951-939C-45E0-8858-E90AA2936B11}" destId="{55CACB17-5297-49E6-B40E-749E477E4CBA}" srcOrd="0" destOrd="0" presId="urn:microsoft.com/office/officeart/2005/8/layout/hierarchy1"/>
    <dgm:cxn modelId="{7132C26A-03FD-4BAA-8355-B82731FE2CAA}" type="presParOf" srcId="{55CACB17-5297-49E6-B40E-749E477E4CBA}" destId="{4D8B073F-7CD5-4AFF-8CF1-D8D841C1927D}" srcOrd="0" destOrd="0" presId="urn:microsoft.com/office/officeart/2005/8/layout/hierarchy1"/>
    <dgm:cxn modelId="{F382AB0F-7036-48A6-86AF-1F9D368C575A}" type="presParOf" srcId="{55CACB17-5297-49E6-B40E-749E477E4CBA}" destId="{AB33B7E2-E21B-49E7-80F3-DA10EF19200C}" srcOrd="1" destOrd="0" presId="urn:microsoft.com/office/officeart/2005/8/layout/hierarchy1"/>
    <dgm:cxn modelId="{A1D5E580-2810-44FC-A33F-695C7FABF9EC}" type="presParOf" srcId="{2554C951-939C-45E0-8858-E90AA2936B11}" destId="{9E6D1C5D-C780-45BA-9A6F-DF4D7832796B}" srcOrd="1" destOrd="0" presId="urn:microsoft.com/office/officeart/2005/8/layout/hierarchy1"/>
    <dgm:cxn modelId="{20EE4A89-E38B-4300-9D73-D6AFE42929E2}" type="presParOf" srcId="{9E6D1C5D-C780-45BA-9A6F-DF4D7832796B}" destId="{47E4AC00-1F12-47EB-BA41-7F39C885E5B3}" srcOrd="0" destOrd="0" presId="urn:microsoft.com/office/officeart/2005/8/layout/hierarchy1"/>
    <dgm:cxn modelId="{EF47EB7A-2EA1-4622-8984-8101D94FBFAA}" type="presParOf" srcId="{9E6D1C5D-C780-45BA-9A6F-DF4D7832796B}" destId="{8A1C8DD0-99D2-4DC4-A86C-D0B1826ECCA6}" srcOrd="1" destOrd="0" presId="urn:microsoft.com/office/officeart/2005/8/layout/hierarchy1"/>
    <dgm:cxn modelId="{C5D11CE0-D8FD-4AA2-A010-4C186918C63A}" type="presParOf" srcId="{8A1C8DD0-99D2-4DC4-A86C-D0B1826ECCA6}" destId="{10E6502D-93FC-4837-A544-327E5E6BFF99}" srcOrd="0" destOrd="0" presId="urn:microsoft.com/office/officeart/2005/8/layout/hierarchy1"/>
    <dgm:cxn modelId="{BC32076D-0B93-4241-AE25-91EF8B0BB2E2}" type="presParOf" srcId="{10E6502D-93FC-4837-A544-327E5E6BFF99}" destId="{0146AF75-DEAE-4791-B05A-9A17FC605B53}" srcOrd="0" destOrd="0" presId="urn:microsoft.com/office/officeart/2005/8/layout/hierarchy1"/>
    <dgm:cxn modelId="{E0790584-BBE2-44A1-B960-83855EA8A9CF}" type="presParOf" srcId="{10E6502D-93FC-4837-A544-327E5E6BFF99}" destId="{B4E39D29-3FA1-4876-8926-A616ADAAD67B}" srcOrd="1" destOrd="0" presId="urn:microsoft.com/office/officeart/2005/8/layout/hierarchy1"/>
    <dgm:cxn modelId="{E26686F9-7573-4319-92AE-108B5610D4C7}" type="presParOf" srcId="{8A1C8DD0-99D2-4DC4-A86C-D0B1826ECCA6}" destId="{5F42D34A-2502-40B3-A382-21F5840B1C9D}" srcOrd="1" destOrd="0" presId="urn:microsoft.com/office/officeart/2005/8/layout/hierarchy1"/>
    <dgm:cxn modelId="{0054A85C-9F27-47B1-A857-8EDFA08B6EDE}" type="presParOf" srcId="{9E6D1C5D-C780-45BA-9A6F-DF4D7832796B}" destId="{37723775-9F01-425C-80AF-E07A85E8AE0E}" srcOrd="2" destOrd="0" presId="urn:microsoft.com/office/officeart/2005/8/layout/hierarchy1"/>
    <dgm:cxn modelId="{35D1A7DB-EEF8-49CF-A72E-7765AAB58BEC}" type="presParOf" srcId="{9E6D1C5D-C780-45BA-9A6F-DF4D7832796B}" destId="{DB169D40-412C-4290-B474-BE82DC682C8B}" srcOrd="3" destOrd="0" presId="urn:microsoft.com/office/officeart/2005/8/layout/hierarchy1"/>
    <dgm:cxn modelId="{F0ADCC41-4539-4B6D-AFE8-3CC4D6F373A8}" type="presParOf" srcId="{DB169D40-412C-4290-B474-BE82DC682C8B}" destId="{1825D1E4-57BD-46D7-A494-7D00F45CCE66}" srcOrd="0" destOrd="0" presId="urn:microsoft.com/office/officeart/2005/8/layout/hierarchy1"/>
    <dgm:cxn modelId="{9E02A32F-075C-4BB5-ADFC-20E7D8B5C68D}" type="presParOf" srcId="{1825D1E4-57BD-46D7-A494-7D00F45CCE66}" destId="{B34AC6BF-CD57-405F-8F97-9B69186563B3}" srcOrd="0" destOrd="0" presId="urn:microsoft.com/office/officeart/2005/8/layout/hierarchy1"/>
    <dgm:cxn modelId="{B65A997D-4496-48D3-9E6A-027F7905792F}" type="presParOf" srcId="{1825D1E4-57BD-46D7-A494-7D00F45CCE66}" destId="{6B3B7D8B-D296-4226-9EA7-BF642D780DDE}" srcOrd="1" destOrd="0" presId="urn:microsoft.com/office/officeart/2005/8/layout/hierarchy1"/>
    <dgm:cxn modelId="{19B50529-B9C2-424B-BC72-4D5CF2A5E75B}" type="presParOf" srcId="{DB169D40-412C-4290-B474-BE82DC682C8B}" destId="{E2EC9635-E5F8-429E-8D91-63B85D9BC2CB}" srcOrd="1" destOrd="0" presId="urn:microsoft.com/office/officeart/2005/8/layout/hierarchy1"/>
    <dgm:cxn modelId="{1173CCA1-D027-4D9F-A26A-D3471B036416}" type="presParOf" srcId="{9E6D1C5D-C780-45BA-9A6F-DF4D7832796B}" destId="{47157556-AF36-4586-B85B-0583D0A0816E}" srcOrd="4" destOrd="0" presId="urn:microsoft.com/office/officeart/2005/8/layout/hierarchy1"/>
    <dgm:cxn modelId="{09A495D6-822F-43DD-B3D7-C2BA759EFE31}" type="presParOf" srcId="{9E6D1C5D-C780-45BA-9A6F-DF4D7832796B}" destId="{808DD6A6-3C6C-4B65-8DBB-7BC1D6155C9B}" srcOrd="5" destOrd="0" presId="urn:microsoft.com/office/officeart/2005/8/layout/hierarchy1"/>
    <dgm:cxn modelId="{D3503BA2-1A77-49FE-93B8-8C05BF24F6C6}" type="presParOf" srcId="{808DD6A6-3C6C-4B65-8DBB-7BC1D6155C9B}" destId="{2B83C036-7A77-4057-A983-02A17F5CBB84}" srcOrd="0" destOrd="0" presId="urn:microsoft.com/office/officeart/2005/8/layout/hierarchy1"/>
    <dgm:cxn modelId="{4677A098-F7DF-470A-AC3A-98F370465761}" type="presParOf" srcId="{2B83C036-7A77-4057-A983-02A17F5CBB84}" destId="{72DD027C-FE6E-47D3-BCFB-8E50B47756EC}" srcOrd="0" destOrd="0" presId="urn:microsoft.com/office/officeart/2005/8/layout/hierarchy1"/>
    <dgm:cxn modelId="{BF50DE33-FB0B-4AA0-80FE-6495134B802F}" type="presParOf" srcId="{2B83C036-7A77-4057-A983-02A17F5CBB84}" destId="{BEE9936F-A89E-46B3-BB42-1067426A44D9}" srcOrd="1" destOrd="0" presId="urn:microsoft.com/office/officeart/2005/8/layout/hierarchy1"/>
    <dgm:cxn modelId="{349D6216-B6D3-4F2C-ABFA-8779971B18F0}" type="presParOf" srcId="{808DD6A6-3C6C-4B65-8DBB-7BC1D6155C9B}" destId="{51E06BAC-5B44-4C1A-A436-F5A83B6F1A8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D08EC3-52D4-4595-8516-53EBAAA34594}" type="doc">
      <dgm:prSet loTypeId="urn:microsoft.com/office/officeart/2005/8/layout/process1" loCatId="process" qsTypeId="urn:microsoft.com/office/officeart/2005/8/quickstyle/3d3" qsCatId="3D" csTypeId="urn:microsoft.com/office/officeart/2005/8/colors/colorful2" csCatId="colorful" phldr="1"/>
      <dgm:spPr/>
    </dgm:pt>
    <dgm:pt modelId="{6D8F8D4A-9A0F-40C9-AC4A-E01452DB663C}">
      <dgm:prSet phldrT="[Texto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s-ES" sz="2000" b="1" dirty="0"/>
            <a:t>Tinieblas</a:t>
          </a:r>
        </a:p>
      </dgm:t>
    </dgm:pt>
    <dgm:pt modelId="{076CC6FC-72A8-4FB4-94A7-CBF1C9990F00}" type="parTrans" cxnId="{C5DABC49-2153-40F9-A791-BDE082A22AA4}">
      <dgm:prSet/>
      <dgm:spPr/>
      <dgm:t>
        <a:bodyPr/>
        <a:lstStyle/>
        <a:p>
          <a:endParaRPr lang="es-ES" sz="2000" b="1"/>
        </a:p>
      </dgm:t>
    </dgm:pt>
    <dgm:pt modelId="{9E77528B-BE33-4EFA-BBD1-DE5782CC98A7}" type="sibTrans" cxnId="{C5DABC49-2153-40F9-A791-BDE082A22AA4}">
      <dgm:prSet custT="1"/>
      <dgm:spPr>
        <a:gradFill flip="none" rotWithShape="1">
          <a:gsLst>
            <a:gs pos="4000">
              <a:schemeClr val="tx1">
                <a:lumMod val="65000"/>
                <a:lumOff val="35000"/>
              </a:schemeClr>
            </a:gs>
            <a:gs pos="100000">
              <a:schemeClr val="accent5">
                <a:lumMod val="75000"/>
              </a:schemeClr>
            </a:gs>
          </a:gsLst>
          <a:lin ang="0" scaled="1"/>
          <a:tileRect/>
        </a:gradFill>
        <a:ln>
          <a:noFill/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2700" prstMaterial="metal">
          <a:bevelT w="88900" h="203200"/>
          <a:bevelB w="165100" h="254000"/>
        </a:sp3d>
      </dgm:spPr>
      <dgm:t>
        <a:bodyPr/>
        <a:lstStyle/>
        <a:p>
          <a:endParaRPr lang="es-ES" sz="2000" b="1"/>
        </a:p>
      </dgm:t>
    </dgm:pt>
    <dgm:pt modelId="{41B0F1D3-5607-4D10-B190-4C7A79782A4C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2000" b="1" dirty="0"/>
            <a:t>Satanás</a:t>
          </a:r>
        </a:p>
      </dgm:t>
    </dgm:pt>
    <dgm:pt modelId="{AA5DCB69-5A58-46C9-ABE3-F116E797D1D3}" type="parTrans" cxnId="{3E4323FC-108F-4CD6-BA5C-7B6CF7B1B905}">
      <dgm:prSet/>
      <dgm:spPr/>
      <dgm:t>
        <a:bodyPr/>
        <a:lstStyle/>
        <a:p>
          <a:endParaRPr lang="es-ES" sz="2000" b="1"/>
        </a:p>
      </dgm:t>
    </dgm:pt>
    <dgm:pt modelId="{EADCCA4C-BEF5-42FD-9B7B-C2E7489F86DB}" type="sibTrans" cxnId="{3E4323FC-108F-4CD6-BA5C-7B6CF7B1B905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es-ES" sz="2000" b="1"/>
        </a:p>
      </dgm:t>
    </dgm:pt>
    <dgm:pt modelId="{9CE0F08E-3F7B-4AFE-A8AA-FE9FC22D461F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Luz</a:t>
          </a:r>
        </a:p>
      </dgm:t>
    </dgm:pt>
    <dgm:pt modelId="{66BBC779-B155-4E07-BB93-ACF766D5ED1C}" type="parTrans" cxnId="{995C4E03-C4B0-41C2-8390-53DE73E2C4EA}">
      <dgm:prSet/>
      <dgm:spPr/>
      <dgm:t>
        <a:bodyPr/>
        <a:lstStyle/>
        <a:p>
          <a:endParaRPr lang="es-ES" sz="2000" b="1"/>
        </a:p>
      </dgm:t>
    </dgm:pt>
    <dgm:pt modelId="{186772E2-6360-4C00-A7C1-100BA757A498}" type="sibTrans" cxnId="{995C4E03-C4B0-41C2-8390-53DE73E2C4EA}">
      <dgm:prSet custT="1"/>
      <dgm:spPr>
        <a:gradFill flip="none" rotWithShape="1">
          <a:gsLst>
            <a:gs pos="400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2700" prstMaterial="metal">
          <a:bevelT w="88900" h="203200"/>
          <a:bevelB w="165100" h="254000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prstClr val="white"/>
            </a:solidFill>
            <a:latin typeface="Aptos" panose="02110004020202020204"/>
            <a:ea typeface="+mn-ea"/>
            <a:cs typeface="+mn-cs"/>
          </a:endParaRPr>
        </a:p>
      </dgm:t>
    </dgm:pt>
    <dgm:pt modelId="{BE8C8262-3F41-442C-B6DE-ED964DB7D7E2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Dios</a:t>
          </a:r>
        </a:p>
      </dgm:t>
    </dgm:pt>
    <dgm:pt modelId="{34378500-0FC7-428E-A525-61AC9CEE469D}" type="parTrans" cxnId="{58B8F309-55F5-4C33-B6FD-36F2EE0A6542}">
      <dgm:prSet/>
      <dgm:spPr/>
      <dgm:t>
        <a:bodyPr/>
        <a:lstStyle/>
        <a:p>
          <a:endParaRPr lang="es-ES" sz="2000" b="1"/>
        </a:p>
      </dgm:t>
    </dgm:pt>
    <dgm:pt modelId="{C04B979B-12D5-46D5-B64E-87BE613AFA3B}" type="sibTrans" cxnId="{58B8F309-55F5-4C33-B6FD-36F2EE0A6542}">
      <dgm:prSet/>
      <dgm:spPr/>
      <dgm:t>
        <a:bodyPr/>
        <a:lstStyle/>
        <a:p>
          <a:endParaRPr lang="es-ES" sz="2000" b="1"/>
        </a:p>
      </dgm:t>
    </dgm:pt>
    <dgm:pt modelId="{20237912-A985-443A-9831-E68C5627E5E5}" type="pres">
      <dgm:prSet presAssocID="{9FD08EC3-52D4-4595-8516-53EBAAA34594}" presName="Name0" presStyleCnt="0">
        <dgm:presLayoutVars>
          <dgm:dir/>
          <dgm:resizeHandles val="exact"/>
        </dgm:presLayoutVars>
      </dgm:prSet>
      <dgm:spPr/>
    </dgm:pt>
    <dgm:pt modelId="{6FA6F1C9-28E9-4C56-98C6-C59F8EFF186D}" type="pres">
      <dgm:prSet presAssocID="{6D8F8D4A-9A0F-40C9-AC4A-E01452DB663C}" presName="node" presStyleLbl="node1" presStyleIdx="0" presStyleCnt="4">
        <dgm:presLayoutVars>
          <dgm:bulletEnabled val="1"/>
        </dgm:presLayoutVars>
      </dgm:prSet>
      <dgm:spPr/>
    </dgm:pt>
    <dgm:pt modelId="{9DE35B21-ED4D-4994-AABD-AD1482A81CA6}" type="pres">
      <dgm:prSet presAssocID="{9E77528B-BE33-4EFA-BBD1-DE5782CC98A7}" presName="sibTrans" presStyleLbl="sibTrans2D1" presStyleIdx="0" presStyleCnt="3" custLinFactNeighborY="40261"/>
      <dgm:spPr>
        <a:prstGeom prst="mathEqual">
          <a:avLst/>
        </a:prstGeom>
      </dgm:spPr>
    </dgm:pt>
    <dgm:pt modelId="{89C48503-DE3C-4BB5-B2EC-69206BEAB651}" type="pres">
      <dgm:prSet presAssocID="{9E77528B-BE33-4EFA-BBD1-DE5782CC98A7}" presName="connectorText" presStyleLbl="sibTrans2D1" presStyleIdx="0" presStyleCnt="3"/>
      <dgm:spPr/>
    </dgm:pt>
    <dgm:pt modelId="{70E28BAE-97D7-4E28-9D48-EF06D745122B}" type="pres">
      <dgm:prSet presAssocID="{41B0F1D3-5607-4D10-B190-4C7A79782A4C}" presName="node" presStyleLbl="node1" presStyleIdx="1" presStyleCnt="4">
        <dgm:presLayoutVars>
          <dgm:bulletEnabled val="1"/>
        </dgm:presLayoutVars>
      </dgm:prSet>
      <dgm:spPr/>
    </dgm:pt>
    <dgm:pt modelId="{9307EF85-1889-4818-AF36-701394023078}" type="pres">
      <dgm:prSet presAssocID="{EADCCA4C-BEF5-42FD-9B7B-C2E7489F86DB}" presName="sibTrans" presStyleLbl="sibTrans2D1" presStyleIdx="1" presStyleCnt="3"/>
      <dgm:spPr>
        <a:prstGeom prst="sun">
          <a:avLst/>
        </a:prstGeom>
      </dgm:spPr>
    </dgm:pt>
    <dgm:pt modelId="{9859CD96-D997-4349-9550-F26AC594F0FD}" type="pres">
      <dgm:prSet presAssocID="{EADCCA4C-BEF5-42FD-9B7B-C2E7489F86DB}" presName="connectorText" presStyleLbl="sibTrans2D1" presStyleIdx="1" presStyleCnt="3"/>
      <dgm:spPr/>
    </dgm:pt>
    <dgm:pt modelId="{49361ECE-28BC-471A-A0EC-5D66613A5AD1}" type="pres">
      <dgm:prSet presAssocID="{9CE0F08E-3F7B-4AFE-A8AA-FE9FC22D461F}" presName="node" presStyleLbl="node1" presStyleIdx="2" presStyleCnt="4">
        <dgm:presLayoutVars>
          <dgm:bulletEnabled val="1"/>
        </dgm:presLayoutVars>
      </dgm:prSet>
      <dgm:spPr/>
    </dgm:pt>
    <dgm:pt modelId="{4D756DBB-5ED8-4656-BC39-1099011DD547}" type="pres">
      <dgm:prSet presAssocID="{186772E2-6360-4C00-A7C1-100BA757A498}" presName="sibTrans" presStyleLbl="sibTrans2D1" presStyleIdx="2" presStyleCnt="3" custLinFactNeighborY="40261"/>
      <dgm:spPr>
        <a:xfrm>
          <a:off x="4942026" y="440795"/>
          <a:ext cx="268486" cy="314078"/>
        </a:xfrm>
        <a:prstGeom prst="mathEqual">
          <a:avLst/>
        </a:prstGeom>
      </dgm:spPr>
    </dgm:pt>
    <dgm:pt modelId="{B90EC16F-BD09-44C7-B328-A2E354AB6225}" type="pres">
      <dgm:prSet presAssocID="{186772E2-6360-4C00-A7C1-100BA757A498}" presName="connectorText" presStyleLbl="sibTrans2D1" presStyleIdx="2" presStyleCnt="3"/>
      <dgm:spPr/>
    </dgm:pt>
    <dgm:pt modelId="{F07FA999-2223-4FCE-9DB5-9E3EAE441E89}" type="pres">
      <dgm:prSet presAssocID="{BE8C8262-3F41-442C-B6DE-ED964DB7D7E2}" presName="node" presStyleLbl="node1" presStyleIdx="3" presStyleCnt="4">
        <dgm:presLayoutVars>
          <dgm:bulletEnabled val="1"/>
        </dgm:presLayoutVars>
      </dgm:prSet>
      <dgm:spPr/>
    </dgm:pt>
  </dgm:ptLst>
  <dgm:cxnLst>
    <dgm:cxn modelId="{995C4E03-C4B0-41C2-8390-53DE73E2C4EA}" srcId="{9FD08EC3-52D4-4595-8516-53EBAAA34594}" destId="{9CE0F08E-3F7B-4AFE-A8AA-FE9FC22D461F}" srcOrd="2" destOrd="0" parTransId="{66BBC779-B155-4E07-BB93-ACF766D5ED1C}" sibTransId="{186772E2-6360-4C00-A7C1-100BA757A498}"/>
    <dgm:cxn modelId="{58B8F309-55F5-4C33-B6FD-36F2EE0A6542}" srcId="{9FD08EC3-52D4-4595-8516-53EBAAA34594}" destId="{BE8C8262-3F41-442C-B6DE-ED964DB7D7E2}" srcOrd="3" destOrd="0" parTransId="{34378500-0FC7-428E-A525-61AC9CEE469D}" sibTransId="{C04B979B-12D5-46D5-B64E-87BE613AFA3B}"/>
    <dgm:cxn modelId="{8CADC22B-E7DB-446C-9A03-26B945CB3154}" type="presOf" srcId="{186772E2-6360-4C00-A7C1-100BA757A498}" destId="{B90EC16F-BD09-44C7-B328-A2E354AB6225}" srcOrd="1" destOrd="0" presId="urn:microsoft.com/office/officeart/2005/8/layout/process1"/>
    <dgm:cxn modelId="{80FCB55C-542D-4064-ABF9-81D8979134B7}" type="presOf" srcId="{EADCCA4C-BEF5-42FD-9B7B-C2E7489F86DB}" destId="{9307EF85-1889-4818-AF36-701394023078}" srcOrd="0" destOrd="0" presId="urn:microsoft.com/office/officeart/2005/8/layout/process1"/>
    <dgm:cxn modelId="{680E2041-F44C-4A13-8485-1073C7961258}" type="presOf" srcId="{9CE0F08E-3F7B-4AFE-A8AA-FE9FC22D461F}" destId="{49361ECE-28BC-471A-A0EC-5D66613A5AD1}" srcOrd="0" destOrd="0" presId="urn:microsoft.com/office/officeart/2005/8/layout/process1"/>
    <dgm:cxn modelId="{C5DABC49-2153-40F9-A791-BDE082A22AA4}" srcId="{9FD08EC3-52D4-4595-8516-53EBAAA34594}" destId="{6D8F8D4A-9A0F-40C9-AC4A-E01452DB663C}" srcOrd="0" destOrd="0" parTransId="{076CC6FC-72A8-4FB4-94A7-CBF1C9990F00}" sibTransId="{9E77528B-BE33-4EFA-BBD1-DE5782CC98A7}"/>
    <dgm:cxn modelId="{7A68974B-8240-4F9E-8565-FEE53FBF9064}" type="presOf" srcId="{9E77528B-BE33-4EFA-BBD1-DE5782CC98A7}" destId="{89C48503-DE3C-4BB5-B2EC-69206BEAB651}" srcOrd="1" destOrd="0" presId="urn:microsoft.com/office/officeart/2005/8/layout/process1"/>
    <dgm:cxn modelId="{F4D9D352-33BA-45D4-8DC5-AE3E243A5A27}" type="presOf" srcId="{EADCCA4C-BEF5-42FD-9B7B-C2E7489F86DB}" destId="{9859CD96-D997-4349-9550-F26AC594F0FD}" srcOrd="1" destOrd="0" presId="urn:microsoft.com/office/officeart/2005/8/layout/process1"/>
    <dgm:cxn modelId="{439B0457-3ADF-4F70-8700-55D0019B228F}" type="presOf" srcId="{9E77528B-BE33-4EFA-BBD1-DE5782CC98A7}" destId="{9DE35B21-ED4D-4994-AABD-AD1482A81CA6}" srcOrd="0" destOrd="0" presId="urn:microsoft.com/office/officeart/2005/8/layout/process1"/>
    <dgm:cxn modelId="{26D6B77A-6CD2-4829-9451-C23EEDC0158A}" type="presOf" srcId="{9FD08EC3-52D4-4595-8516-53EBAAA34594}" destId="{20237912-A985-443A-9831-E68C5627E5E5}" srcOrd="0" destOrd="0" presId="urn:microsoft.com/office/officeart/2005/8/layout/process1"/>
    <dgm:cxn modelId="{92D85096-D438-4FE1-8748-84C4341F494F}" type="presOf" srcId="{41B0F1D3-5607-4D10-B190-4C7A79782A4C}" destId="{70E28BAE-97D7-4E28-9D48-EF06D745122B}" srcOrd="0" destOrd="0" presId="urn:microsoft.com/office/officeart/2005/8/layout/process1"/>
    <dgm:cxn modelId="{E58DAE9E-65E9-49DE-BD79-1719E4A61C31}" type="presOf" srcId="{6D8F8D4A-9A0F-40C9-AC4A-E01452DB663C}" destId="{6FA6F1C9-28E9-4C56-98C6-C59F8EFF186D}" srcOrd="0" destOrd="0" presId="urn:microsoft.com/office/officeart/2005/8/layout/process1"/>
    <dgm:cxn modelId="{20465CC9-41E4-4A03-BA29-FD8362567F41}" type="presOf" srcId="{186772E2-6360-4C00-A7C1-100BA757A498}" destId="{4D756DBB-5ED8-4656-BC39-1099011DD547}" srcOrd="0" destOrd="0" presId="urn:microsoft.com/office/officeart/2005/8/layout/process1"/>
    <dgm:cxn modelId="{19D269DE-6D0C-42BA-B466-5F0DCF9ABF02}" type="presOf" srcId="{BE8C8262-3F41-442C-B6DE-ED964DB7D7E2}" destId="{F07FA999-2223-4FCE-9DB5-9E3EAE441E89}" srcOrd="0" destOrd="0" presId="urn:microsoft.com/office/officeart/2005/8/layout/process1"/>
    <dgm:cxn modelId="{3E4323FC-108F-4CD6-BA5C-7B6CF7B1B905}" srcId="{9FD08EC3-52D4-4595-8516-53EBAAA34594}" destId="{41B0F1D3-5607-4D10-B190-4C7A79782A4C}" srcOrd="1" destOrd="0" parTransId="{AA5DCB69-5A58-46C9-ABE3-F116E797D1D3}" sibTransId="{EADCCA4C-BEF5-42FD-9B7B-C2E7489F86DB}"/>
    <dgm:cxn modelId="{C63D5E46-20DD-493F-A497-B3798986EB7D}" type="presParOf" srcId="{20237912-A985-443A-9831-E68C5627E5E5}" destId="{6FA6F1C9-28E9-4C56-98C6-C59F8EFF186D}" srcOrd="0" destOrd="0" presId="urn:microsoft.com/office/officeart/2005/8/layout/process1"/>
    <dgm:cxn modelId="{450C049D-0971-4F26-B88E-CA7477B47D1B}" type="presParOf" srcId="{20237912-A985-443A-9831-E68C5627E5E5}" destId="{9DE35B21-ED4D-4994-AABD-AD1482A81CA6}" srcOrd="1" destOrd="0" presId="urn:microsoft.com/office/officeart/2005/8/layout/process1"/>
    <dgm:cxn modelId="{21E493FF-318E-4381-8CF9-26D3009D4D4F}" type="presParOf" srcId="{9DE35B21-ED4D-4994-AABD-AD1482A81CA6}" destId="{89C48503-DE3C-4BB5-B2EC-69206BEAB651}" srcOrd="0" destOrd="0" presId="urn:microsoft.com/office/officeart/2005/8/layout/process1"/>
    <dgm:cxn modelId="{A873BAC5-8113-4BA7-A568-14A32867AB93}" type="presParOf" srcId="{20237912-A985-443A-9831-E68C5627E5E5}" destId="{70E28BAE-97D7-4E28-9D48-EF06D745122B}" srcOrd="2" destOrd="0" presId="urn:microsoft.com/office/officeart/2005/8/layout/process1"/>
    <dgm:cxn modelId="{EB4C794D-54F1-405D-8378-D1997A12F33E}" type="presParOf" srcId="{20237912-A985-443A-9831-E68C5627E5E5}" destId="{9307EF85-1889-4818-AF36-701394023078}" srcOrd="3" destOrd="0" presId="urn:microsoft.com/office/officeart/2005/8/layout/process1"/>
    <dgm:cxn modelId="{4330473A-F425-4727-BCDB-63B103D919F1}" type="presParOf" srcId="{9307EF85-1889-4818-AF36-701394023078}" destId="{9859CD96-D997-4349-9550-F26AC594F0FD}" srcOrd="0" destOrd="0" presId="urn:microsoft.com/office/officeart/2005/8/layout/process1"/>
    <dgm:cxn modelId="{34F16558-23F7-4512-BC5F-5B2A8598301F}" type="presParOf" srcId="{20237912-A985-443A-9831-E68C5627E5E5}" destId="{49361ECE-28BC-471A-A0EC-5D66613A5AD1}" srcOrd="4" destOrd="0" presId="urn:microsoft.com/office/officeart/2005/8/layout/process1"/>
    <dgm:cxn modelId="{78DE4671-F618-44C3-8B6D-C631B59B721D}" type="presParOf" srcId="{20237912-A985-443A-9831-E68C5627E5E5}" destId="{4D756DBB-5ED8-4656-BC39-1099011DD547}" srcOrd="5" destOrd="0" presId="urn:microsoft.com/office/officeart/2005/8/layout/process1"/>
    <dgm:cxn modelId="{2F4B4700-8FA4-4011-AC49-3766D4602648}" type="presParOf" srcId="{4D756DBB-5ED8-4656-BC39-1099011DD547}" destId="{B90EC16F-BD09-44C7-B328-A2E354AB6225}" srcOrd="0" destOrd="0" presId="urn:microsoft.com/office/officeart/2005/8/layout/process1"/>
    <dgm:cxn modelId="{F36FA2B2-56CA-400A-B986-CB5FD17AC2EF}" type="presParOf" srcId="{20237912-A985-443A-9831-E68C5627E5E5}" destId="{F07FA999-2223-4FCE-9DB5-9E3EAE441E8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57556-AF36-4586-B85B-0583D0A0816E}">
      <dsp:nvSpPr>
        <dsp:cNvPr id="0" name=""/>
        <dsp:cNvSpPr/>
      </dsp:nvSpPr>
      <dsp:spPr>
        <a:xfrm>
          <a:off x="6335158" y="901132"/>
          <a:ext cx="1833002" cy="405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418"/>
              </a:lnTo>
              <a:lnTo>
                <a:pt x="1833002" y="276418"/>
              </a:lnTo>
              <a:lnTo>
                <a:pt x="1833002" y="405620"/>
              </a:lnTo>
            </a:path>
          </a:pathLst>
        </a:custGeom>
        <a:noFill/>
        <a:ln w="1905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723775-9F01-425C-80AF-E07A85E8AE0E}">
      <dsp:nvSpPr>
        <dsp:cNvPr id="0" name=""/>
        <dsp:cNvSpPr/>
      </dsp:nvSpPr>
      <dsp:spPr>
        <a:xfrm>
          <a:off x="6119170" y="901132"/>
          <a:ext cx="215987" cy="405620"/>
        </a:xfrm>
        <a:custGeom>
          <a:avLst/>
          <a:gdLst/>
          <a:ahLst/>
          <a:cxnLst/>
          <a:rect l="0" t="0" r="0" b="0"/>
          <a:pathLst>
            <a:path>
              <a:moveTo>
                <a:pt x="215987" y="0"/>
              </a:moveTo>
              <a:lnTo>
                <a:pt x="215987" y="276418"/>
              </a:lnTo>
              <a:lnTo>
                <a:pt x="0" y="276418"/>
              </a:lnTo>
              <a:lnTo>
                <a:pt x="0" y="405620"/>
              </a:lnTo>
            </a:path>
          </a:pathLst>
        </a:custGeom>
        <a:noFill/>
        <a:ln w="1905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E4AC00-1F12-47EB-BA41-7F39C885E5B3}">
      <dsp:nvSpPr>
        <dsp:cNvPr id="0" name=""/>
        <dsp:cNvSpPr/>
      </dsp:nvSpPr>
      <dsp:spPr>
        <a:xfrm>
          <a:off x="4286168" y="901132"/>
          <a:ext cx="2048989" cy="405620"/>
        </a:xfrm>
        <a:custGeom>
          <a:avLst/>
          <a:gdLst/>
          <a:ahLst/>
          <a:cxnLst/>
          <a:rect l="0" t="0" r="0" b="0"/>
          <a:pathLst>
            <a:path>
              <a:moveTo>
                <a:pt x="2048989" y="0"/>
              </a:moveTo>
              <a:lnTo>
                <a:pt x="2048989" y="276418"/>
              </a:lnTo>
              <a:lnTo>
                <a:pt x="0" y="276418"/>
              </a:lnTo>
              <a:lnTo>
                <a:pt x="0" y="405620"/>
              </a:lnTo>
            </a:path>
          </a:pathLst>
        </a:custGeom>
        <a:noFill/>
        <a:ln w="1905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0AD65-DC7A-4839-A513-F73ADDD71947}">
      <dsp:nvSpPr>
        <dsp:cNvPr id="0" name=""/>
        <dsp:cNvSpPr/>
      </dsp:nvSpPr>
      <dsp:spPr>
        <a:xfrm>
          <a:off x="1640844" y="901132"/>
          <a:ext cx="940709" cy="405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418"/>
              </a:lnTo>
              <a:lnTo>
                <a:pt x="940709" y="276418"/>
              </a:lnTo>
              <a:lnTo>
                <a:pt x="940709" y="405620"/>
              </a:lnTo>
            </a:path>
          </a:pathLst>
        </a:cu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389DFB-1AF4-4DB7-B313-BFBFBED70584}">
      <dsp:nvSpPr>
        <dsp:cNvPr id="0" name=""/>
        <dsp:cNvSpPr/>
      </dsp:nvSpPr>
      <dsp:spPr>
        <a:xfrm>
          <a:off x="788537" y="901132"/>
          <a:ext cx="852307" cy="405620"/>
        </a:xfrm>
        <a:custGeom>
          <a:avLst/>
          <a:gdLst/>
          <a:ahLst/>
          <a:cxnLst/>
          <a:rect l="0" t="0" r="0" b="0"/>
          <a:pathLst>
            <a:path>
              <a:moveTo>
                <a:pt x="852307" y="0"/>
              </a:moveTo>
              <a:lnTo>
                <a:pt x="852307" y="276418"/>
              </a:lnTo>
              <a:lnTo>
                <a:pt x="0" y="276418"/>
              </a:lnTo>
              <a:lnTo>
                <a:pt x="0" y="405620"/>
              </a:lnTo>
            </a:path>
          </a:pathLst>
        </a:cu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D20223-8486-4BF4-B9E7-DA518FC060FA}">
      <dsp:nvSpPr>
        <dsp:cNvPr id="0" name=""/>
        <dsp:cNvSpPr/>
      </dsp:nvSpPr>
      <dsp:spPr>
        <a:xfrm>
          <a:off x="34419" y="15507"/>
          <a:ext cx="3212850" cy="885624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59A904-E0FA-46D4-8BA3-3E31FDDCB17E}">
      <dsp:nvSpPr>
        <dsp:cNvPr id="0" name=""/>
        <dsp:cNvSpPr/>
      </dsp:nvSpPr>
      <dsp:spPr>
        <a:xfrm>
          <a:off x="189384" y="162724"/>
          <a:ext cx="3212850" cy="885624"/>
        </a:xfrm>
        <a:prstGeom prst="roundRect">
          <a:avLst>
            <a:gd name="adj" fmla="val 10000"/>
          </a:avLst>
        </a:prstGeom>
        <a:solidFill>
          <a:srgbClr val="D5EDFF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002060"/>
              </a:solidFill>
            </a:rPr>
            <a:t>El epílogo del evangelio de Juan</a:t>
          </a:r>
          <a:endParaRPr lang="es-ES" sz="2000" kern="1200" dirty="0">
            <a:solidFill>
              <a:srgbClr val="002060"/>
            </a:solidFill>
          </a:endParaRPr>
        </a:p>
      </dsp:txBody>
      <dsp:txXfrm>
        <a:off x="215323" y="188663"/>
        <a:ext cx="3160972" cy="833746"/>
      </dsp:txXfrm>
    </dsp:sp>
    <dsp:sp modelId="{34ACC3DB-FE06-4B7E-96BD-A4E17C51B877}">
      <dsp:nvSpPr>
        <dsp:cNvPr id="0" name=""/>
        <dsp:cNvSpPr/>
      </dsp:nvSpPr>
      <dsp:spPr>
        <a:xfrm>
          <a:off x="2793" y="1306753"/>
          <a:ext cx="1571488" cy="1874513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7C09DB2-245C-471C-91DC-ACD753D47FE0}">
      <dsp:nvSpPr>
        <dsp:cNvPr id="0" name=""/>
        <dsp:cNvSpPr/>
      </dsp:nvSpPr>
      <dsp:spPr>
        <a:xfrm>
          <a:off x="157758" y="1453969"/>
          <a:ext cx="1571488" cy="187451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La restaura-</a:t>
          </a:r>
          <a:r>
            <a:rPr lang="es-ES" sz="2000" b="1" kern="1200" dirty="0" err="1">
              <a:solidFill>
                <a:schemeClr val="accent6">
                  <a:lumMod val="50000"/>
                </a:schemeClr>
              </a:solidFill>
            </a:rPr>
            <a:t>ción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 de Pedro (</a:t>
          </a:r>
          <a:r>
            <a:rPr lang="es-ES" sz="2000" b="1" kern="1200" dirty="0" err="1">
              <a:solidFill>
                <a:schemeClr val="accent6">
                  <a:lumMod val="50000"/>
                </a:schemeClr>
              </a:solidFill>
            </a:rPr>
            <a:t>Jn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. 21:1-19)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03785" y="1499996"/>
        <a:ext cx="1479434" cy="1782459"/>
      </dsp:txXfrm>
    </dsp:sp>
    <dsp:sp modelId="{BF1202BA-5243-44C4-84DB-BCC613236171}">
      <dsp:nvSpPr>
        <dsp:cNvPr id="0" name=""/>
        <dsp:cNvSpPr/>
      </dsp:nvSpPr>
      <dsp:spPr>
        <a:xfrm>
          <a:off x="1884211" y="1306753"/>
          <a:ext cx="1394684" cy="1874513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0978BAC-15F0-424A-AA57-0417C8215699}">
      <dsp:nvSpPr>
        <dsp:cNvPr id="0" name=""/>
        <dsp:cNvSpPr/>
      </dsp:nvSpPr>
      <dsp:spPr>
        <a:xfrm>
          <a:off x="2039176" y="1453969"/>
          <a:ext cx="1394684" cy="187451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El enfoque correcto (</a:t>
          </a:r>
          <a:r>
            <a:rPr lang="es-ES" sz="2000" b="1" kern="1200" dirty="0" err="1">
              <a:solidFill>
                <a:schemeClr val="accent5">
                  <a:lumMod val="50000"/>
                </a:schemeClr>
              </a:solidFill>
            </a:rPr>
            <a:t>Jn</a:t>
          </a: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. 21:20-22)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2080025" y="1494818"/>
        <a:ext cx="1312986" cy="1792815"/>
      </dsp:txXfrm>
    </dsp:sp>
    <dsp:sp modelId="{4D8B073F-7CD5-4AFF-8CF1-D8D841C1927D}">
      <dsp:nvSpPr>
        <dsp:cNvPr id="0" name=""/>
        <dsp:cNvSpPr/>
      </dsp:nvSpPr>
      <dsp:spPr>
        <a:xfrm>
          <a:off x="4728732" y="15507"/>
          <a:ext cx="3212850" cy="885624"/>
        </a:xfrm>
        <a:prstGeom prst="roundRect">
          <a:avLst>
            <a:gd name="adj" fmla="val 10000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33B7E2-E21B-49E7-80F3-DA10EF19200C}">
      <dsp:nvSpPr>
        <dsp:cNvPr id="0" name=""/>
        <dsp:cNvSpPr/>
      </dsp:nvSpPr>
      <dsp:spPr>
        <a:xfrm>
          <a:off x="4883697" y="162724"/>
          <a:ext cx="3212850" cy="885624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Conocer a Jesús y su Palabra</a:t>
          </a:r>
          <a:endParaRPr lang="es-ES" sz="20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909636" y="188663"/>
        <a:ext cx="3160972" cy="833746"/>
      </dsp:txXfrm>
    </dsp:sp>
    <dsp:sp modelId="{0146AF75-DEAE-4791-B05A-9A17FC605B53}">
      <dsp:nvSpPr>
        <dsp:cNvPr id="0" name=""/>
        <dsp:cNvSpPr/>
      </dsp:nvSpPr>
      <dsp:spPr>
        <a:xfrm>
          <a:off x="3588826" y="1306753"/>
          <a:ext cx="1394684" cy="1874513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4E39D29-3FA1-4876-8926-A616ADAAD67B}">
      <dsp:nvSpPr>
        <dsp:cNvPr id="0" name=""/>
        <dsp:cNvSpPr/>
      </dsp:nvSpPr>
      <dsp:spPr>
        <a:xfrm>
          <a:off x="3743791" y="1453969"/>
          <a:ext cx="1394684" cy="187451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2">
                  <a:lumMod val="50000"/>
                </a:schemeClr>
              </a:solidFill>
            </a:rPr>
            <a:t>La luz y las tinieblas</a:t>
          </a:r>
          <a:endParaRPr lang="es-ES" sz="20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784640" y="1494818"/>
        <a:ext cx="1312986" cy="1792815"/>
      </dsp:txXfrm>
    </dsp:sp>
    <dsp:sp modelId="{B34AC6BF-CD57-405F-8F97-9B69186563B3}">
      <dsp:nvSpPr>
        <dsp:cNvPr id="0" name=""/>
        <dsp:cNvSpPr/>
      </dsp:nvSpPr>
      <dsp:spPr>
        <a:xfrm>
          <a:off x="5293440" y="1306753"/>
          <a:ext cx="1651459" cy="1874513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3B7D8B-D296-4226-9EA7-BF642D780DDE}">
      <dsp:nvSpPr>
        <dsp:cNvPr id="0" name=""/>
        <dsp:cNvSpPr/>
      </dsp:nvSpPr>
      <dsp:spPr>
        <a:xfrm>
          <a:off x="5448405" y="1453969"/>
          <a:ext cx="1651459" cy="1874513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2">
                  <a:lumMod val="50000"/>
                </a:schemeClr>
              </a:solidFill>
            </a:rPr>
            <a:t>Cómo interpretar la Palabra</a:t>
          </a:r>
          <a:endParaRPr lang="es-ES" sz="20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5496775" y="1502339"/>
        <a:ext cx="1554719" cy="1777773"/>
      </dsp:txXfrm>
    </dsp:sp>
    <dsp:sp modelId="{72DD027C-FE6E-47D3-BCFB-8E50B47756EC}">
      <dsp:nvSpPr>
        <dsp:cNvPr id="0" name=""/>
        <dsp:cNvSpPr/>
      </dsp:nvSpPr>
      <dsp:spPr>
        <a:xfrm>
          <a:off x="7254830" y="1306753"/>
          <a:ext cx="1826660" cy="1874513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EE9936F-A89E-46B3-BB42-1067426A44D9}">
      <dsp:nvSpPr>
        <dsp:cNvPr id="0" name=""/>
        <dsp:cNvSpPr/>
      </dsp:nvSpPr>
      <dsp:spPr>
        <a:xfrm>
          <a:off x="7409795" y="1453969"/>
          <a:ext cx="1826660" cy="187451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1">
                  <a:lumMod val="50000"/>
                </a:schemeClr>
              </a:solidFill>
            </a:rPr>
            <a:t>Permanecer en Jesús</a:t>
          </a:r>
          <a:endParaRPr lang="es-ES" sz="20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7463296" y="1507470"/>
        <a:ext cx="1719658" cy="17675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6F1C9-28E9-4C56-98C6-C59F8EFF186D}">
      <dsp:nvSpPr>
        <dsp:cNvPr id="0" name=""/>
        <dsp:cNvSpPr/>
      </dsp:nvSpPr>
      <dsp:spPr>
        <a:xfrm>
          <a:off x="2896" y="91450"/>
          <a:ext cx="1266443" cy="759866"/>
        </a:xfrm>
        <a:prstGeom prst="roundRect">
          <a:avLst>
            <a:gd name="adj" fmla="val 10000"/>
          </a:avLst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Tinieblas</a:t>
          </a:r>
        </a:p>
      </dsp:txBody>
      <dsp:txXfrm>
        <a:off x="25152" y="113706"/>
        <a:ext cx="1221931" cy="715354"/>
      </dsp:txXfrm>
    </dsp:sp>
    <dsp:sp modelId="{9DE35B21-ED4D-4994-AABD-AD1482A81CA6}">
      <dsp:nvSpPr>
        <dsp:cNvPr id="0" name=""/>
        <dsp:cNvSpPr/>
      </dsp:nvSpPr>
      <dsp:spPr>
        <a:xfrm>
          <a:off x="1395984" y="440795"/>
          <a:ext cx="268486" cy="314078"/>
        </a:xfrm>
        <a:prstGeom prst="mathEqual">
          <a:avLst/>
        </a:prstGeom>
        <a:gradFill flip="none" rotWithShape="1">
          <a:gsLst>
            <a:gs pos="4000">
              <a:schemeClr val="tx1">
                <a:lumMod val="65000"/>
                <a:lumOff val="35000"/>
              </a:schemeClr>
            </a:gs>
            <a:gs pos="100000">
              <a:schemeClr val="accent5">
                <a:lumMod val="75000"/>
              </a:schemeClr>
            </a:gs>
          </a:gsLst>
          <a:lin ang="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270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1395984" y="503611"/>
        <a:ext cx="187940" cy="188446"/>
      </dsp:txXfrm>
    </dsp:sp>
    <dsp:sp modelId="{70E28BAE-97D7-4E28-9D48-EF06D745122B}">
      <dsp:nvSpPr>
        <dsp:cNvPr id="0" name=""/>
        <dsp:cNvSpPr/>
      </dsp:nvSpPr>
      <dsp:spPr>
        <a:xfrm>
          <a:off x="1775917" y="91450"/>
          <a:ext cx="1266443" cy="759866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Satanás</a:t>
          </a:r>
        </a:p>
      </dsp:txBody>
      <dsp:txXfrm>
        <a:off x="1798173" y="113706"/>
        <a:ext cx="1221931" cy="715354"/>
      </dsp:txXfrm>
    </dsp:sp>
    <dsp:sp modelId="{9307EF85-1889-4818-AF36-701394023078}">
      <dsp:nvSpPr>
        <dsp:cNvPr id="0" name=""/>
        <dsp:cNvSpPr/>
      </dsp:nvSpPr>
      <dsp:spPr>
        <a:xfrm>
          <a:off x="3169005" y="314344"/>
          <a:ext cx="268486" cy="314078"/>
        </a:xfrm>
        <a:prstGeom prst="sun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3169005" y="377160"/>
        <a:ext cx="187940" cy="188446"/>
      </dsp:txXfrm>
    </dsp:sp>
    <dsp:sp modelId="{49361ECE-28BC-471A-A0EC-5D66613A5AD1}">
      <dsp:nvSpPr>
        <dsp:cNvPr id="0" name=""/>
        <dsp:cNvSpPr/>
      </dsp:nvSpPr>
      <dsp:spPr>
        <a:xfrm>
          <a:off x="3548938" y="91450"/>
          <a:ext cx="1266443" cy="75986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Luz</a:t>
          </a:r>
        </a:p>
      </dsp:txBody>
      <dsp:txXfrm>
        <a:off x="3571194" y="113706"/>
        <a:ext cx="1221931" cy="715354"/>
      </dsp:txXfrm>
    </dsp:sp>
    <dsp:sp modelId="{4D756DBB-5ED8-4656-BC39-1099011DD547}">
      <dsp:nvSpPr>
        <dsp:cNvPr id="0" name=""/>
        <dsp:cNvSpPr/>
      </dsp:nvSpPr>
      <dsp:spPr>
        <a:xfrm>
          <a:off x="4942026" y="440795"/>
          <a:ext cx="268486" cy="314078"/>
        </a:xfrm>
        <a:prstGeom prst="mathEqual">
          <a:avLst/>
        </a:prstGeom>
        <a:gradFill flip="none" rotWithShape="1">
          <a:gsLst>
            <a:gs pos="400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270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prstClr val="white"/>
            </a:solidFill>
            <a:latin typeface="Aptos" panose="02110004020202020204"/>
            <a:ea typeface="+mn-ea"/>
            <a:cs typeface="+mn-cs"/>
          </a:endParaRPr>
        </a:p>
      </dsp:txBody>
      <dsp:txXfrm>
        <a:off x="4942026" y="503611"/>
        <a:ext cx="187940" cy="188446"/>
      </dsp:txXfrm>
    </dsp:sp>
    <dsp:sp modelId="{F07FA999-2223-4FCE-9DB5-9E3EAE441E89}">
      <dsp:nvSpPr>
        <dsp:cNvPr id="0" name=""/>
        <dsp:cNvSpPr/>
      </dsp:nvSpPr>
      <dsp:spPr>
        <a:xfrm>
          <a:off x="5321959" y="91450"/>
          <a:ext cx="1266443" cy="75986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Dios</a:t>
          </a:r>
        </a:p>
      </dsp:txBody>
      <dsp:txXfrm>
        <a:off x="5344215" y="113706"/>
        <a:ext cx="1221931" cy="715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95CE7-2431-A860-8629-19E40F341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A2DBFF-95CB-C3BD-3109-7C7728952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FA1E5A-2067-EF34-2007-B1DA6B52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A112-514C-46BE-AB74-D65DCC91F23D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54CF82-14C7-B011-E14C-CAB421564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DA12CC-F87E-8712-B59F-1EEEB728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A73E-3FE5-458B-BEC4-98F9B1E232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08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CEE98-4F2A-7B0D-382F-804F42DAA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A02F2A-FC07-4E93-DCD6-6C81C250B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D5A35D-6A97-0698-2D95-B657F6B0F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A112-514C-46BE-AB74-D65DCC91F23D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124FE7-40EF-2B11-D25D-05AA09DE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03A866-A384-9224-4FF5-379FD5BC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A73E-3FE5-458B-BEC4-98F9B1E232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35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C013B9-AA6E-E166-DDE1-5676E0123A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347AA20-2263-43CE-A736-2794331FF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293FBB-49A5-D00E-7430-C9B7DE0A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A112-514C-46BE-AB74-D65DCC91F23D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D83B76-5B13-97B8-837C-CBA5D204F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8B0367-927E-3011-1F1A-685F4B41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A73E-3FE5-458B-BEC4-98F9B1E232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66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9DB6E2-0B26-7F91-99B3-14319D4A3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0289C2-5EDC-1080-0069-46063398F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A09790-F330-4F9A-ED75-8F10D1FD9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61E6-AF54-4A7F-9D54-DDE9EEDCA0E1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BD6CE3-4DAF-98F1-F08A-DD9C2BA92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C76211-6474-FA10-6CB5-7B7E247FC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E228C-D171-4979-B9B8-8456422D2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308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0E5328-6996-2C09-E9CF-5904A45A9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5863FD-6EAD-3553-7B11-179964601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C60CF5-2945-6C2F-64B4-571EFCFD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61E6-AF54-4A7F-9D54-DDE9EEDCA0E1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564E4A-248C-02B1-BDD1-09B4A076A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DE2169-B42B-CDA8-6C9C-61FF4ADD5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E228C-D171-4979-B9B8-8456422D2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366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0433B6-A6C8-C324-B89E-3E37B687F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88BF6A-610F-B500-B775-A0324F1E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4D7D9C-3CF4-510F-5252-596BF9F70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61E6-AF54-4A7F-9D54-DDE9EEDCA0E1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C459EA-F63B-FF6F-55B6-306BBDC1D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182C41-CEE4-97CC-B875-F2A799814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E228C-D171-4979-B9B8-8456422D2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47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66D856-E3CF-76CB-6098-AAE2E48F5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7EED61-10D5-2D60-57F8-9CE5BAB2A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CCD04F-425C-D5E4-A197-C3F7A252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EABA2B-812E-7369-8CD4-90BB346FC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61E6-AF54-4A7F-9D54-DDE9EEDCA0E1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F0D250-C765-37EB-28D0-ADCB2EC1C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7D2AFB-FF36-BF4C-D6CA-0E81FD5A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E228C-D171-4979-B9B8-8456422D2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79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6A9A02-70B5-56BC-B7EF-66DEC3618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A89297-0246-0A58-D268-2ED52417B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649F7F-8B82-0E4D-7E15-2CB3BB1FD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031C99-7672-96D3-4054-6DDEAF45E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0771969-79DF-27DC-F93B-915CFB0187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B0F3913-8C46-F356-E276-3EEAA3D1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61E6-AF54-4A7F-9D54-DDE9EEDCA0E1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98DF903-B620-0FEE-6EE9-9FDFDCE5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316F1BF-46DB-4041-B93B-2AA1AEA5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E228C-D171-4979-B9B8-8456422D2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28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F3EBCC-1694-9F10-1F7D-9DFE3A575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29ECD3-83B9-6DD4-E9F8-38A75485F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61E6-AF54-4A7F-9D54-DDE9EEDCA0E1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C755326-71F3-B971-3A1C-157E1EE3D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A82B67-918A-1222-D9E5-01C536D7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E228C-D171-4979-B9B8-8456422D2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93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1FAFC69-B48B-9E2C-C7F6-DDC8E619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61E6-AF54-4A7F-9D54-DDE9EEDCA0E1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B7C6F86-BABA-7D52-A11C-A02044314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B6C35EF-9A54-7AB4-2CE6-D3CB8390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E228C-D171-4979-B9B8-8456422D2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09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29FC30-6514-1713-3965-BA27E0ECE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2B2E3F-FF8C-680F-319A-3B1101372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A709A0-F187-C156-2301-0F39892E2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D429C32-C711-BBAC-B24D-DA403287B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61E6-AF54-4A7F-9D54-DDE9EEDCA0E1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2894B5-65E0-DF05-52D6-F5C053B07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3663D4-08B1-EC16-7F32-FE3CEF0E6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E228C-D171-4979-B9B8-8456422D2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24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01B52E-85CF-A396-23B5-D9463C377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07E073-6B0B-62D9-3F46-2828E2B75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E02A42-394D-61E0-A06F-185CED6AC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A112-514C-46BE-AB74-D65DCC91F23D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ACA0DF-5BDC-75A3-B12D-5A9D113C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4D7B34-FDAE-C195-6DB1-13FFB3B3F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A73E-3FE5-458B-BEC4-98F9B1E232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47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89728F-26A5-265C-2DE6-7C671142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D0DA3B-6163-5EE7-040A-448714A689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04E71D-9FC6-8170-77C7-3E95059AC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E6F50C-0E3A-B0E4-3D7A-DED4E85E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61E6-AF54-4A7F-9D54-DDE9EEDCA0E1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ED8532-7EE1-26EF-1FA7-E265E096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52F77E-604E-F621-5901-924D3A28F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E228C-D171-4979-B9B8-8456422D2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01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8691F-42EB-8D07-6FCB-ED3A9262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9F0A5A1-688A-1DC7-9F1B-51C846E7D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D5F082-3A70-A3D2-53E5-588125D7F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61E6-AF54-4A7F-9D54-DDE9EEDCA0E1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E61F00-94BB-35BC-6344-DCC661D91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D947D6-7147-4751-303D-D0F766422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E228C-D171-4979-B9B8-8456422D2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1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7EF9C9C-E0E7-2E18-7755-5D165AC7B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A5E790-1661-E814-F11A-D3CBF2970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5C781E-171B-8057-6ED5-7D5EA265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61E6-AF54-4A7F-9D54-DDE9EEDCA0E1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72A5AD-3FED-5722-A5F7-52FA9E06F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6890D0-C878-6CD0-57B1-3BC01648D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E228C-D171-4979-B9B8-8456422D2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076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51CC79-F986-8219-5BAD-6DDB3EA1E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EE97D8-4CC1-CD31-D250-6A06459A8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CA6ADE-4F81-D2E6-FDEA-DC2AE8E1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A112-514C-46BE-AB74-D65DCC91F23D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D6977A-2EBF-17DC-658F-D88DF61FE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110741-FCBE-D56B-88F2-1E8A1B01D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A73E-3FE5-458B-BEC4-98F9B1E232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62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6F0784-A230-2FB0-82D0-07D4A598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40989B-79BC-8599-FB76-745DE136D0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7217F-28D0-70C8-150A-3897C8199C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0B2118-2A0C-2413-5FE9-290E3475E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A112-514C-46BE-AB74-D65DCC91F23D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BB4EDA-70AA-AC27-99A1-56C1E182D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0053C4-53A4-46F5-0E04-3F1DACAA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A73E-3FE5-458B-BEC4-98F9B1E232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397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17128A-02C8-4B4B-7DD8-762DB933F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0DC5A3-6337-FB32-FF82-61E92D723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6EA64F-FE7B-A94D-0346-9161D8831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5A2E27B-4384-1522-375C-1EE0C17FB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7E1A938-BD24-7A61-32E0-7CBA16A9FD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31B5CF-37C1-A272-916F-FB1ABC6D6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A112-514C-46BE-AB74-D65DCC91F23D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606116F-32E0-8131-84EA-6A70B9ACB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CE5ED02-7B2D-0955-5409-DCE58E68F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A73E-3FE5-458B-BEC4-98F9B1E232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40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17FFD6-CE75-C141-930C-2D57B5E54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20F86AF-5658-5606-656C-7FA08BFCA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A112-514C-46BE-AB74-D65DCC91F23D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BDC4D8F-E045-9839-3DC0-C8F0A724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522A09F-B412-3574-8227-02E2AB44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A73E-3FE5-458B-BEC4-98F9B1E232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388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0B97E63-D779-F2A0-3737-71B1D4BEF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A112-514C-46BE-AB74-D65DCC91F23D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5111C7-107E-FCF3-A9B8-6EDC4DC36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F5CEAAB-AEC3-7AE8-43F7-8C4CE4DED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A73E-3FE5-458B-BEC4-98F9B1E232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653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BDEBA-C9BD-A5A5-9338-3CC2BF096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7EF306-47DF-1A95-AB13-55AE4E27A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6DF0A9-557E-C423-8DBA-BEA3E14B1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89C0BA-7AE6-B097-1E61-2C86619A5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A112-514C-46BE-AB74-D65DCC91F23D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886DFE-9358-C42C-4C39-014AC3771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A9B0AF-19EE-7FB4-73E3-282425524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A73E-3FE5-458B-BEC4-98F9B1E232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630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17E6EA-1656-C4D5-8344-B2A1CD4AD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81D9613-8B9E-4CB3-2A54-C35C4676E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A636A47-B491-E6FA-A84D-C9C00FD90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23F3C8-6B4B-4007-3D98-BFF32466D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A112-514C-46BE-AB74-D65DCC91F23D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0571FD4-6C44-22B0-F379-A75743F61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26163B-07C4-9EC2-CFB6-69204E180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A73E-3FE5-458B-BEC4-98F9B1E232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081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19AB8C9-8310-E772-2A88-93D11680C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157FC9-6F45-92E3-0739-EC978A54D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F64412-70BB-47AF-A78E-DDA330A1E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43A112-514C-46BE-AB74-D65DCC91F23D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8046DE-123E-2D6A-924C-040C36E42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9FEBAF-8B3B-1E24-B6B6-4DE41569D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8FA73E-3FE5-458B-BEC4-98F9B1E232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782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6D5C432-C2A0-0728-471B-5F5DFE90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93BAEA-DA16-B978-6B21-BF2E5F347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BBE64E-29AB-4E39-F7F2-E66F43D22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F461E6-AF54-4A7F-9D54-DDE9EEDCA0E1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FEDAB5-1FE7-A19C-78FE-81673AEDC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5D6B64-E29E-BB00-2FA6-4D10045A7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8E228C-D171-4979-B9B8-8456422D2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379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jpeg"/><Relationship Id="rId4" Type="http://schemas.openxmlformats.org/officeDocument/2006/relationships/image" Target="../media/image4.jp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8.jpeg"/><Relationship Id="rId7" Type="http://schemas.openxmlformats.org/officeDocument/2006/relationships/diagramData" Target="../diagrams/data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microsoft.com/office/2007/relationships/diagramDrawing" Target="../diagrams/drawing2.xml"/><Relationship Id="rId5" Type="http://schemas.openxmlformats.org/officeDocument/2006/relationships/image" Target="../media/image20.JP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9.png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6D3FE4-EE26-A785-F0B7-DFBE866EC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4">
                <a:lumMod val="5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189B43D6-513C-7C79-D462-CFD0A9FA1D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4772"/>
          <a:stretch/>
        </p:blipFill>
        <p:spPr>
          <a:xfrm>
            <a:off x="420582" y="476248"/>
            <a:ext cx="5656364" cy="583882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DF97DA6-1901-843E-8E27-FDDCE92450D4}"/>
              </a:ext>
            </a:extLst>
          </p:cNvPr>
          <p:cNvSpPr txBox="1"/>
          <p:nvPr/>
        </p:nvSpPr>
        <p:spPr>
          <a:xfrm>
            <a:off x="6362700" y="1170531"/>
            <a:ext cx="5715000" cy="452431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4CD51"/>
            </a:outerShdw>
          </a:effectLst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63500" h="12700" prst="slop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7200" b="1" dirty="0">
                <a:ln/>
                <a:solidFill>
                  <a:srgbClr val="DE5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EPÍLOGO: CONOCER A JESÚS Y SU PALABRA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401A0BB-C8B8-7A54-765A-8240819ABB5D}"/>
              </a:ext>
            </a:extLst>
          </p:cNvPr>
          <p:cNvSpPr txBox="1"/>
          <p:nvPr/>
        </p:nvSpPr>
        <p:spPr>
          <a:xfrm>
            <a:off x="8005752" y="6499352"/>
            <a:ext cx="4130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chemeClr val="accent4">
                    <a:lumMod val="50000"/>
                  </a:schemeClr>
                </a:solidFill>
              </a:rPr>
              <a:t>Lección 13 para el 28 de diciembre de 2024</a:t>
            </a:r>
          </a:p>
        </p:txBody>
      </p:sp>
    </p:spTree>
    <p:extLst>
      <p:ext uri="{BB962C8B-B14F-4D97-AF65-F5344CB8AC3E}">
        <p14:creationId xmlns:p14="http://schemas.microsoft.com/office/powerpoint/2010/main" val="32881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nterior, hombre, sostener, parado&#10;&#10;Descripción generada automáticamente">
            <a:extLst>
              <a:ext uri="{FF2B5EF4-FFF2-40B4-BE49-F238E27FC236}">
                <a16:creationId xmlns:a16="http://schemas.microsoft.com/office/drawing/2014/main" id="{9AA98539-AF04-F9C9-F784-B5ED7843D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3064"/>
            <a:ext cx="3686782" cy="42466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8F99574-3C4B-A7D7-D9A8-67CD17C97446}"/>
              </a:ext>
            </a:extLst>
          </p:cNvPr>
          <p:cNvSpPr txBox="1"/>
          <p:nvPr/>
        </p:nvSpPr>
        <p:spPr>
          <a:xfrm>
            <a:off x="2607013" y="-48640"/>
            <a:ext cx="95849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PERMANECER EN JESÚS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ADE524F-6BAD-82F9-1E73-30798905FD3A}"/>
              </a:ext>
            </a:extLst>
          </p:cNvPr>
          <p:cNvSpPr txBox="1"/>
          <p:nvPr/>
        </p:nvSpPr>
        <p:spPr>
          <a:xfrm>
            <a:off x="2694562" y="669180"/>
            <a:ext cx="9360322" cy="682585"/>
          </a:xfrm>
          <a:prstGeom prst="roundRect">
            <a:avLst>
              <a:gd name="adj" fmla="val 32991"/>
            </a:avLst>
          </a:prstGeom>
          <a:solidFill>
            <a:srgbClr val="2B5C7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72000" tIns="0" rIns="72000" bIns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“Yo soy la vid, vosotros los pámpanos; el que permanece en mí, y yo en él, éste lleva mucho fruto; porque separados de mí nada podéis hacer”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(Juan 15:5)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A07EC60-6216-E499-1890-92361312057B}"/>
              </a:ext>
            </a:extLst>
          </p:cNvPr>
          <p:cNvSpPr txBox="1"/>
          <p:nvPr/>
        </p:nvSpPr>
        <p:spPr>
          <a:xfrm>
            <a:off x="276224" y="1422211"/>
            <a:ext cx="6554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Jesús es como un imán. Tiene la capacidad de atraer al pecador (</a:t>
            </a:r>
            <a:r>
              <a:rPr lang="es-ES" sz="2000" b="1" dirty="0" err="1"/>
              <a:t>Jn</a:t>
            </a:r>
            <a:r>
              <a:rPr lang="es-ES" sz="2000" b="1" dirty="0"/>
              <a:t>. 12:32). Al acercarnos a Él, somos revestidos de su luz (</a:t>
            </a:r>
            <a:r>
              <a:rPr lang="es-ES" sz="2000" b="1" dirty="0" err="1"/>
              <a:t>Jn</a:t>
            </a:r>
            <a:r>
              <a:rPr lang="es-ES" sz="2000" b="1" dirty="0"/>
              <a:t>. 12:46).</a:t>
            </a:r>
          </a:p>
        </p:txBody>
      </p:sp>
      <p:pic>
        <p:nvPicPr>
          <p:cNvPr id="8" name="Imagen 7" descr="Imagen que contiene pasto, exterior, fruta, árbol&#10;&#10;Descripción generada automáticamente">
            <a:extLst>
              <a:ext uri="{FF2B5EF4-FFF2-40B4-BE49-F238E27FC236}">
                <a16:creationId xmlns:a16="http://schemas.microsoft.com/office/drawing/2014/main" id="{EF8080FA-7AA1-38D8-FDEA-A428BC9817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9351" y="3493013"/>
            <a:ext cx="2393004" cy="953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B5C7B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D1E7368-BE42-0C35-F037-61429A297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0288" y="1452783"/>
            <a:ext cx="5224596" cy="291525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F24F2CC8-9DCA-173F-5EA4-0B921B64DA86}"/>
              </a:ext>
            </a:extLst>
          </p:cNvPr>
          <p:cNvSpPr txBox="1"/>
          <p:nvPr/>
        </p:nvSpPr>
        <p:spPr>
          <a:xfrm>
            <a:off x="3706238" y="4461517"/>
            <a:ext cx="82587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Pero Jesús fue más allá. Dijo que no es suficiente con ser atraídos y aceptarle. Debemos permanecer en Él (</a:t>
            </a:r>
            <a:r>
              <a:rPr lang="es-ES" sz="2000" b="1" dirty="0" err="1"/>
              <a:t>Jn</a:t>
            </a:r>
            <a:r>
              <a:rPr lang="es-ES" sz="2000" b="1" dirty="0"/>
              <a:t>. 15:1-7).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D2F2C0DA-CC0E-9EA5-DE32-E85C19DD5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02" y="93463"/>
            <a:ext cx="2314617" cy="1322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9DD62CE-53D9-6795-A2C4-63D3C06E871D}"/>
              </a:ext>
            </a:extLst>
          </p:cNvPr>
          <p:cNvSpPr txBox="1"/>
          <p:nvPr/>
        </p:nvSpPr>
        <p:spPr>
          <a:xfrm>
            <a:off x="276223" y="2437874"/>
            <a:ext cx="65540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evangelio de Juan muestra muchos ejemplos de personas que fueron atraídas a Jesús, lo aceptaron, y fueron transformadas. Sin embargo, otros, a pesar de ser atraídos a Él, lo rechazaron.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C787A01-D5B9-A284-E59A-3DBF6BE2A2EB}"/>
              </a:ext>
            </a:extLst>
          </p:cNvPr>
          <p:cNvSpPr txBox="1"/>
          <p:nvPr/>
        </p:nvSpPr>
        <p:spPr>
          <a:xfrm>
            <a:off x="3686781" y="6169099"/>
            <a:ext cx="85052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¿Y cómo podemos permanecer en Él? Guardando sus mandamientos (</a:t>
            </a:r>
            <a:r>
              <a:rPr lang="es-ES" sz="2000" b="1" dirty="0" err="1"/>
              <a:t>Jn</a:t>
            </a:r>
            <a:r>
              <a:rPr lang="es-ES" sz="2000" b="1" dirty="0"/>
              <a:t>. 15:10). Esto es una expresión de amor (</a:t>
            </a:r>
            <a:r>
              <a:rPr lang="es-ES" sz="2000" b="1" dirty="0" err="1"/>
              <a:t>Jn</a:t>
            </a:r>
            <a:r>
              <a:rPr lang="es-ES" sz="2000" b="1" dirty="0"/>
              <a:t>. 14:15; 1Jn. 5:3; 2Jn. 1:6).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4E4C0CB-B6DD-7018-3F4C-4ADAD2AEC691}"/>
              </a:ext>
            </a:extLst>
          </p:cNvPr>
          <p:cNvSpPr txBox="1"/>
          <p:nvPr/>
        </p:nvSpPr>
        <p:spPr>
          <a:xfrm>
            <a:off x="3686779" y="5169403"/>
            <a:ext cx="85052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acercarnos al fin, es una necesidad básica permanecer en Jesús para no ser arrastrados por falsas interpretaciones acerca de Dios y su Palabra.</a:t>
            </a:r>
          </a:p>
        </p:txBody>
      </p:sp>
    </p:spTree>
    <p:extLst>
      <p:ext uri="{BB962C8B-B14F-4D97-AF65-F5344CB8AC3E}">
        <p14:creationId xmlns:p14="http://schemas.microsoft.com/office/powerpoint/2010/main" val="8317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23" grpId="0"/>
      <p:bldP spid="7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0CAB9-80EE-97BE-2DD4-4D49BB7DD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145AA7-2C60-4822-777D-A22CAB617B4C}"/>
              </a:ext>
            </a:extLst>
          </p:cNvPr>
          <p:cNvSpPr txBox="1"/>
          <p:nvPr/>
        </p:nvSpPr>
        <p:spPr>
          <a:xfrm>
            <a:off x="1848660" y="1154728"/>
            <a:ext cx="10155272" cy="526297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solidFill>
                  <a:srgbClr val="584700"/>
                </a:solidFill>
                <a:latin typeface="Constantia" panose="02030602050306030303" pitchFamily="18" charset="0"/>
              </a:rPr>
              <a:t>“Una brillante luz resplandece sobre nuestra senda hoy día, y nos induce a aumentar nuestra fe en Jesús. Debemos recibir todo rayo de luz, y andar en él, a fin de que no constituya la causa de nuestra condenación en el juicio. Nuestros deberes y obligaciones se vuelven más importantes a medida que se aclara nuestra visión de la verdad. La luz pone de manifiesto y corrige los errores escondidos en las tinieblas; y al aparecer ella, la vida y el carácter de los hombres debe cambiar de una manera correspondiente, para estar en armonía con ella. […] Al recibir mayor luz, los hombres deben ser reformados, elevados y refinados por ella”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433D47F-6E22-F6BE-2DC3-EA77F205BABE}"/>
              </a:ext>
            </a:extLst>
          </p:cNvPr>
          <p:cNvSpPr txBox="1"/>
          <p:nvPr/>
        </p:nvSpPr>
        <p:spPr>
          <a:xfrm>
            <a:off x="8360922" y="6417707"/>
            <a:ext cx="3718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584700"/>
                </a:solidFill>
              </a:rPr>
              <a:t>E. G. W. (Obreros evangélicos, pg. 170)</a:t>
            </a:r>
          </a:p>
        </p:txBody>
      </p:sp>
    </p:spTree>
    <p:extLst>
      <p:ext uri="{BB962C8B-B14F-4D97-AF65-F5344CB8AC3E}">
        <p14:creationId xmlns:p14="http://schemas.microsoft.com/office/powerpoint/2010/main" val="62624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AB5C43F-3F0C-B357-3C36-7508A8333F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8"/>
          <a:stretch/>
        </p:blipFill>
        <p:spPr>
          <a:xfrm>
            <a:off x="363165" y="697830"/>
            <a:ext cx="11456042" cy="5115829"/>
          </a:xfrm>
          <a:prstGeom prst="rect">
            <a:avLst/>
          </a:prstGeom>
          <a:ln w="88900" cap="sq" cmpd="thickThin">
            <a:solidFill>
              <a:srgbClr val="0F9ED5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F810EF3-A290-A6D5-54C4-B9FE6C1D30E3}"/>
              </a:ext>
            </a:extLst>
          </p:cNvPr>
          <p:cNvSpPr txBox="1"/>
          <p:nvPr/>
        </p:nvSpPr>
        <p:spPr>
          <a:xfrm>
            <a:off x="1548162" y="5890861"/>
            <a:ext cx="9108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E9DE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“Ustedes escudriñan las Escrituras porque piensan que en ellas tienen la vida eterna. ¡Ellas testifican de mí!”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E9DE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Juan 5:39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E9DE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írculo parcial 3">
            <a:extLst>
              <a:ext uri="{FF2B5EF4-FFF2-40B4-BE49-F238E27FC236}">
                <a16:creationId xmlns:a16="http://schemas.microsoft.com/office/drawing/2014/main" id="{E7432BB8-4299-1F32-BE3A-E0A433B9CADB}"/>
              </a:ext>
            </a:extLst>
          </p:cNvPr>
          <p:cNvSpPr/>
          <p:nvPr/>
        </p:nvSpPr>
        <p:spPr>
          <a:xfrm flipV="1">
            <a:off x="0" y="0"/>
            <a:ext cx="1414913" cy="1414913"/>
          </a:xfrm>
          <a:prstGeom prst="pie">
            <a:avLst/>
          </a:prstGeom>
          <a:solidFill>
            <a:srgbClr val="0F9ED5"/>
          </a:solidFill>
          <a:ln>
            <a:solidFill>
              <a:srgbClr val="0F9E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írculo parcial 11">
            <a:extLst>
              <a:ext uri="{FF2B5EF4-FFF2-40B4-BE49-F238E27FC236}">
                <a16:creationId xmlns:a16="http://schemas.microsoft.com/office/drawing/2014/main" id="{908045DD-84B9-0A8B-D9F5-6719EADC2535}"/>
              </a:ext>
            </a:extLst>
          </p:cNvPr>
          <p:cNvSpPr/>
          <p:nvPr/>
        </p:nvSpPr>
        <p:spPr>
          <a:xfrm flipH="1" flipV="1">
            <a:off x="10767461" y="-1"/>
            <a:ext cx="1414913" cy="1414913"/>
          </a:xfrm>
          <a:prstGeom prst="pie">
            <a:avLst/>
          </a:prstGeom>
          <a:solidFill>
            <a:srgbClr val="0F9ED5"/>
          </a:solidFill>
          <a:ln>
            <a:solidFill>
              <a:srgbClr val="0F9E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írculo parcial 12">
            <a:extLst>
              <a:ext uri="{FF2B5EF4-FFF2-40B4-BE49-F238E27FC236}">
                <a16:creationId xmlns:a16="http://schemas.microsoft.com/office/drawing/2014/main" id="{0F5116EA-25AB-0524-3F48-B21948BFBA13}"/>
              </a:ext>
            </a:extLst>
          </p:cNvPr>
          <p:cNvSpPr/>
          <p:nvPr/>
        </p:nvSpPr>
        <p:spPr>
          <a:xfrm flipH="1">
            <a:off x="10778690" y="5096577"/>
            <a:ext cx="1414913" cy="1414913"/>
          </a:xfrm>
          <a:prstGeom prst="pie">
            <a:avLst/>
          </a:prstGeom>
          <a:solidFill>
            <a:srgbClr val="0F9ED5"/>
          </a:solidFill>
          <a:ln>
            <a:solidFill>
              <a:srgbClr val="0F9E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írculo parcial 13">
            <a:extLst>
              <a:ext uri="{FF2B5EF4-FFF2-40B4-BE49-F238E27FC236}">
                <a16:creationId xmlns:a16="http://schemas.microsoft.com/office/drawing/2014/main" id="{EB6E8F42-0857-B0B1-53C1-00107301CC1D}"/>
              </a:ext>
            </a:extLst>
          </p:cNvPr>
          <p:cNvSpPr/>
          <p:nvPr/>
        </p:nvSpPr>
        <p:spPr>
          <a:xfrm>
            <a:off x="11229" y="5096577"/>
            <a:ext cx="1414913" cy="1414913"/>
          </a:xfrm>
          <a:prstGeom prst="pie">
            <a:avLst/>
          </a:prstGeom>
          <a:solidFill>
            <a:srgbClr val="0F9ED5"/>
          </a:solidFill>
          <a:ln>
            <a:solidFill>
              <a:srgbClr val="0F9E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8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 scaling="1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4545CF-D16E-788F-909C-788855BB1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CABD31F-592B-6A1B-EFE4-6D2490489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1" y="3147085"/>
            <a:ext cx="2847975" cy="36026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ADD1285-32AE-D2CA-6BF5-4EF65DDD05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5861014"/>
              </p:ext>
            </p:extLst>
          </p:nvPr>
        </p:nvGraphicFramePr>
        <p:xfrm>
          <a:off x="2867026" y="3405783"/>
          <a:ext cx="9239249" cy="3343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5D249F52-F070-1443-7D51-0A12263DE65D}"/>
              </a:ext>
            </a:extLst>
          </p:cNvPr>
          <p:cNvSpPr txBox="1"/>
          <p:nvPr/>
        </p:nvSpPr>
        <p:spPr>
          <a:xfrm>
            <a:off x="161925" y="108226"/>
            <a:ext cx="6715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través de las mujeres, Jesús había dado esta orden a los discípulos: “id, dad las nuevas a mis hermanos, para que vayan a Galilea, y allí me verán” (Mateo 28:10).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3894CE9-4C78-8D03-393F-B0E7D7D8461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7050" y="164722"/>
            <a:ext cx="5172076" cy="3091458"/>
          </a:xfrm>
          <a:prstGeom prst="roundRect">
            <a:avLst>
              <a:gd name="adj" fmla="val 865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F34417D-E90D-471E-92DD-8AE2ED6E2F5C}"/>
              </a:ext>
            </a:extLst>
          </p:cNvPr>
          <p:cNvSpPr txBox="1"/>
          <p:nvPr/>
        </p:nvSpPr>
        <p:spPr>
          <a:xfrm>
            <a:off x="161925" y="2431939"/>
            <a:ext cx="67151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Repasaremos también el principal objetivo por el cual escribió Juan su evangelio: conocer a Jesús y su Palabra.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C76560F-E953-743F-A21F-FABB165D1769}"/>
              </a:ext>
            </a:extLst>
          </p:cNvPr>
          <p:cNvSpPr txBox="1"/>
          <p:nvPr/>
        </p:nvSpPr>
        <p:spPr>
          <a:xfrm>
            <a:off x="161924" y="1123889"/>
            <a:ext cx="67151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Mientras aún estaban en Jerusalén, Jesús se apareció dos veces a ellos. Luego, partieron para Galilea. Allí, tuvieron el tercer encuentro con Jesús. Este encuentro constituye el epílogo del evangelio de Juan.</a:t>
            </a:r>
          </a:p>
        </p:txBody>
      </p:sp>
    </p:spTree>
    <p:extLst>
      <p:ext uri="{BB962C8B-B14F-4D97-AF65-F5344CB8AC3E}">
        <p14:creationId xmlns:p14="http://schemas.microsoft.com/office/powerpoint/2010/main" val="29008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D20223-8486-4BF4-B9E7-DA518FC060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3CD20223-8486-4BF4-B9E7-DA518FC060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3CD20223-8486-4BF4-B9E7-DA518FC060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3CD20223-8486-4BF4-B9E7-DA518FC060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59A904-E0FA-46D4-8BA3-3E31FDDCB1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8259A904-E0FA-46D4-8BA3-3E31FDDCB1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8259A904-E0FA-46D4-8BA3-3E31FDDCB1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8259A904-E0FA-46D4-8BA3-3E31FDDCB1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389DFB-1AF4-4DB7-B313-BFBFBED705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70389DFB-1AF4-4DB7-B313-BFBFBED705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70389DFB-1AF4-4DB7-B313-BFBFBED705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70389DFB-1AF4-4DB7-B313-BFBFBED705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ACC3DB-FE06-4B7E-96BD-A4E17C51B8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graphicEl>
                                              <a:dgm id="{34ACC3DB-FE06-4B7E-96BD-A4E17C51B8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graphicEl>
                                              <a:dgm id="{34ACC3DB-FE06-4B7E-96BD-A4E17C51B8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34ACC3DB-FE06-4B7E-96BD-A4E17C51B8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C09DB2-245C-471C-91DC-ACD753D47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graphicEl>
                                              <a:dgm id="{37C09DB2-245C-471C-91DC-ACD753D47F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graphicEl>
                                              <a:dgm id="{37C09DB2-245C-471C-91DC-ACD753D47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graphicEl>
                                              <a:dgm id="{37C09DB2-245C-471C-91DC-ACD753D47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30AD65-DC7A-4839-A513-F73ADDD71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graphicEl>
                                              <a:dgm id="{0B30AD65-DC7A-4839-A513-F73ADDD719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graphicEl>
                                              <a:dgm id="{0B30AD65-DC7A-4839-A513-F73ADDD71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0B30AD65-DC7A-4839-A513-F73ADDD71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1202BA-5243-44C4-84DB-BCC613236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graphicEl>
                                              <a:dgm id="{BF1202BA-5243-44C4-84DB-BCC6132361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BF1202BA-5243-44C4-84DB-BCC613236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graphicEl>
                                              <a:dgm id="{BF1202BA-5243-44C4-84DB-BCC613236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978BAC-15F0-424A-AA57-0417C8215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>
                                            <p:graphicEl>
                                              <a:dgm id="{50978BAC-15F0-424A-AA57-0417C82156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graphicEl>
                                              <a:dgm id="{50978BAC-15F0-424A-AA57-0417C8215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graphicEl>
                                              <a:dgm id="{50978BAC-15F0-424A-AA57-0417C8215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8B073F-7CD5-4AFF-8CF1-D8D841C19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4D8B073F-7CD5-4AFF-8CF1-D8D841C19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4D8B073F-7CD5-4AFF-8CF1-D8D841C19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>
                                            <p:graphicEl>
                                              <a:dgm id="{4D8B073F-7CD5-4AFF-8CF1-D8D841C19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33B7E2-E21B-49E7-80F3-DA10EF192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AB33B7E2-E21B-49E7-80F3-DA10EF192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AB33B7E2-E21B-49E7-80F3-DA10EF192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>
                                            <p:graphicEl>
                                              <a:dgm id="{AB33B7E2-E21B-49E7-80F3-DA10EF1920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E4AC00-1F12-47EB-BA41-7F39C885E5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>
                                            <p:graphicEl>
                                              <a:dgm id="{47E4AC00-1F12-47EB-BA41-7F39C885E5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graphicEl>
                                              <a:dgm id="{47E4AC00-1F12-47EB-BA41-7F39C885E5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graphicEl>
                                              <a:dgm id="{47E4AC00-1F12-47EB-BA41-7F39C885E5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46AF75-DEAE-4791-B05A-9A17FC605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">
                                            <p:graphicEl>
                                              <a:dgm id="{0146AF75-DEAE-4791-B05A-9A17FC605B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graphicEl>
                                              <a:dgm id="{0146AF75-DEAE-4791-B05A-9A17FC605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graphicEl>
                                              <a:dgm id="{0146AF75-DEAE-4791-B05A-9A17FC605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E39D29-3FA1-4876-8926-A616ADAAD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>
                                            <p:graphicEl>
                                              <a:dgm id="{B4E39D29-3FA1-4876-8926-A616ADAAD6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graphicEl>
                                              <a:dgm id="{B4E39D29-3FA1-4876-8926-A616ADAAD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graphicEl>
                                              <a:dgm id="{B4E39D29-3FA1-4876-8926-A616ADAAD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723775-9F01-425C-80AF-E07A85E8AE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graphicEl>
                                              <a:dgm id="{37723775-9F01-425C-80AF-E07A85E8AE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graphicEl>
                                              <a:dgm id="{37723775-9F01-425C-80AF-E07A85E8AE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graphicEl>
                                              <a:dgm id="{37723775-9F01-425C-80AF-E07A85E8AE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4AC6BF-CD57-405F-8F97-9B6918656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">
                                            <p:graphicEl>
                                              <a:dgm id="{B34AC6BF-CD57-405F-8F97-9B69186563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graphicEl>
                                              <a:dgm id="{B34AC6BF-CD57-405F-8F97-9B6918656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">
                                            <p:graphicEl>
                                              <a:dgm id="{B34AC6BF-CD57-405F-8F97-9B6918656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3B7D8B-D296-4226-9EA7-BF642D780D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">
                                            <p:graphicEl>
                                              <a:dgm id="{6B3B7D8B-D296-4226-9EA7-BF642D780D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">
                                            <p:graphicEl>
                                              <a:dgm id="{6B3B7D8B-D296-4226-9EA7-BF642D780D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">
                                            <p:graphicEl>
                                              <a:dgm id="{6B3B7D8B-D296-4226-9EA7-BF642D780D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157556-AF36-4586-B85B-0583D0A081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">
                                            <p:graphicEl>
                                              <a:dgm id="{47157556-AF36-4586-B85B-0583D0A081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">
                                            <p:graphicEl>
                                              <a:dgm id="{47157556-AF36-4586-B85B-0583D0A081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>
                                            <p:graphicEl>
                                              <a:dgm id="{47157556-AF36-4586-B85B-0583D0A081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DD027C-FE6E-47D3-BCFB-8E50B47756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">
                                            <p:graphicEl>
                                              <a:dgm id="{72DD027C-FE6E-47D3-BCFB-8E50B47756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">
                                            <p:graphicEl>
                                              <a:dgm id="{72DD027C-FE6E-47D3-BCFB-8E50B47756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">
                                            <p:graphicEl>
                                              <a:dgm id="{72DD027C-FE6E-47D3-BCFB-8E50B47756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E9936F-A89E-46B3-BB42-1067426A44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">
                                            <p:graphicEl>
                                              <a:dgm id="{BEE9936F-A89E-46B3-BB42-1067426A44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">
                                            <p:graphicEl>
                                              <a:dgm id="{BEE9936F-A89E-46B3-BB42-1067426A44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">
                                            <p:graphicEl>
                                              <a:dgm id="{BEE9936F-A89E-46B3-BB42-1067426A44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2A33F6-4B48-F7B3-96AE-96FD0EED81A4}"/>
              </a:ext>
            </a:extLst>
          </p:cNvPr>
          <p:cNvSpPr txBox="1"/>
          <p:nvPr/>
        </p:nvSpPr>
        <p:spPr>
          <a:xfrm>
            <a:off x="171450" y="176653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spc="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EPÍLOGO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C2D4D30-74DB-5054-6CD6-ED6DB80E4C81}"/>
              </a:ext>
            </a:extLst>
          </p:cNvPr>
          <p:cNvSpPr txBox="1"/>
          <p:nvPr/>
        </p:nvSpPr>
        <p:spPr>
          <a:xfrm>
            <a:off x="597871" y="5843695"/>
            <a:ext cx="110005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DEL EVANGELIO DE JUAN</a:t>
            </a:r>
          </a:p>
        </p:txBody>
      </p:sp>
    </p:spTree>
    <p:extLst>
      <p:ext uri="{BB962C8B-B14F-4D97-AF65-F5344CB8AC3E}">
        <p14:creationId xmlns:p14="http://schemas.microsoft.com/office/powerpoint/2010/main" val="10232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1C07B59-C7BB-FB4F-2FC9-5B2229ABD0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37373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C49BA8A-42BC-37BF-5742-08AE1DC97A7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3"/>
                </a:solidFill>
              </a:rPr>
              <a:t>LA RESTAURACIÓN DE PEDRO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E6E44A3-667C-ED75-21A1-63F007D08602}"/>
              </a:ext>
            </a:extLst>
          </p:cNvPr>
          <p:cNvSpPr txBox="1"/>
          <p:nvPr/>
        </p:nvSpPr>
        <p:spPr>
          <a:xfrm>
            <a:off x="0" y="64284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“Después de comer, Jesús dijo a Simón Pedro: –Simón, hijo de Jonás, ¿me amas más que estos? Le respondió: –Sí, Señor; tú sabes que te quiero. Él le dijo: –Apacienta mis corderos”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(Juan 21:15 </a:t>
            </a:r>
            <a:r>
              <a:rPr lang="es-ES" sz="11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RV95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11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66CF0DE-6957-5769-5DB3-D596E9900377}"/>
              </a:ext>
            </a:extLst>
          </p:cNvPr>
          <p:cNvSpPr txBox="1"/>
          <p:nvPr/>
        </p:nvSpPr>
        <p:spPr>
          <a:xfrm>
            <a:off x="4010440" y="1412289"/>
            <a:ext cx="8181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“Voy a pescar”. ¿Qué impulsó a Pedro a volver a su antigua actividad? ¿Aburrimiento por la espera? ¿Necesidad de conseguir recursos para su mantenimiento y el de los demás? ¿Remordimiento? ¿Inseguridad? En todo caso, la noche de pesca –otra vez– fue un fracaso (</a:t>
            </a:r>
            <a:r>
              <a:rPr lang="es-ES" sz="2000" b="1" dirty="0" err="1"/>
              <a:t>Jn</a:t>
            </a:r>
            <a:r>
              <a:rPr lang="es-ES" sz="2000" b="1" dirty="0"/>
              <a:t>. 21:3).</a:t>
            </a:r>
          </a:p>
        </p:txBody>
      </p:sp>
      <p:pic>
        <p:nvPicPr>
          <p:cNvPr id="4" name="Imagen 3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D7E2171B-0BEE-6214-578F-BA81AE61C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7018" y="4009338"/>
            <a:ext cx="4104054" cy="2727486"/>
          </a:xfrm>
          <a:prstGeom prst="round2DiagRect">
            <a:avLst>
              <a:gd name="adj1" fmla="val 0"/>
              <a:gd name="adj2" fmla="val 19207"/>
            </a:avLst>
          </a:prstGeom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616E9EF-82B9-F99E-C04F-F9DCC5DB39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03" y="1457324"/>
            <a:ext cx="3809512" cy="259491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1D691D0-D174-8E29-AB36-136791DD6949}"/>
              </a:ext>
            </a:extLst>
          </p:cNvPr>
          <p:cNvSpPr txBox="1"/>
          <p:nvPr/>
        </p:nvSpPr>
        <p:spPr>
          <a:xfrm>
            <a:off x="215683" y="4082336"/>
            <a:ext cx="74851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“Simón […] ¿me amas (</a:t>
            </a:r>
            <a:r>
              <a:rPr lang="es-ES" sz="2000" b="1" i="1" dirty="0" err="1"/>
              <a:t>agapaō</a:t>
            </a:r>
            <a:r>
              <a:rPr lang="es-ES" sz="2000" b="1" dirty="0"/>
              <a:t>)?” “Sí, Señor; </a:t>
            </a:r>
            <a:r>
              <a:rPr lang="es-ES" sz="2000" b="1" u="sng" cap="small" dirty="0"/>
              <a:t>tú sabes</a:t>
            </a:r>
            <a:r>
              <a:rPr lang="es-ES" sz="2000" b="1" dirty="0"/>
              <a:t> que te amo (</a:t>
            </a:r>
            <a:r>
              <a:rPr lang="es-ES" sz="2000" b="1" i="1" dirty="0" err="1"/>
              <a:t>fileō</a:t>
            </a:r>
            <a:r>
              <a:rPr lang="es-ES" sz="2000" b="1" dirty="0"/>
              <a:t>)” (</a:t>
            </a:r>
            <a:r>
              <a:rPr lang="es-ES" sz="2000" b="1" dirty="0" err="1"/>
              <a:t>Jn</a:t>
            </a:r>
            <a:r>
              <a:rPr lang="es-ES" sz="2000" b="1" dirty="0"/>
              <a:t>. 21:15).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E3FBAC2-5998-AFE9-4F37-2D535CC118E5}"/>
              </a:ext>
            </a:extLst>
          </p:cNvPr>
          <p:cNvSpPr txBox="1"/>
          <p:nvPr/>
        </p:nvSpPr>
        <p:spPr>
          <a:xfrm>
            <a:off x="4010440" y="3043505"/>
            <a:ext cx="81815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inesperada aparición de Jesús cumplió dos propósitos: asegurarles que Él proveería para sus necesidades; y restaurar públicamente a Pedro.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424943C-05EB-9939-ABA4-9CDB6EA97D63}"/>
              </a:ext>
            </a:extLst>
          </p:cNvPr>
          <p:cNvSpPr txBox="1"/>
          <p:nvPr/>
        </p:nvSpPr>
        <p:spPr>
          <a:xfrm>
            <a:off x="215682" y="6098272"/>
            <a:ext cx="74851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Como Pedro, pon tu vida en manos de Jesús y no confíes en tu propia opinión.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6580901-1C33-BBB6-2DE9-161C456106BB}"/>
              </a:ext>
            </a:extLst>
          </p:cNvPr>
          <p:cNvSpPr txBox="1"/>
          <p:nvPr/>
        </p:nvSpPr>
        <p:spPr>
          <a:xfrm>
            <a:off x="215681" y="4790222"/>
            <a:ext cx="74851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Dejando atrás su anterior arrogancia [“Mi vida pondré por ti” (</a:t>
            </a:r>
            <a:r>
              <a:rPr lang="es-ES" sz="2000" b="1" dirty="0" err="1"/>
              <a:t>Jn</a:t>
            </a:r>
            <a:r>
              <a:rPr lang="es-ES" sz="2000" b="1" dirty="0"/>
              <a:t>. </a:t>
            </a:r>
            <a:r>
              <a:rPr lang="es-ES" sz="2000" b="1"/>
              <a:t>13:37)], </a:t>
            </a:r>
            <a:r>
              <a:rPr lang="es-ES" sz="2000" b="1" dirty="0"/>
              <a:t>Pedro admitió humildemente que, por sí mismo, no podía llegar a amar como Jesús lo amaba. Su única seguridad era ponerse en manos de Jesús: “tú sabes”.</a:t>
            </a:r>
          </a:p>
        </p:txBody>
      </p:sp>
    </p:spTree>
    <p:extLst>
      <p:ext uri="{BB962C8B-B14F-4D97-AF65-F5344CB8AC3E}">
        <p14:creationId xmlns:p14="http://schemas.microsoft.com/office/powerpoint/2010/main" val="14879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0A3F54A2-32DE-AED9-63C9-F19251DC0A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1260603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E03B79-3BAC-749D-4B4B-80BE5BA8BD1C}"/>
              </a:ext>
            </a:extLst>
          </p:cNvPr>
          <p:cNvSpPr txBox="1"/>
          <p:nvPr/>
        </p:nvSpPr>
        <p:spPr>
          <a:xfrm>
            <a:off x="0" y="0"/>
            <a:ext cx="91824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ENFOQUE CORRECTO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EFB200A-B2D9-1BBC-79D1-70A5E260DFE0}"/>
              </a:ext>
            </a:extLst>
          </p:cNvPr>
          <p:cNvSpPr txBox="1"/>
          <p:nvPr/>
        </p:nvSpPr>
        <p:spPr>
          <a:xfrm>
            <a:off x="528831" y="629760"/>
            <a:ext cx="812482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“Cuando Pedro le vio [a Juan], dijo a Jesús: Señor, ¿y qué de éste?”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(Juan 21:21)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6A9C68C-D5B6-B043-7D1C-625A39F387AF}"/>
              </a:ext>
            </a:extLst>
          </p:cNvPr>
          <p:cNvSpPr txBox="1"/>
          <p:nvPr/>
        </p:nvSpPr>
        <p:spPr>
          <a:xfrm>
            <a:off x="261730" y="1310070"/>
            <a:ext cx="8849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Mientras paseaban por la playa, Jesús le dijo a Pedro que, al envejecer, moriría en una cruz. Y añadió: “Sígueme” (</a:t>
            </a:r>
            <a:r>
              <a:rPr lang="es-ES" sz="2000" b="1" dirty="0" err="1"/>
              <a:t>Jn</a:t>
            </a:r>
            <a:r>
              <a:rPr lang="es-ES" sz="2000" b="1" dirty="0"/>
              <a:t>. 21:18-19).</a:t>
            </a:r>
          </a:p>
        </p:txBody>
      </p:sp>
      <p:pic>
        <p:nvPicPr>
          <p:cNvPr id="4" name="Imagen 3" descr="Imagen que contiene persona, hombre, grupo, gente&#10;&#10;Descripción generada automáticamente">
            <a:extLst>
              <a:ext uri="{FF2B5EF4-FFF2-40B4-BE49-F238E27FC236}">
                <a16:creationId xmlns:a16="http://schemas.microsoft.com/office/drawing/2014/main" id="{205AB67D-5E00-0E5D-FE53-FABA2A5284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5812" y="147638"/>
            <a:ext cx="2923372" cy="21859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 descr="Un hombre parado al lado de agua&#10;&#10;Descripción generada automáticamente con confianza media">
            <a:extLst>
              <a:ext uri="{FF2B5EF4-FFF2-40B4-BE49-F238E27FC236}">
                <a16:creationId xmlns:a16="http://schemas.microsoft.com/office/drawing/2014/main" id="{D2DF9674-BFA8-267D-72FA-E893D2EDF0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52" y="3598606"/>
            <a:ext cx="4494997" cy="3111756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a persona con un vestido de color negro&#10;&#10;Descripción generada automáticamente con confianza baja">
            <a:extLst>
              <a:ext uri="{FF2B5EF4-FFF2-40B4-BE49-F238E27FC236}">
                <a16:creationId xmlns:a16="http://schemas.microsoft.com/office/drawing/2014/main" id="{230C4573-21EF-DB4D-6CB4-4BC923E22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075" y="2535799"/>
            <a:ext cx="2295109" cy="4243387"/>
          </a:xfrm>
          <a:prstGeom prst="snip2DiagRect">
            <a:avLst>
              <a:gd name="adj1" fmla="val 17564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DD20333-B8D3-BD4A-9D12-99B0734A93BA}"/>
              </a:ext>
            </a:extLst>
          </p:cNvPr>
          <p:cNvSpPr txBox="1"/>
          <p:nvPr/>
        </p:nvSpPr>
        <p:spPr>
          <a:xfrm>
            <a:off x="4881562" y="3303181"/>
            <a:ext cx="46863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Algunos pensaron que Jesús estaba diciendo que Juan estaría vivo cuando Él regresase. Sin embargo, no era así. El problema no era cómo o cuándo moriría Juan.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6C88C4-3C5B-ED56-295E-D2BBBA62CAEB}"/>
              </a:ext>
            </a:extLst>
          </p:cNvPr>
          <p:cNvSpPr txBox="1"/>
          <p:nvPr/>
        </p:nvSpPr>
        <p:spPr>
          <a:xfrm>
            <a:off x="256760" y="2710453"/>
            <a:ext cx="88491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respuesta de Jesús fue clara: “No te tiene que importar lo que los demás hagan. Tú, sígueme” (</a:t>
            </a:r>
            <a:r>
              <a:rPr lang="es-ES" sz="2000" b="1" dirty="0" err="1"/>
              <a:t>Jn</a:t>
            </a:r>
            <a:r>
              <a:rPr lang="es-ES" sz="2000" b="1" dirty="0"/>
              <a:t>. 21:22).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64AF16D-FCDB-B664-73C8-034CB290D042}"/>
              </a:ext>
            </a:extLst>
          </p:cNvPr>
          <p:cNvSpPr txBox="1"/>
          <p:nvPr/>
        </p:nvSpPr>
        <p:spPr>
          <a:xfrm>
            <a:off x="261730" y="2022354"/>
            <a:ext cx="8844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última parte pareció pasar desapercibida para Pedro. Al ver a Juan, la pregunta fue: “Yo voy a ser crucificado, pero ¿y Juan?” (</a:t>
            </a:r>
            <a:r>
              <a:rPr lang="es-ES" sz="2000" b="1" dirty="0" err="1"/>
              <a:t>Jn</a:t>
            </a:r>
            <a:r>
              <a:rPr lang="es-ES" sz="2000" b="1" dirty="0"/>
              <a:t>. 21:20-21).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6601D7C-C3FA-67CB-B0D2-7C28F99D6C41}"/>
              </a:ext>
            </a:extLst>
          </p:cNvPr>
          <p:cNvSpPr txBox="1"/>
          <p:nvPr/>
        </p:nvSpPr>
        <p:spPr>
          <a:xfrm>
            <a:off x="4881562" y="4934397"/>
            <a:ext cx="46863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Lo importante es seguir personalmente a Jesús, sin importar lo que otros hagan. La idea es centrarnos en Jesús en lugar de hacerlo en otras personas, que nos pueden decepcionar o, incluso, lastimarnos.</a:t>
            </a:r>
          </a:p>
        </p:txBody>
      </p:sp>
    </p:spTree>
    <p:extLst>
      <p:ext uri="{BB962C8B-B14F-4D97-AF65-F5344CB8AC3E}">
        <p14:creationId xmlns:p14="http://schemas.microsoft.com/office/powerpoint/2010/main" val="10599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DA03AF9-81CA-B7EE-EF9D-E98E508ED0E5}"/>
              </a:ext>
            </a:extLst>
          </p:cNvPr>
          <p:cNvSpPr txBox="1"/>
          <p:nvPr/>
        </p:nvSpPr>
        <p:spPr>
          <a:xfrm>
            <a:off x="498909" y="185074"/>
            <a:ext cx="111941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6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s-ES" spc="300" dirty="0">
                <a:solidFill>
                  <a:schemeClr val="accent5">
                    <a:lumMod val="50000"/>
                  </a:schemeClr>
                </a:solidFill>
              </a:rPr>
              <a:t>CONOCER A JESÚS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B35DCCD-6D13-AA1D-8A5A-D07605D807EB}"/>
              </a:ext>
            </a:extLst>
          </p:cNvPr>
          <p:cNvSpPr txBox="1"/>
          <p:nvPr/>
        </p:nvSpPr>
        <p:spPr>
          <a:xfrm>
            <a:off x="595161" y="5842337"/>
            <a:ext cx="11001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6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s-ES" spc="600" dirty="0">
                <a:solidFill>
                  <a:schemeClr val="accent5">
                    <a:lumMod val="50000"/>
                  </a:schemeClr>
                </a:solidFill>
              </a:rPr>
              <a:t>Y SU PALABRA</a:t>
            </a:r>
          </a:p>
        </p:txBody>
      </p:sp>
    </p:spTree>
    <p:extLst>
      <p:ext uri="{BB962C8B-B14F-4D97-AF65-F5344CB8AC3E}">
        <p14:creationId xmlns:p14="http://schemas.microsoft.com/office/powerpoint/2010/main" val="87034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F7D6AA-423E-DB29-0667-10C0C88F4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ángulo rectángulo 11" hidden="1">
            <a:extLst>
              <a:ext uri="{FF2B5EF4-FFF2-40B4-BE49-F238E27FC236}">
                <a16:creationId xmlns:a16="http://schemas.microsoft.com/office/drawing/2014/main" id="{663B97AC-C76E-E87C-0839-795826C8F9AE}"/>
              </a:ext>
            </a:extLst>
          </p:cNvPr>
          <p:cNvSpPr/>
          <p:nvPr/>
        </p:nvSpPr>
        <p:spPr>
          <a:xfrm>
            <a:off x="0" y="25240"/>
            <a:ext cx="12191999" cy="683276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riángulo rectángulo 12" hidden="1">
            <a:extLst>
              <a:ext uri="{FF2B5EF4-FFF2-40B4-BE49-F238E27FC236}">
                <a16:creationId xmlns:a16="http://schemas.microsoft.com/office/drawing/2014/main" id="{8E10C4AC-568B-B07E-2E81-B83C78219F5B}"/>
              </a:ext>
            </a:extLst>
          </p:cNvPr>
          <p:cNvSpPr/>
          <p:nvPr/>
        </p:nvSpPr>
        <p:spPr>
          <a:xfrm flipH="1" flipV="1">
            <a:off x="0" y="16436"/>
            <a:ext cx="12191999" cy="6832760"/>
          </a:xfrm>
          <a:prstGeom prst="rt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28D0A5A-3E5F-92B0-9AE6-D95AF4FC6270}"/>
              </a:ext>
            </a:extLst>
          </p:cNvPr>
          <p:cNvSpPr txBox="1"/>
          <p:nvPr/>
        </p:nvSpPr>
        <p:spPr>
          <a:xfrm>
            <a:off x="0" y="8804"/>
            <a:ext cx="666749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>
                <a:rot lat="0" lon="0" rev="8400000"/>
              </a:lightRig>
            </a:scene3d>
            <a:sp3d extrusionH="57150">
              <a:bevelT w="38100" h="38100"/>
              <a:contourClr>
                <a:schemeClr val="bg2">
                  <a:lumMod val="50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 w="22225">
                  <a:noFill/>
                  <a:prstDash val="solid"/>
                </a:ln>
                <a:gradFill flip="none" rotWithShape="1">
                  <a:gsLst>
                    <a:gs pos="0">
                      <a:schemeClr val="bg2"/>
                    </a:gs>
                    <a:gs pos="29000">
                      <a:schemeClr val="bg2">
                        <a:lumMod val="60000"/>
                        <a:lumOff val="40000"/>
                      </a:schemeClr>
                    </a:gs>
                    <a:gs pos="43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LA LUZ Y LAS TINIEBLAS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D33FC5-BC10-886F-21C1-A3F1CDB97278}"/>
              </a:ext>
            </a:extLst>
          </p:cNvPr>
          <p:cNvSpPr txBox="1"/>
          <p:nvPr/>
        </p:nvSpPr>
        <p:spPr>
          <a:xfrm>
            <a:off x="6667498" y="70360"/>
            <a:ext cx="541972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“La luz en las tinieblas resplandece, y las tinieblas no prevalecieron contra ella”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(Juan 1:5)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72F764-E78D-D693-964F-51210C8068AA}"/>
              </a:ext>
            </a:extLst>
          </p:cNvPr>
          <p:cNvSpPr txBox="1"/>
          <p:nvPr/>
        </p:nvSpPr>
        <p:spPr>
          <a:xfrm>
            <a:off x="293133" y="949301"/>
            <a:ext cx="4709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spcBef>
                <a:spcPts val="600"/>
              </a:spcBef>
              <a:defRPr sz="2000" b="1">
                <a:effectLst/>
              </a:defRPr>
            </a:lvl1pPr>
          </a:lstStyle>
          <a:p>
            <a:r>
              <a:rPr lang="es-ES" dirty="0"/>
              <a:t>Hablando en términos espirituales, ¿de dónde procede la luz? ¿de dónde proceden las tinieblas?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35885EF-497D-E3EC-D6A4-69010CFDFA67}"/>
              </a:ext>
            </a:extLst>
          </p:cNvPr>
          <p:cNvSpPr txBox="1"/>
          <p:nvPr/>
        </p:nvSpPr>
        <p:spPr>
          <a:xfrm>
            <a:off x="5114925" y="3816550"/>
            <a:ext cx="7077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effectLst/>
              </a:rPr>
              <a:t>A causa del pecado, este mundo pasó a estar bajo el dominio de Satanás y, por tanto, a ser un mundo de tinieblas.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D871100-5D2F-C5E8-90B1-552E968F8F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5" y="2715017"/>
            <a:ext cx="4709633" cy="4016506"/>
          </a:xfrm>
          <a:prstGeom prst="roundRect">
            <a:avLst>
              <a:gd name="adj" fmla="val 11111"/>
            </a:avLst>
          </a:prstGeom>
          <a:ln w="190500" cap="rnd">
            <a:solidFill>
              <a:srgbClr val="F4B87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Imagen 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25ADEA1-5794-DBA6-C899-0B0ADDEB8F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46203" y="1040894"/>
            <a:ext cx="2898137" cy="21736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 descr="Un hombre con un traje de color azul con nubes&#10;&#10;Descripción generada automáticamente con confianza media">
            <a:extLst>
              <a:ext uri="{FF2B5EF4-FFF2-40B4-BE49-F238E27FC236}">
                <a16:creationId xmlns:a16="http://schemas.microsoft.com/office/drawing/2014/main" id="{7F929BBF-39AF-EBBF-BD73-A7875031F2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7891" y="1040894"/>
            <a:ext cx="2582156" cy="21689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9228893D-88B0-118C-6FCE-A5AF5FDC10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2858730"/>
              </p:ext>
            </p:extLst>
          </p:nvPr>
        </p:nvGraphicFramePr>
        <p:xfrm>
          <a:off x="5473936" y="2832715"/>
          <a:ext cx="6591300" cy="94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E8D06184-A288-5B8E-9342-BCE248884A56}"/>
              </a:ext>
            </a:extLst>
          </p:cNvPr>
          <p:cNvCxnSpPr/>
          <p:nvPr/>
        </p:nvCxnSpPr>
        <p:spPr>
          <a:xfrm>
            <a:off x="0" y="778245"/>
            <a:ext cx="12191999" cy="0"/>
          </a:xfrm>
          <a:prstGeom prst="line">
            <a:avLst/>
          </a:prstGeom>
          <a:ln w="571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F817C91-1AEF-BA4E-00DF-60414E356A10}"/>
              </a:ext>
            </a:extLst>
          </p:cNvPr>
          <p:cNvSpPr txBox="1"/>
          <p:nvPr/>
        </p:nvSpPr>
        <p:spPr>
          <a:xfrm>
            <a:off x="293133" y="1964964"/>
            <a:ext cx="47096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En Hechos 26:18 lo podemos apreciar con claridad: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EB557B4-78A6-C3BA-E8AA-C80E5548538B}"/>
              </a:ext>
            </a:extLst>
          </p:cNvPr>
          <p:cNvSpPr txBox="1"/>
          <p:nvPr/>
        </p:nvSpPr>
        <p:spPr>
          <a:xfrm>
            <a:off x="5114924" y="5835012"/>
            <a:ext cx="70770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effectLst/>
              </a:rPr>
              <a:t>Si aplicamos este principio al estudio de la Biblia, veremos que estar unidos a la luz nos lleva a la verdad, y estar en tinieblas nos lleva al error y la mentira (</a:t>
            </a:r>
            <a:r>
              <a:rPr lang="es-ES" sz="2000" b="1" dirty="0" err="1">
                <a:effectLst/>
              </a:rPr>
              <a:t>Jn</a:t>
            </a:r>
            <a:r>
              <a:rPr lang="es-ES" sz="2000" b="1" dirty="0">
                <a:effectLst/>
              </a:rPr>
              <a:t>. 8:42-45).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1248484-AD8D-7DBA-AE2C-577D8AF08035}"/>
              </a:ext>
            </a:extLst>
          </p:cNvPr>
          <p:cNvSpPr txBox="1"/>
          <p:nvPr/>
        </p:nvSpPr>
        <p:spPr>
          <a:xfrm>
            <a:off x="5114924" y="4816028"/>
            <a:ext cx="70770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effectLst/>
              </a:rPr>
              <a:t>Jesús es la luz y, por tanto, quien sigue a Jesús no estará en tinieblas (</a:t>
            </a:r>
            <a:r>
              <a:rPr lang="es-ES" sz="2000" b="1" dirty="0" err="1">
                <a:effectLst/>
              </a:rPr>
              <a:t>Jn</a:t>
            </a:r>
            <a:r>
              <a:rPr lang="es-ES" sz="2000" b="1" dirty="0">
                <a:effectLst/>
              </a:rPr>
              <a:t>. 1:4-5). Por el contrario, quien se aparta de la luz está en tinieblas.</a:t>
            </a:r>
          </a:p>
        </p:txBody>
      </p:sp>
    </p:spTree>
    <p:extLst>
      <p:ext uri="{BB962C8B-B14F-4D97-AF65-F5344CB8AC3E}">
        <p14:creationId xmlns:p14="http://schemas.microsoft.com/office/powerpoint/2010/main" val="16632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A6F1C9-28E9-4C56-98C6-C59F8EFF18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6FA6F1C9-28E9-4C56-98C6-C59F8EFF18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6FA6F1C9-28E9-4C56-98C6-C59F8EFF18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6FA6F1C9-28E9-4C56-98C6-C59F8EFF18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DE35B21-ED4D-4994-AABD-AD1482A81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graphicEl>
                                              <a:dgm id="{9DE35B21-ED4D-4994-AABD-AD1482A81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9DE35B21-ED4D-4994-AABD-AD1482A81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graphicEl>
                                              <a:dgm id="{9DE35B21-ED4D-4994-AABD-AD1482A81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0E28BAE-97D7-4E28-9D48-EF06D7451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graphicEl>
                                              <a:dgm id="{70E28BAE-97D7-4E28-9D48-EF06D7451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70E28BAE-97D7-4E28-9D48-EF06D7451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70E28BAE-97D7-4E28-9D48-EF06D74512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307EF85-1889-4818-AF36-7013940230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9307EF85-1889-4818-AF36-7013940230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9307EF85-1889-4818-AF36-7013940230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9307EF85-1889-4818-AF36-7013940230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graphicEl>
                                              <a:dgm id="{9307EF85-1889-4818-AF36-7013940230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361ECE-28BC-471A-A0EC-5D66613A5A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49361ECE-28BC-471A-A0EC-5D66613A5A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49361ECE-28BC-471A-A0EC-5D66613A5A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49361ECE-28BC-471A-A0EC-5D66613A5A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756DBB-5ED8-4656-BC39-1099011DD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graphicEl>
                                              <a:dgm id="{4D756DBB-5ED8-4656-BC39-1099011DD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4D756DBB-5ED8-4656-BC39-1099011DD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4D756DBB-5ED8-4656-BC39-1099011DD5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07FA999-2223-4FCE-9DB5-9E3EAE441E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graphicEl>
                                              <a:dgm id="{F07FA999-2223-4FCE-9DB5-9E3EAE441E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graphicEl>
                                              <a:dgm id="{F07FA999-2223-4FCE-9DB5-9E3EAE441E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>
                                            <p:graphicEl>
                                              <a:dgm id="{F07FA999-2223-4FCE-9DB5-9E3EAE441E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Graphic spid="7" grpId="0" uiExpand="1">
        <p:bldSub>
          <a:bldDgm bld="one"/>
        </p:bldSub>
      </p:bldGraphic>
      <p:bldP spid="16" grpId="0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28EFC843-2D5E-4B94-0CFB-D7786995C1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75278"/>
          </a:xfrm>
          <a:prstGeom prst="rect">
            <a:avLst/>
          </a:prstGeom>
          <a:blipFill dpi="0" rotWithShape="1">
            <a:blip r:embed="rId3">
              <a:alphaModFix amt="95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172CA41-FD50-5CCC-6E2A-66C9C747335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87000"/>
                    </a:srgbClr>
                  </a:outerShdw>
                </a:effectLst>
              </a:rPr>
              <a:t>CÓMO INTERPRETAR LA PALABRA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320EDC8-9F0C-E1C2-3BB0-0ED0E4A122DF}"/>
              </a:ext>
            </a:extLst>
          </p:cNvPr>
          <p:cNvSpPr txBox="1"/>
          <p:nvPr/>
        </p:nvSpPr>
        <p:spPr>
          <a:xfrm>
            <a:off x="805266" y="596635"/>
            <a:ext cx="105814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spc="100" dirty="0">
                <a:solidFill>
                  <a:srgbClr val="B3F2FF"/>
                </a:solidFill>
                <a:effectLst>
                  <a:glow rad="50800">
                    <a:schemeClr val="tx1"/>
                  </a:glow>
                </a:effectLst>
                <a:latin typeface="Comic Sans MS" panose="030F0702030302020204" pitchFamily="66" charset="0"/>
              </a:rPr>
              <a:t>“Porque yo no he hablado por mi propia cuenta; el Padre que me envió, él me dio mandamiento de lo que he de decir, y de lo que he de hablar” </a:t>
            </a:r>
            <a:r>
              <a:rPr lang="es-ES" sz="1400" b="1" spc="100" dirty="0">
                <a:solidFill>
                  <a:srgbClr val="B3F2FF"/>
                </a:solidFill>
                <a:effectLst>
                  <a:glow rad="50800">
                    <a:schemeClr val="tx1"/>
                  </a:glow>
                </a:effectLst>
                <a:latin typeface="Comic Sans MS" panose="030F0702030302020204" pitchFamily="66" charset="0"/>
              </a:rPr>
              <a:t>(Juan 12:49)</a:t>
            </a:r>
            <a:endParaRPr lang="es-ES" b="1" spc="100" dirty="0">
              <a:solidFill>
                <a:srgbClr val="B3F2FF"/>
              </a:solidFill>
              <a:effectLst>
                <a:glow rad="50800">
                  <a:schemeClr val="tx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0CBFDF-66E8-E01A-0FA6-638A52FEFB2D}"/>
              </a:ext>
            </a:extLst>
          </p:cNvPr>
          <p:cNvSpPr txBox="1"/>
          <p:nvPr/>
        </p:nvSpPr>
        <p:spPr>
          <a:xfrm>
            <a:off x="2533650" y="1398388"/>
            <a:ext cx="9658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Jesús no interpretó por sí mismo las Escrituras, ni enseñó nada de su propia invención. Siempre se dejó dirigir por el Padre Celestial (Juan 12:49-50).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2BAF7A8-0563-3572-6266-F44C58C31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324" y="3526277"/>
            <a:ext cx="5618129" cy="3210359"/>
          </a:xfrm>
          <a:prstGeom prst="snip2DiagRect">
            <a:avLst>
              <a:gd name="adj1" fmla="val 1878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EE9D0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F4392CA-D396-0E05-9C2F-DD83D2828078}"/>
              </a:ext>
            </a:extLst>
          </p:cNvPr>
          <p:cNvSpPr txBox="1"/>
          <p:nvPr/>
        </p:nvSpPr>
        <p:spPr>
          <a:xfrm>
            <a:off x="2533650" y="3798208"/>
            <a:ext cx="387140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Nuestra actitud debe ser la de escuchar y obedecer. Es decir, poner en práctica aquello que Dios nos enseña a través de su Palabra.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65FA7BF-0D86-1E5E-6121-636A4C0E33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6" y="1471346"/>
            <a:ext cx="2378854" cy="51726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gradFill>
              <a:gsLst>
                <a:gs pos="0">
                  <a:srgbClr val="91D7BD"/>
                </a:gs>
                <a:gs pos="38000">
                  <a:srgbClr val="91D7BD"/>
                </a:gs>
                <a:gs pos="50000">
                  <a:srgbClr val="9DE6FF"/>
                </a:gs>
                <a:gs pos="100000">
                  <a:srgbClr val="9DE6FF"/>
                </a:gs>
              </a:gsLst>
              <a:lin ang="5400000" scaled="1"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1493795-74D7-AF17-BDA3-C325BD95481F}"/>
              </a:ext>
            </a:extLst>
          </p:cNvPr>
          <p:cNvSpPr txBox="1"/>
          <p:nvPr/>
        </p:nvSpPr>
        <p:spPr>
          <a:xfrm>
            <a:off x="2533650" y="2798771"/>
            <a:ext cx="9658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estudiar la Biblia basándonos en nuestra propia opinión –intentando amoldarla a nuestros conceptos– la desposeemos de su poder transformador y vivificante (</a:t>
            </a:r>
            <a:r>
              <a:rPr lang="es-ES" sz="2000" b="1" dirty="0" err="1"/>
              <a:t>Heb</a:t>
            </a:r>
            <a:r>
              <a:rPr lang="es-ES" sz="2000" b="1" dirty="0"/>
              <a:t>. 4:12).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DB91215-442B-E1B7-3F9E-7B5ECE247678}"/>
              </a:ext>
            </a:extLst>
          </p:cNvPr>
          <p:cNvSpPr txBox="1"/>
          <p:nvPr/>
        </p:nvSpPr>
        <p:spPr>
          <a:xfrm>
            <a:off x="2533649" y="2106274"/>
            <a:ext cx="96583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acercarnos a la Biblia, debemos seguir el mismo método, es decir, dejarnos guiar por Dios (</a:t>
            </a:r>
            <a:r>
              <a:rPr lang="es-ES" sz="2000" b="1" dirty="0" err="1"/>
              <a:t>Jn</a:t>
            </a:r>
            <a:r>
              <a:rPr lang="es-ES" sz="2000" b="1" dirty="0"/>
              <a:t>. 14:26; 6:45).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591CE84-D43C-C3F7-858A-1CE0724215EC}"/>
              </a:ext>
            </a:extLst>
          </p:cNvPr>
          <p:cNvSpPr txBox="1"/>
          <p:nvPr/>
        </p:nvSpPr>
        <p:spPr>
          <a:xfrm>
            <a:off x="2533649" y="5429424"/>
            <a:ext cx="38714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Esta dinámica de oír y poner en práctica la Palabra de Dios es una expresión de amor hacia Él (</a:t>
            </a:r>
            <a:r>
              <a:rPr lang="es-ES" sz="2000" b="1" dirty="0" err="1"/>
              <a:t>Jn</a:t>
            </a:r>
            <a:r>
              <a:rPr lang="es-ES" sz="2000" b="1" dirty="0"/>
              <a:t>. 14:23).</a:t>
            </a:r>
          </a:p>
        </p:txBody>
      </p:sp>
    </p:spTree>
    <p:extLst>
      <p:ext uri="{BB962C8B-B14F-4D97-AF65-F5344CB8AC3E}">
        <p14:creationId xmlns:p14="http://schemas.microsoft.com/office/powerpoint/2010/main" val="17411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4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1300</Words>
  <Application>Microsoft Office PowerPoint</Application>
  <PresentationFormat>Panorámica</PresentationFormat>
  <Paragraphs>58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Comic Sans MS</vt:lpstr>
      <vt:lpstr>Calibri</vt:lpstr>
      <vt:lpstr>Aptos Display</vt:lpstr>
      <vt:lpstr>Arial</vt:lpstr>
      <vt:lpstr>Constantia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Raúl Medina</cp:lastModifiedBy>
  <cp:revision>77</cp:revision>
  <dcterms:created xsi:type="dcterms:W3CDTF">2024-12-07T17:11:57Z</dcterms:created>
  <dcterms:modified xsi:type="dcterms:W3CDTF">2024-12-17T02:31:55Z</dcterms:modified>
</cp:coreProperties>
</file>