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90" r:id="rId6"/>
    <p:sldId id="259" r:id="rId7"/>
    <p:sldId id="260" r:id="rId8"/>
    <p:sldId id="291" r:id="rId9"/>
    <p:sldId id="262" r:id="rId10"/>
    <p:sldId id="263" r:id="rId11"/>
    <p:sldId id="292" r:id="rId12"/>
    <p:sldId id="288" r:id="rId13"/>
    <p:sldId id="28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85"/>
    <a:srgbClr val="CC0099"/>
    <a:srgbClr val="C00000"/>
    <a:srgbClr val="D60000"/>
    <a:srgbClr val="7FA793"/>
    <a:srgbClr val="74281C"/>
    <a:srgbClr val="81BA81"/>
    <a:srgbClr val="134155"/>
    <a:srgbClr val="154961"/>
    <a:srgbClr val="B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70194-BEC4-41BD-AE2C-7E571620D649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8861879-9C53-488C-92F2-E2B15DA7524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3:28</a:t>
          </a:r>
        </a:p>
      </dgm:t>
    </dgm:pt>
    <dgm:pt modelId="{692C0F85-1209-4AE9-9BA6-7677912E1023}" type="parTrans" cxnId="{69117B1A-C8F1-479B-81A2-B28EC92896C0}">
      <dgm:prSet/>
      <dgm:spPr/>
      <dgm:t>
        <a:bodyPr/>
        <a:lstStyle/>
        <a:p>
          <a:endParaRPr lang="es-ES" sz="1800" b="1"/>
        </a:p>
      </dgm:t>
    </dgm:pt>
    <dgm:pt modelId="{D8C511A2-0BFB-427A-8D4F-2C6782B0957C}" type="sibTrans" cxnId="{69117B1A-C8F1-479B-81A2-B28EC92896C0}">
      <dgm:prSet/>
      <dgm:spPr/>
      <dgm:t>
        <a:bodyPr/>
        <a:lstStyle/>
        <a:p>
          <a:endParaRPr lang="es-ES" sz="1800" b="1"/>
        </a:p>
      </dgm:t>
    </dgm:pt>
    <dgm:pt modelId="{EAC6D620-7FE2-44C2-9B40-04F3F4E6886A}">
      <dgm:prSet phldrT="[Texto]" custT="1"/>
      <dgm:spPr/>
      <dgm:t>
        <a:bodyPr lIns="2016000" rIns="720000"/>
        <a:lstStyle/>
        <a:p>
          <a:pPr algn="l"/>
          <a:r>
            <a:rPr lang="es-ES" sz="1800" b="1" dirty="0"/>
            <a:t>Es el Cristo</a:t>
          </a:r>
        </a:p>
      </dgm:t>
    </dgm:pt>
    <dgm:pt modelId="{52494131-741D-4AD7-AF0B-9157E9EF82E0}" type="parTrans" cxnId="{2F2F40C3-C6AB-47EC-B309-99EFDEF23C91}">
      <dgm:prSet/>
      <dgm:spPr/>
      <dgm:t>
        <a:bodyPr/>
        <a:lstStyle/>
        <a:p>
          <a:endParaRPr lang="es-ES" sz="1800" b="1"/>
        </a:p>
      </dgm:t>
    </dgm:pt>
    <dgm:pt modelId="{C080A4FC-1301-4C91-B5EF-F98ADCF7345B}" type="sibTrans" cxnId="{2F2F40C3-C6AB-47EC-B309-99EFDEF23C91}">
      <dgm:prSet/>
      <dgm:spPr/>
      <dgm:t>
        <a:bodyPr/>
        <a:lstStyle/>
        <a:p>
          <a:endParaRPr lang="es-ES" sz="1800" b="1"/>
        </a:p>
      </dgm:t>
    </dgm:pt>
    <dgm:pt modelId="{9B58FDDF-C359-4493-B476-8D027FEAA5A2}">
      <dgm:prSet phldrT="[Texto]" custT="1"/>
      <dgm:spPr/>
      <dgm:t>
        <a:bodyPr lIns="720000"/>
        <a:lstStyle/>
        <a:p>
          <a:pPr algn="l"/>
          <a:r>
            <a:rPr lang="es-ES" sz="1800" b="1" dirty="0"/>
            <a:t>Es enviado delante de Él</a:t>
          </a:r>
        </a:p>
      </dgm:t>
    </dgm:pt>
    <dgm:pt modelId="{277B005C-9678-46C6-951A-851069B87B8B}" type="parTrans" cxnId="{550CFBFC-555B-4097-A23C-36BD3819054B}">
      <dgm:prSet/>
      <dgm:spPr/>
      <dgm:t>
        <a:bodyPr/>
        <a:lstStyle/>
        <a:p>
          <a:endParaRPr lang="es-ES" sz="1800" b="1"/>
        </a:p>
      </dgm:t>
    </dgm:pt>
    <dgm:pt modelId="{833EFF53-4BD6-4524-B895-13E93672FBE6}" type="sibTrans" cxnId="{550CFBFC-555B-4097-A23C-36BD3819054B}">
      <dgm:prSet/>
      <dgm:spPr/>
      <dgm:t>
        <a:bodyPr/>
        <a:lstStyle/>
        <a:p>
          <a:endParaRPr lang="es-ES" sz="1800" b="1"/>
        </a:p>
      </dgm:t>
    </dgm:pt>
    <dgm:pt modelId="{C7627BD7-4B64-4396-B150-48AC6461DEC1}">
      <dgm:prSet phldrT="[Texto]" custT="1"/>
      <dgm:spPr/>
      <dgm:t>
        <a:bodyPr/>
        <a:lstStyle/>
        <a:p>
          <a:r>
            <a:rPr lang="es-ES" sz="1800" b="1" dirty="0">
              <a:solidFill>
                <a:sysClr val="windowText" lastClr="000000"/>
              </a:solidFill>
            </a:rPr>
            <a:t>Juan 3:29</a:t>
          </a:r>
        </a:p>
      </dgm:t>
    </dgm:pt>
    <dgm:pt modelId="{D3AA39F7-D15C-42E2-A084-EEA8CFA3F2C5}" type="parTrans" cxnId="{DEC92C91-4045-487F-913F-A9C77BFC3EBA}">
      <dgm:prSet/>
      <dgm:spPr/>
      <dgm:t>
        <a:bodyPr/>
        <a:lstStyle/>
        <a:p>
          <a:endParaRPr lang="es-ES" sz="1800" b="1"/>
        </a:p>
      </dgm:t>
    </dgm:pt>
    <dgm:pt modelId="{4E4C42B4-341C-4870-9062-B12241B30A14}" type="sibTrans" cxnId="{DEC92C91-4045-487F-913F-A9C77BFC3EBA}">
      <dgm:prSet/>
      <dgm:spPr/>
      <dgm:t>
        <a:bodyPr/>
        <a:lstStyle/>
        <a:p>
          <a:endParaRPr lang="es-ES" sz="1800" b="1"/>
        </a:p>
      </dgm:t>
    </dgm:pt>
    <dgm:pt modelId="{5FD98125-93AB-40ED-8CC1-C6626470ADE9}">
      <dgm:prSet phldrT="[Texto]" custT="1"/>
      <dgm:spPr/>
      <dgm:t>
        <a:bodyPr lIns="2016000" rIns="720000"/>
        <a:lstStyle/>
        <a:p>
          <a:pPr algn="l"/>
          <a:r>
            <a:rPr lang="es-ES" sz="1800" b="1" dirty="0"/>
            <a:t>Es el Esposo</a:t>
          </a:r>
        </a:p>
      </dgm:t>
    </dgm:pt>
    <dgm:pt modelId="{836B0EBC-FE1F-4FFF-9B4D-E655B68F591D}" type="parTrans" cxnId="{03EB2310-A803-4703-BB2C-6285F7600AE3}">
      <dgm:prSet/>
      <dgm:spPr/>
      <dgm:t>
        <a:bodyPr/>
        <a:lstStyle/>
        <a:p>
          <a:endParaRPr lang="es-ES" sz="1800" b="1"/>
        </a:p>
      </dgm:t>
    </dgm:pt>
    <dgm:pt modelId="{39F13500-E771-434C-A696-4E2ABBF7975E}" type="sibTrans" cxnId="{03EB2310-A803-4703-BB2C-6285F7600AE3}">
      <dgm:prSet/>
      <dgm:spPr/>
      <dgm:t>
        <a:bodyPr/>
        <a:lstStyle/>
        <a:p>
          <a:endParaRPr lang="es-ES" sz="1800" b="1"/>
        </a:p>
      </dgm:t>
    </dgm:pt>
    <dgm:pt modelId="{3D883A30-DDC4-4C0A-8210-3B90D280A682}">
      <dgm:prSet phldrT="[Texto]" custT="1"/>
      <dgm:spPr/>
      <dgm:t>
        <a:bodyPr lIns="720000"/>
        <a:lstStyle/>
        <a:p>
          <a:pPr algn="l"/>
          <a:r>
            <a:rPr lang="es-ES" sz="1800" b="1" dirty="0"/>
            <a:t>Es el amigo del Esposo</a:t>
          </a:r>
        </a:p>
      </dgm:t>
    </dgm:pt>
    <dgm:pt modelId="{1722F555-84E3-4745-97FE-2F8CAC52AB1B}" type="parTrans" cxnId="{55465EAF-BC79-4B78-AEE3-252F44470FBF}">
      <dgm:prSet/>
      <dgm:spPr/>
      <dgm:t>
        <a:bodyPr/>
        <a:lstStyle/>
        <a:p>
          <a:endParaRPr lang="es-ES" sz="1800" b="1"/>
        </a:p>
      </dgm:t>
    </dgm:pt>
    <dgm:pt modelId="{A4F98205-3368-44EE-B389-02378C1CAD93}" type="sibTrans" cxnId="{55465EAF-BC79-4B78-AEE3-252F44470FBF}">
      <dgm:prSet/>
      <dgm:spPr/>
      <dgm:t>
        <a:bodyPr/>
        <a:lstStyle/>
        <a:p>
          <a:endParaRPr lang="es-ES" sz="1800" b="1"/>
        </a:p>
      </dgm:t>
    </dgm:pt>
    <dgm:pt modelId="{8B7D4BF6-2555-475A-9E69-1D1D43912576}">
      <dgm:prSet phldrT="[Texto]" custT="1"/>
      <dgm:spPr/>
      <dgm:t>
        <a:bodyPr/>
        <a:lstStyle/>
        <a:p>
          <a:r>
            <a:rPr lang="es-ES" sz="1800" b="1" dirty="0">
              <a:solidFill>
                <a:sysClr val="windowText" lastClr="000000"/>
              </a:solidFill>
            </a:rPr>
            <a:t>Juan 3:30</a:t>
          </a:r>
        </a:p>
      </dgm:t>
    </dgm:pt>
    <dgm:pt modelId="{55EAECB6-AF2E-44EB-AB64-E7AD5BC5EAA0}" type="parTrans" cxnId="{A21654E0-1E35-4DB5-AD1D-DA9B283FDD47}">
      <dgm:prSet/>
      <dgm:spPr/>
      <dgm:t>
        <a:bodyPr/>
        <a:lstStyle/>
        <a:p>
          <a:endParaRPr lang="es-ES" sz="1800" b="1"/>
        </a:p>
      </dgm:t>
    </dgm:pt>
    <dgm:pt modelId="{298A6EBF-587D-4DAE-90DF-ECB49BC2CAF1}" type="sibTrans" cxnId="{A21654E0-1E35-4DB5-AD1D-DA9B283FDD47}">
      <dgm:prSet/>
      <dgm:spPr/>
      <dgm:t>
        <a:bodyPr/>
        <a:lstStyle/>
        <a:p>
          <a:endParaRPr lang="es-ES" sz="1800" b="1"/>
        </a:p>
      </dgm:t>
    </dgm:pt>
    <dgm:pt modelId="{7E233479-F2D7-4263-9457-1CF410DDD555}">
      <dgm:prSet phldrT="[Texto]" custT="1"/>
      <dgm:spPr/>
      <dgm:t>
        <a:bodyPr lIns="2016000" rIns="720000"/>
        <a:lstStyle/>
        <a:p>
          <a:pPr algn="l"/>
          <a:r>
            <a:rPr lang="es-ES" sz="1800" b="1" dirty="0"/>
            <a:t>Debe crecer</a:t>
          </a:r>
        </a:p>
      </dgm:t>
    </dgm:pt>
    <dgm:pt modelId="{A4EE5C85-A3B6-4D31-B478-DA12CE2CB414}" type="parTrans" cxnId="{6EC6D064-8156-48A0-BCBE-9105CF85F882}">
      <dgm:prSet/>
      <dgm:spPr/>
      <dgm:t>
        <a:bodyPr/>
        <a:lstStyle/>
        <a:p>
          <a:endParaRPr lang="es-ES" sz="1800" b="1"/>
        </a:p>
      </dgm:t>
    </dgm:pt>
    <dgm:pt modelId="{941F9AB2-3F2E-4E69-BF06-04D83E3D33F5}" type="sibTrans" cxnId="{6EC6D064-8156-48A0-BCBE-9105CF85F882}">
      <dgm:prSet/>
      <dgm:spPr/>
      <dgm:t>
        <a:bodyPr/>
        <a:lstStyle/>
        <a:p>
          <a:endParaRPr lang="es-ES" sz="1800" b="1"/>
        </a:p>
      </dgm:t>
    </dgm:pt>
    <dgm:pt modelId="{1019531D-4D2D-482D-928D-53E3E5E4B8EA}">
      <dgm:prSet phldrT="[Texto]" custT="1"/>
      <dgm:spPr/>
      <dgm:t>
        <a:bodyPr lIns="720000"/>
        <a:lstStyle/>
        <a:p>
          <a:pPr algn="l"/>
          <a:r>
            <a:rPr lang="es-ES" sz="1800" b="1" dirty="0"/>
            <a:t>Debe menguar</a:t>
          </a:r>
        </a:p>
      </dgm:t>
    </dgm:pt>
    <dgm:pt modelId="{228D6173-4AE6-48FE-98B4-611B0379F78E}" type="parTrans" cxnId="{11D7049D-41C2-4DDF-90B5-C077CB7FFC4D}">
      <dgm:prSet/>
      <dgm:spPr/>
      <dgm:t>
        <a:bodyPr/>
        <a:lstStyle/>
        <a:p>
          <a:endParaRPr lang="es-ES" sz="1800" b="1"/>
        </a:p>
      </dgm:t>
    </dgm:pt>
    <dgm:pt modelId="{D32596A2-2B99-4E81-96C2-CF7DE1A25363}" type="sibTrans" cxnId="{11D7049D-41C2-4DDF-90B5-C077CB7FFC4D}">
      <dgm:prSet/>
      <dgm:spPr/>
      <dgm:t>
        <a:bodyPr/>
        <a:lstStyle/>
        <a:p>
          <a:endParaRPr lang="es-ES" sz="1800" b="1"/>
        </a:p>
      </dgm:t>
    </dgm:pt>
    <dgm:pt modelId="{46C57074-CAC3-4CDB-A98D-C61E9D0F4286}">
      <dgm:prSet phldrT="[Texto]" custT="1"/>
      <dgm:spPr/>
      <dgm:t>
        <a:bodyPr lIns="1584000" rIns="360000"/>
        <a:lstStyle/>
        <a:p>
          <a:pPr algn="l"/>
          <a:r>
            <a:rPr lang="es-ES" sz="1800" b="1" dirty="0"/>
            <a:t>Es celestial, está sobre todos</a:t>
          </a:r>
        </a:p>
      </dgm:t>
    </dgm:pt>
    <dgm:pt modelId="{12598E35-7596-446E-810B-879093BC9D4F}" type="parTrans" cxnId="{CA9E1458-E71A-41D0-B99F-9FE2D9A77740}">
      <dgm:prSet/>
      <dgm:spPr/>
      <dgm:t>
        <a:bodyPr/>
        <a:lstStyle/>
        <a:p>
          <a:endParaRPr lang="es-ES" sz="1800" b="1"/>
        </a:p>
      </dgm:t>
    </dgm:pt>
    <dgm:pt modelId="{E27E2394-73D1-4730-B6F3-0C0B3473B34F}" type="sibTrans" cxnId="{CA9E1458-E71A-41D0-B99F-9FE2D9A77740}">
      <dgm:prSet/>
      <dgm:spPr/>
      <dgm:t>
        <a:bodyPr/>
        <a:lstStyle/>
        <a:p>
          <a:endParaRPr lang="es-ES" sz="1800" b="1"/>
        </a:p>
      </dgm:t>
    </dgm:pt>
    <dgm:pt modelId="{B04B45D9-CF7A-426D-BA5B-26AEAB4A6B29}">
      <dgm:prSet phldrT="[Texto]"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3:31</a:t>
          </a:r>
        </a:p>
      </dgm:t>
    </dgm:pt>
    <dgm:pt modelId="{028655F7-FA79-4212-8C52-F92CD1037BAB}" type="parTrans" cxnId="{20AB9509-DE6B-484E-9A74-FDDE2ACA7574}">
      <dgm:prSet/>
      <dgm:spPr/>
      <dgm:t>
        <a:bodyPr/>
        <a:lstStyle/>
        <a:p>
          <a:endParaRPr lang="es-ES" sz="1800" b="1"/>
        </a:p>
      </dgm:t>
    </dgm:pt>
    <dgm:pt modelId="{A6DA2ED9-3CCA-4824-AE0A-DF256E5207CB}" type="sibTrans" cxnId="{20AB9509-DE6B-484E-9A74-FDDE2ACA7574}">
      <dgm:prSet/>
      <dgm:spPr/>
      <dgm:t>
        <a:bodyPr/>
        <a:lstStyle/>
        <a:p>
          <a:endParaRPr lang="es-ES" sz="1800" b="1"/>
        </a:p>
      </dgm:t>
    </dgm:pt>
    <dgm:pt modelId="{FC68B9CD-4EB6-4027-B2F8-3A54113CFB2C}">
      <dgm:prSet phldrT="[Texto]" custT="1"/>
      <dgm:spPr/>
      <dgm:t>
        <a:bodyPr lIns="360000"/>
        <a:lstStyle/>
        <a:p>
          <a:pPr algn="l"/>
          <a:r>
            <a:rPr lang="es-ES" sz="1800" b="1" dirty="0"/>
            <a:t>Es terrenal, habla cosas terrenales</a:t>
          </a:r>
        </a:p>
      </dgm:t>
    </dgm:pt>
    <dgm:pt modelId="{C7A5686D-EB26-477C-A55F-E4EA67347F4F}" type="parTrans" cxnId="{BAECF00B-3F14-443F-B981-91FA4E5E79EB}">
      <dgm:prSet/>
      <dgm:spPr/>
      <dgm:t>
        <a:bodyPr/>
        <a:lstStyle/>
        <a:p>
          <a:endParaRPr lang="es-ES" sz="1800" b="1"/>
        </a:p>
      </dgm:t>
    </dgm:pt>
    <dgm:pt modelId="{0E9FD0C2-BD7B-42B7-B052-0B65EA91955D}" type="sibTrans" cxnId="{BAECF00B-3F14-443F-B981-91FA4E5E79EB}">
      <dgm:prSet/>
      <dgm:spPr/>
      <dgm:t>
        <a:bodyPr/>
        <a:lstStyle/>
        <a:p>
          <a:endParaRPr lang="es-ES" sz="1800" b="1"/>
        </a:p>
      </dgm:t>
    </dgm:pt>
    <dgm:pt modelId="{C4AAAE5F-70C5-4A86-B060-5A22B6F8B578}">
      <dgm:prSet phldrT="[Texto]" custT="1"/>
      <dgm:spPr/>
      <dgm:t>
        <a:bodyPr tIns="36000" anchor="t" anchorCtr="0"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3:32-36</a:t>
          </a:r>
        </a:p>
      </dgm:t>
    </dgm:pt>
    <dgm:pt modelId="{DD5191F8-CD5D-4D7F-87ED-AB3D0C24AD71}" type="parTrans" cxnId="{068A2DC0-AE2F-4CF0-83C4-B988931F79D2}">
      <dgm:prSet/>
      <dgm:spPr/>
      <dgm:t>
        <a:bodyPr/>
        <a:lstStyle/>
        <a:p>
          <a:endParaRPr lang="es-ES" sz="1800" b="1"/>
        </a:p>
      </dgm:t>
    </dgm:pt>
    <dgm:pt modelId="{45E4970F-8149-42A8-B15B-858006A917BD}" type="sibTrans" cxnId="{068A2DC0-AE2F-4CF0-83C4-B988931F79D2}">
      <dgm:prSet/>
      <dgm:spPr/>
      <dgm:t>
        <a:bodyPr/>
        <a:lstStyle/>
        <a:p>
          <a:endParaRPr lang="es-ES" sz="1800" b="1"/>
        </a:p>
      </dgm:t>
    </dgm:pt>
    <dgm:pt modelId="{E9ACF1DC-2824-4792-A8C2-41327574E5C1}">
      <dgm:prSet phldrT="[Texto]" custT="1"/>
      <dgm:spPr/>
      <dgm:t>
        <a:bodyPr/>
        <a:lstStyle/>
        <a:p>
          <a:r>
            <a:rPr lang="es-ES" sz="1800" b="1" dirty="0"/>
            <a:t>Habla las palabras de Dios. Está lleno de su Espíritu. Es amado por su Padre, de quien ha recibido todo. Quien cree en Él tiene vida eterna</a:t>
          </a:r>
        </a:p>
      </dgm:t>
    </dgm:pt>
    <dgm:pt modelId="{640C1C41-814F-4F71-9154-C3D281880FAD}" type="parTrans" cxnId="{CA23ED8D-A11A-4C05-86FE-1D2D29B3117A}">
      <dgm:prSet/>
      <dgm:spPr/>
      <dgm:t>
        <a:bodyPr/>
        <a:lstStyle/>
        <a:p>
          <a:endParaRPr lang="es-ES" sz="1800" b="1"/>
        </a:p>
      </dgm:t>
    </dgm:pt>
    <dgm:pt modelId="{7ABEE14C-1DB0-41D6-98F8-B5F043390943}" type="sibTrans" cxnId="{CA23ED8D-A11A-4C05-86FE-1D2D29B3117A}">
      <dgm:prSet/>
      <dgm:spPr/>
      <dgm:t>
        <a:bodyPr/>
        <a:lstStyle/>
        <a:p>
          <a:endParaRPr lang="es-ES" sz="1800" b="1"/>
        </a:p>
      </dgm:t>
    </dgm:pt>
    <dgm:pt modelId="{DF9229A9-1004-486E-879F-FA575BFFC39D}">
      <dgm:prSet phldrT="[Texto]" custT="1"/>
      <dgm:spPr/>
      <dgm:t>
        <a:bodyPr/>
        <a:lstStyle/>
        <a:p>
          <a:r>
            <a:rPr lang="es-ES" sz="1800" b="1" dirty="0"/>
            <a:t>Es un testigo a quien nadie cree. Quien le escucha atestigua que Dios es veraz</a:t>
          </a:r>
        </a:p>
      </dgm:t>
    </dgm:pt>
    <dgm:pt modelId="{E5BFB385-F396-44D9-9EEE-54E407E977E0}" type="parTrans" cxnId="{B158CF68-D675-4E8D-AEF2-EFB2000693A0}">
      <dgm:prSet/>
      <dgm:spPr/>
      <dgm:t>
        <a:bodyPr/>
        <a:lstStyle/>
        <a:p>
          <a:endParaRPr lang="es-ES" sz="1800" b="1"/>
        </a:p>
      </dgm:t>
    </dgm:pt>
    <dgm:pt modelId="{86E4A6F3-8C28-4A02-8860-377ADCD96CC8}" type="sibTrans" cxnId="{B158CF68-D675-4E8D-AEF2-EFB2000693A0}">
      <dgm:prSet/>
      <dgm:spPr/>
      <dgm:t>
        <a:bodyPr/>
        <a:lstStyle/>
        <a:p>
          <a:endParaRPr lang="es-ES" sz="1800" b="1"/>
        </a:p>
      </dgm:t>
    </dgm:pt>
    <dgm:pt modelId="{38C080A1-050C-4878-85AE-52B6AC971F45}" type="pres">
      <dgm:prSet presAssocID="{E0C70194-BEC4-41BD-AE2C-7E571620D649}" presName="Name0" presStyleCnt="0">
        <dgm:presLayoutVars>
          <dgm:dir/>
          <dgm:animLvl val="lvl"/>
          <dgm:resizeHandles val="exact"/>
        </dgm:presLayoutVars>
      </dgm:prSet>
      <dgm:spPr/>
    </dgm:pt>
    <dgm:pt modelId="{872502E1-93F7-4E26-995D-85E95E890326}" type="pres">
      <dgm:prSet presAssocID="{C4AAAE5F-70C5-4A86-B060-5A22B6F8B578}" presName="boxAndChildren" presStyleCnt="0"/>
      <dgm:spPr/>
    </dgm:pt>
    <dgm:pt modelId="{BD3CD8F4-D203-43E1-99CB-1233A96663B3}" type="pres">
      <dgm:prSet presAssocID="{C4AAAE5F-70C5-4A86-B060-5A22B6F8B578}" presName="parentTextBox" presStyleLbl="node1" presStyleIdx="0" presStyleCnt="5"/>
      <dgm:spPr/>
    </dgm:pt>
    <dgm:pt modelId="{AB660525-C0C8-4158-A548-DA9D6063F8B0}" type="pres">
      <dgm:prSet presAssocID="{C4AAAE5F-70C5-4A86-B060-5A22B6F8B578}" presName="entireBox" presStyleLbl="node1" presStyleIdx="0" presStyleCnt="5" custScaleY="227214"/>
      <dgm:spPr/>
    </dgm:pt>
    <dgm:pt modelId="{E13561BF-838F-430F-A660-AE2A6DDD5CD5}" type="pres">
      <dgm:prSet presAssocID="{C4AAAE5F-70C5-4A86-B060-5A22B6F8B578}" presName="descendantBox" presStyleCnt="0"/>
      <dgm:spPr/>
    </dgm:pt>
    <dgm:pt modelId="{797D43CF-5E1A-4E0F-A31B-6B29E4E87BC6}" type="pres">
      <dgm:prSet presAssocID="{E9ACF1DC-2824-4792-A8C2-41327574E5C1}" presName="childTextBox" presStyleLbl="fgAccFollowNode1" presStyleIdx="0" presStyleCnt="10" custScaleY="338161" custLinFactNeighborY="87102">
        <dgm:presLayoutVars>
          <dgm:bulletEnabled val="1"/>
        </dgm:presLayoutVars>
      </dgm:prSet>
      <dgm:spPr/>
    </dgm:pt>
    <dgm:pt modelId="{CC8E92B1-705D-4A95-8C75-1611CBED4EBF}" type="pres">
      <dgm:prSet presAssocID="{DF9229A9-1004-486E-879F-FA575BFFC39D}" presName="childTextBox" presStyleLbl="fgAccFollowNode1" presStyleIdx="1" presStyleCnt="10" custScaleY="338161" custLinFactNeighborY="87102">
        <dgm:presLayoutVars>
          <dgm:bulletEnabled val="1"/>
        </dgm:presLayoutVars>
      </dgm:prSet>
      <dgm:spPr/>
    </dgm:pt>
    <dgm:pt modelId="{D53D50A5-CB6C-4DEB-B5B2-82A34AA8597D}" type="pres">
      <dgm:prSet presAssocID="{A6DA2ED9-3CCA-4824-AE0A-DF256E5207CB}" presName="sp" presStyleCnt="0"/>
      <dgm:spPr/>
    </dgm:pt>
    <dgm:pt modelId="{0D8BAF6F-F916-4BFE-B7B9-BEA606C2F150}" type="pres">
      <dgm:prSet presAssocID="{B04B45D9-CF7A-426D-BA5B-26AEAB4A6B29}" presName="arrowAndChildren" presStyleCnt="0"/>
      <dgm:spPr/>
    </dgm:pt>
    <dgm:pt modelId="{5124CD7E-41C3-4EB4-BA81-FBCEDA31F375}" type="pres">
      <dgm:prSet presAssocID="{B04B45D9-CF7A-426D-BA5B-26AEAB4A6B29}" presName="parentTextArrow" presStyleLbl="node1" presStyleIdx="0" presStyleCnt="5"/>
      <dgm:spPr/>
    </dgm:pt>
    <dgm:pt modelId="{786ABABD-65E8-40A5-8F99-22E030DAAA9E}" type="pres">
      <dgm:prSet presAssocID="{B04B45D9-CF7A-426D-BA5B-26AEAB4A6B29}" presName="arrow" presStyleLbl="node1" presStyleIdx="1" presStyleCnt="5"/>
      <dgm:spPr/>
    </dgm:pt>
    <dgm:pt modelId="{FC22431B-0B93-47B9-96A5-045E3EFA5604}" type="pres">
      <dgm:prSet presAssocID="{B04B45D9-CF7A-426D-BA5B-26AEAB4A6B29}" presName="descendantArrow" presStyleCnt="0"/>
      <dgm:spPr/>
    </dgm:pt>
    <dgm:pt modelId="{F3C90EED-1F71-422E-A3C0-171DDE9C5E53}" type="pres">
      <dgm:prSet presAssocID="{46C57074-CAC3-4CDB-A98D-C61E9D0F4286}" presName="childTextArrow" presStyleLbl="fgAccFollowNode1" presStyleIdx="2" presStyleCnt="10">
        <dgm:presLayoutVars>
          <dgm:bulletEnabled val="1"/>
        </dgm:presLayoutVars>
      </dgm:prSet>
      <dgm:spPr/>
    </dgm:pt>
    <dgm:pt modelId="{6AC9E520-EFEA-4EFB-893C-142458224EE8}" type="pres">
      <dgm:prSet presAssocID="{FC68B9CD-4EB6-4027-B2F8-3A54113CFB2C}" presName="childTextArrow" presStyleLbl="fgAccFollowNode1" presStyleIdx="3" presStyleCnt="10">
        <dgm:presLayoutVars>
          <dgm:bulletEnabled val="1"/>
        </dgm:presLayoutVars>
      </dgm:prSet>
      <dgm:spPr/>
    </dgm:pt>
    <dgm:pt modelId="{5731B35F-A303-4710-9445-AF8B703E4C61}" type="pres">
      <dgm:prSet presAssocID="{298A6EBF-587D-4DAE-90DF-ECB49BC2CAF1}" presName="sp" presStyleCnt="0"/>
      <dgm:spPr/>
    </dgm:pt>
    <dgm:pt modelId="{6949A822-3F12-43F1-A5B0-70E5E09B2DC5}" type="pres">
      <dgm:prSet presAssocID="{8B7D4BF6-2555-475A-9E69-1D1D43912576}" presName="arrowAndChildren" presStyleCnt="0"/>
      <dgm:spPr/>
    </dgm:pt>
    <dgm:pt modelId="{9E120415-664D-4EFD-8270-BD24315623C3}" type="pres">
      <dgm:prSet presAssocID="{8B7D4BF6-2555-475A-9E69-1D1D43912576}" presName="parentTextArrow" presStyleLbl="node1" presStyleIdx="1" presStyleCnt="5"/>
      <dgm:spPr/>
    </dgm:pt>
    <dgm:pt modelId="{03D0C03A-DF0A-4219-85C5-D0F27B62F598}" type="pres">
      <dgm:prSet presAssocID="{8B7D4BF6-2555-475A-9E69-1D1D43912576}" presName="arrow" presStyleLbl="node1" presStyleIdx="2" presStyleCnt="5"/>
      <dgm:spPr/>
    </dgm:pt>
    <dgm:pt modelId="{5C249266-2C77-4F9A-84D0-9E5FBD2BC224}" type="pres">
      <dgm:prSet presAssocID="{8B7D4BF6-2555-475A-9E69-1D1D43912576}" presName="descendantArrow" presStyleCnt="0"/>
      <dgm:spPr/>
    </dgm:pt>
    <dgm:pt modelId="{6BB42237-C592-4EDA-8EA9-FBEFC03831AD}" type="pres">
      <dgm:prSet presAssocID="{7E233479-F2D7-4263-9457-1CF410DDD555}" presName="childTextArrow" presStyleLbl="fgAccFollowNode1" presStyleIdx="4" presStyleCnt="10">
        <dgm:presLayoutVars>
          <dgm:bulletEnabled val="1"/>
        </dgm:presLayoutVars>
      </dgm:prSet>
      <dgm:spPr/>
    </dgm:pt>
    <dgm:pt modelId="{D45463CD-C932-423A-A24A-D538A5711C8B}" type="pres">
      <dgm:prSet presAssocID="{1019531D-4D2D-482D-928D-53E3E5E4B8EA}" presName="childTextArrow" presStyleLbl="fgAccFollowNode1" presStyleIdx="5" presStyleCnt="10">
        <dgm:presLayoutVars>
          <dgm:bulletEnabled val="1"/>
        </dgm:presLayoutVars>
      </dgm:prSet>
      <dgm:spPr/>
    </dgm:pt>
    <dgm:pt modelId="{C45039A3-CE3E-4A0B-9179-1B59E0493658}" type="pres">
      <dgm:prSet presAssocID="{4E4C42B4-341C-4870-9062-B12241B30A14}" presName="sp" presStyleCnt="0"/>
      <dgm:spPr/>
    </dgm:pt>
    <dgm:pt modelId="{8E29872A-957A-4035-8FD9-1B348DA7FDB7}" type="pres">
      <dgm:prSet presAssocID="{C7627BD7-4B64-4396-B150-48AC6461DEC1}" presName="arrowAndChildren" presStyleCnt="0"/>
      <dgm:spPr/>
    </dgm:pt>
    <dgm:pt modelId="{48DE96C6-4EDA-4AAE-AD76-F03CC17C9C11}" type="pres">
      <dgm:prSet presAssocID="{C7627BD7-4B64-4396-B150-48AC6461DEC1}" presName="parentTextArrow" presStyleLbl="node1" presStyleIdx="2" presStyleCnt="5"/>
      <dgm:spPr/>
    </dgm:pt>
    <dgm:pt modelId="{8D4A7C64-EBF7-471F-A3B6-89751E5B85A5}" type="pres">
      <dgm:prSet presAssocID="{C7627BD7-4B64-4396-B150-48AC6461DEC1}" presName="arrow" presStyleLbl="node1" presStyleIdx="3" presStyleCnt="5"/>
      <dgm:spPr/>
    </dgm:pt>
    <dgm:pt modelId="{B19C613B-C03A-436B-9A0A-B797BAD96F2C}" type="pres">
      <dgm:prSet presAssocID="{C7627BD7-4B64-4396-B150-48AC6461DEC1}" presName="descendantArrow" presStyleCnt="0"/>
      <dgm:spPr/>
    </dgm:pt>
    <dgm:pt modelId="{3FDDC7B7-3C15-4584-8F6B-E0062145214B}" type="pres">
      <dgm:prSet presAssocID="{5FD98125-93AB-40ED-8CC1-C6626470ADE9}" presName="childTextArrow" presStyleLbl="fgAccFollowNode1" presStyleIdx="6" presStyleCnt="10">
        <dgm:presLayoutVars>
          <dgm:bulletEnabled val="1"/>
        </dgm:presLayoutVars>
      </dgm:prSet>
      <dgm:spPr/>
    </dgm:pt>
    <dgm:pt modelId="{709C6255-10D1-45A6-8010-EA080C9CF891}" type="pres">
      <dgm:prSet presAssocID="{3D883A30-DDC4-4C0A-8210-3B90D280A682}" presName="childTextArrow" presStyleLbl="fgAccFollowNode1" presStyleIdx="7" presStyleCnt="10">
        <dgm:presLayoutVars>
          <dgm:bulletEnabled val="1"/>
        </dgm:presLayoutVars>
      </dgm:prSet>
      <dgm:spPr/>
    </dgm:pt>
    <dgm:pt modelId="{764B849A-0494-43AE-B90A-2DDB0940AAFF}" type="pres">
      <dgm:prSet presAssocID="{D8C511A2-0BFB-427A-8D4F-2C6782B0957C}" presName="sp" presStyleCnt="0"/>
      <dgm:spPr/>
    </dgm:pt>
    <dgm:pt modelId="{432550B9-CBA6-4BCE-BCEF-DF0F7CBB169A}" type="pres">
      <dgm:prSet presAssocID="{A8861879-9C53-488C-92F2-E2B15DA7524A}" presName="arrowAndChildren" presStyleCnt="0"/>
      <dgm:spPr/>
    </dgm:pt>
    <dgm:pt modelId="{B212B80E-F77E-4C6E-9324-68FAE22F63DF}" type="pres">
      <dgm:prSet presAssocID="{A8861879-9C53-488C-92F2-E2B15DA7524A}" presName="parentTextArrow" presStyleLbl="node1" presStyleIdx="3" presStyleCnt="5"/>
      <dgm:spPr/>
    </dgm:pt>
    <dgm:pt modelId="{6A906856-7228-4613-A659-225347FE38FB}" type="pres">
      <dgm:prSet presAssocID="{A8861879-9C53-488C-92F2-E2B15DA7524A}" presName="arrow" presStyleLbl="node1" presStyleIdx="4" presStyleCnt="5"/>
      <dgm:spPr/>
    </dgm:pt>
    <dgm:pt modelId="{FA186856-CCD9-420D-BD6D-781941664050}" type="pres">
      <dgm:prSet presAssocID="{A8861879-9C53-488C-92F2-E2B15DA7524A}" presName="descendantArrow" presStyleCnt="0"/>
      <dgm:spPr/>
    </dgm:pt>
    <dgm:pt modelId="{AC5023C6-D605-4093-A138-EFF6D0054075}" type="pres">
      <dgm:prSet presAssocID="{EAC6D620-7FE2-44C2-9B40-04F3F4E6886A}" presName="childTextArrow" presStyleLbl="fgAccFollowNode1" presStyleIdx="8" presStyleCnt="10">
        <dgm:presLayoutVars>
          <dgm:bulletEnabled val="1"/>
        </dgm:presLayoutVars>
      </dgm:prSet>
      <dgm:spPr/>
    </dgm:pt>
    <dgm:pt modelId="{4FA9F633-534D-4AF5-93F1-22ABDC85B1A0}" type="pres">
      <dgm:prSet presAssocID="{9B58FDDF-C359-4493-B476-8D027FEAA5A2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6653D701-FB8E-485B-BEA6-F47144C3B998}" type="presOf" srcId="{E9ACF1DC-2824-4792-A8C2-41327574E5C1}" destId="{797D43CF-5E1A-4E0F-A31B-6B29E4E87BC6}" srcOrd="0" destOrd="0" presId="urn:microsoft.com/office/officeart/2005/8/layout/process4"/>
    <dgm:cxn modelId="{20AB9509-DE6B-484E-9A74-FDDE2ACA7574}" srcId="{E0C70194-BEC4-41BD-AE2C-7E571620D649}" destId="{B04B45D9-CF7A-426D-BA5B-26AEAB4A6B29}" srcOrd="3" destOrd="0" parTransId="{028655F7-FA79-4212-8C52-F92CD1037BAB}" sibTransId="{A6DA2ED9-3CCA-4824-AE0A-DF256E5207CB}"/>
    <dgm:cxn modelId="{BAECF00B-3F14-443F-B981-91FA4E5E79EB}" srcId="{B04B45D9-CF7A-426D-BA5B-26AEAB4A6B29}" destId="{FC68B9CD-4EB6-4027-B2F8-3A54113CFB2C}" srcOrd="1" destOrd="0" parTransId="{C7A5686D-EB26-477C-A55F-E4EA67347F4F}" sibTransId="{0E9FD0C2-BD7B-42B7-B052-0B65EA91955D}"/>
    <dgm:cxn modelId="{03EB2310-A803-4703-BB2C-6285F7600AE3}" srcId="{C7627BD7-4B64-4396-B150-48AC6461DEC1}" destId="{5FD98125-93AB-40ED-8CC1-C6626470ADE9}" srcOrd="0" destOrd="0" parTransId="{836B0EBC-FE1F-4FFF-9B4D-E655B68F591D}" sibTransId="{39F13500-E771-434C-A696-4E2ABBF7975E}"/>
    <dgm:cxn modelId="{FEA66114-1EFD-469A-B783-7DCA929A7AF2}" type="presOf" srcId="{E0C70194-BEC4-41BD-AE2C-7E571620D649}" destId="{38C080A1-050C-4878-85AE-52B6AC971F45}" srcOrd="0" destOrd="0" presId="urn:microsoft.com/office/officeart/2005/8/layout/process4"/>
    <dgm:cxn modelId="{69117B1A-C8F1-479B-81A2-B28EC92896C0}" srcId="{E0C70194-BEC4-41BD-AE2C-7E571620D649}" destId="{A8861879-9C53-488C-92F2-E2B15DA7524A}" srcOrd="0" destOrd="0" parTransId="{692C0F85-1209-4AE9-9BA6-7677912E1023}" sibTransId="{D8C511A2-0BFB-427A-8D4F-2C6782B0957C}"/>
    <dgm:cxn modelId="{4E4FB930-AF01-456F-A690-8BD95361C7DD}" type="presOf" srcId="{DF9229A9-1004-486E-879F-FA575BFFC39D}" destId="{CC8E92B1-705D-4A95-8C75-1611CBED4EBF}" srcOrd="0" destOrd="0" presId="urn:microsoft.com/office/officeart/2005/8/layout/process4"/>
    <dgm:cxn modelId="{D82E4E3F-1451-4CE1-A063-3F639C502A7E}" type="presOf" srcId="{A8861879-9C53-488C-92F2-E2B15DA7524A}" destId="{B212B80E-F77E-4C6E-9324-68FAE22F63DF}" srcOrd="0" destOrd="0" presId="urn:microsoft.com/office/officeart/2005/8/layout/process4"/>
    <dgm:cxn modelId="{6EC6D064-8156-48A0-BCBE-9105CF85F882}" srcId="{8B7D4BF6-2555-475A-9E69-1D1D43912576}" destId="{7E233479-F2D7-4263-9457-1CF410DDD555}" srcOrd="0" destOrd="0" parTransId="{A4EE5C85-A3B6-4D31-B478-DA12CE2CB414}" sibTransId="{941F9AB2-3F2E-4E69-BF06-04D83E3D33F5}"/>
    <dgm:cxn modelId="{08D28645-8951-4011-B6AB-9293DF72D161}" type="presOf" srcId="{EAC6D620-7FE2-44C2-9B40-04F3F4E6886A}" destId="{AC5023C6-D605-4093-A138-EFF6D0054075}" srcOrd="0" destOrd="0" presId="urn:microsoft.com/office/officeart/2005/8/layout/process4"/>
    <dgm:cxn modelId="{B158CF68-D675-4E8D-AEF2-EFB2000693A0}" srcId="{C4AAAE5F-70C5-4A86-B060-5A22B6F8B578}" destId="{DF9229A9-1004-486E-879F-FA575BFFC39D}" srcOrd="1" destOrd="0" parTransId="{E5BFB385-F396-44D9-9EEE-54E407E977E0}" sibTransId="{86E4A6F3-8C28-4A02-8860-377ADCD96CC8}"/>
    <dgm:cxn modelId="{7A6A144D-69DC-41EE-B6B1-B3D87939A5D3}" type="presOf" srcId="{C7627BD7-4B64-4396-B150-48AC6461DEC1}" destId="{8D4A7C64-EBF7-471F-A3B6-89751E5B85A5}" srcOrd="1" destOrd="0" presId="urn:microsoft.com/office/officeart/2005/8/layout/process4"/>
    <dgm:cxn modelId="{CAF2F570-3951-447D-9E1A-86E163A69654}" type="presOf" srcId="{A8861879-9C53-488C-92F2-E2B15DA7524A}" destId="{6A906856-7228-4613-A659-225347FE38FB}" srcOrd="1" destOrd="0" presId="urn:microsoft.com/office/officeart/2005/8/layout/process4"/>
    <dgm:cxn modelId="{DAB1F173-1D08-4E75-BE71-E82FAEA40E51}" type="presOf" srcId="{C4AAAE5F-70C5-4A86-B060-5A22B6F8B578}" destId="{AB660525-C0C8-4158-A548-DA9D6063F8B0}" srcOrd="1" destOrd="0" presId="urn:microsoft.com/office/officeart/2005/8/layout/process4"/>
    <dgm:cxn modelId="{CA9E1458-E71A-41D0-B99F-9FE2D9A77740}" srcId="{B04B45D9-CF7A-426D-BA5B-26AEAB4A6B29}" destId="{46C57074-CAC3-4CDB-A98D-C61E9D0F4286}" srcOrd="0" destOrd="0" parTransId="{12598E35-7596-446E-810B-879093BC9D4F}" sibTransId="{E27E2394-73D1-4730-B6F3-0C0B3473B34F}"/>
    <dgm:cxn modelId="{1F594A78-C943-44A4-BDBF-4FF103B4A604}" type="presOf" srcId="{B04B45D9-CF7A-426D-BA5B-26AEAB4A6B29}" destId="{786ABABD-65E8-40A5-8F99-22E030DAAA9E}" srcOrd="1" destOrd="0" presId="urn:microsoft.com/office/officeart/2005/8/layout/process4"/>
    <dgm:cxn modelId="{97003085-FC1E-4869-86E5-92971F75D99F}" type="presOf" srcId="{7E233479-F2D7-4263-9457-1CF410DDD555}" destId="{6BB42237-C592-4EDA-8EA9-FBEFC03831AD}" srcOrd="0" destOrd="0" presId="urn:microsoft.com/office/officeart/2005/8/layout/process4"/>
    <dgm:cxn modelId="{CA23ED8D-A11A-4C05-86FE-1D2D29B3117A}" srcId="{C4AAAE5F-70C5-4A86-B060-5A22B6F8B578}" destId="{E9ACF1DC-2824-4792-A8C2-41327574E5C1}" srcOrd="0" destOrd="0" parTransId="{640C1C41-814F-4F71-9154-C3D281880FAD}" sibTransId="{7ABEE14C-1DB0-41D6-98F8-B5F043390943}"/>
    <dgm:cxn modelId="{DEC92C91-4045-487F-913F-A9C77BFC3EBA}" srcId="{E0C70194-BEC4-41BD-AE2C-7E571620D649}" destId="{C7627BD7-4B64-4396-B150-48AC6461DEC1}" srcOrd="1" destOrd="0" parTransId="{D3AA39F7-D15C-42E2-A084-EEA8CFA3F2C5}" sibTransId="{4E4C42B4-341C-4870-9062-B12241B30A14}"/>
    <dgm:cxn modelId="{14613C9C-F855-48EF-8867-BD4DF0593CD2}" type="presOf" srcId="{3D883A30-DDC4-4C0A-8210-3B90D280A682}" destId="{709C6255-10D1-45A6-8010-EA080C9CF891}" srcOrd="0" destOrd="0" presId="urn:microsoft.com/office/officeart/2005/8/layout/process4"/>
    <dgm:cxn modelId="{11D7049D-41C2-4DDF-90B5-C077CB7FFC4D}" srcId="{8B7D4BF6-2555-475A-9E69-1D1D43912576}" destId="{1019531D-4D2D-482D-928D-53E3E5E4B8EA}" srcOrd="1" destOrd="0" parTransId="{228D6173-4AE6-48FE-98B4-611B0379F78E}" sibTransId="{D32596A2-2B99-4E81-96C2-CF7DE1A25363}"/>
    <dgm:cxn modelId="{9351C2A2-DDA5-4ED8-9C35-349FAD925713}" type="presOf" srcId="{B04B45D9-CF7A-426D-BA5B-26AEAB4A6B29}" destId="{5124CD7E-41C3-4EB4-BA81-FBCEDA31F375}" srcOrd="0" destOrd="0" presId="urn:microsoft.com/office/officeart/2005/8/layout/process4"/>
    <dgm:cxn modelId="{6CFB09AB-AFBE-459D-9A9A-9E733060F6F7}" type="presOf" srcId="{C7627BD7-4B64-4396-B150-48AC6461DEC1}" destId="{48DE96C6-4EDA-4AAE-AD76-F03CC17C9C11}" srcOrd="0" destOrd="0" presId="urn:microsoft.com/office/officeart/2005/8/layout/process4"/>
    <dgm:cxn modelId="{55465EAF-BC79-4B78-AEE3-252F44470FBF}" srcId="{C7627BD7-4B64-4396-B150-48AC6461DEC1}" destId="{3D883A30-DDC4-4C0A-8210-3B90D280A682}" srcOrd="1" destOrd="0" parTransId="{1722F555-84E3-4745-97FE-2F8CAC52AB1B}" sibTransId="{A4F98205-3368-44EE-B389-02378C1CAD93}"/>
    <dgm:cxn modelId="{B4D676B9-4138-4817-B616-BBA57CDF7615}" type="presOf" srcId="{FC68B9CD-4EB6-4027-B2F8-3A54113CFB2C}" destId="{6AC9E520-EFEA-4EFB-893C-142458224EE8}" srcOrd="0" destOrd="0" presId="urn:microsoft.com/office/officeart/2005/8/layout/process4"/>
    <dgm:cxn modelId="{068A2DC0-AE2F-4CF0-83C4-B988931F79D2}" srcId="{E0C70194-BEC4-41BD-AE2C-7E571620D649}" destId="{C4AAAE5F-70C5-4A86-B060-5A22B6F8B578}" srcOrd="4" destOrd="0" parTransId="{DD5191F8-CD5D-4D7F-87ED-AB3D0C24AD71}" sibTransId="{45E4970F-8149-42A8-B15B-858006A917BD}"/>
    <dgm:cxn modelId="{5F9FF5C0-C07F-4637-AFDF-FCAE54D9CB62}" type="presOf" srcId="{5FD98125-93AB-40ED-8CC1-C6626470ADE9}" destId="{3FDDC7B7-3C15-4584-8F6B-E0062145214B}" srcOrd="0" destOrd="0" presId="urn:microsoft.com/office/officeart/2005/8/layout/process4"/>
    <dgm:cxn modelId="{2F2F40C3-C6AB-47EC-B309-99EFDEF23C91}" srcId="{A8861879-9C53-488C-92F2-E2B15DA7524A}" destId="{EAC6D620-7FE2-44C2-9B40-04F3F4E6886A}" srcOrd="0" destOrd="0" parTransId="{52494131-741D-4AD7-AF0B-9157E9EF82E0}" sibTransId="{C080A4FC-1301-4C91-B5EF-F98ADCF7345B}"/>
    <dgm:cxn modelId="{8B7BA2C3-42AA-46E4-85BD-FB22DF777CCC}" type="presOf" srcId="{46C57074-CAC3-4CDB-A98D-C61E9D0F4286}" destId="{F3C90EED-1F71-422E-A3C0-171DDE9C5E53}" srcOrd="0" destOrd="0" presId="urn:microsoft.com/office/officeart/2005/8/layout/process4"/>
    <dgm:cxn modelId="{321A0EC6-4380-4B97-BEE9-B501BD788F95}" type="presOf" srcId="{8B7D4BF6-2555-475A-9E69-1D1D43912576}" destId="{03D0C03A-DF0A-4219-85C5-D0F27B62F598}" srcOrd="1" destOrd="0" presId="urn:microsoft.com/office/officeart/2005/8/layout/process4"/>
    <dgm:cxn modelId="{056F2BD2-4613-4182-AE88-003F69DCBA19}" type="presOf" srcId="{1019531D-4D2D-482D-928D-53E3E5E4B8EA}" destId="{D45463CD-C932-423A-A24A-D538A5711C8B}" srcOrd="0" destOrd="0" presId="urn:microsoft.com/office/officeart/2005/8/layout/process4"/>
    <dgm:cxn modelId="{EE25F0D5-5599-4E64-9DB4-65DDE74BD94A}" type="presOf" srcId="{8B7D4BF6-2555-475A-9E69-1D1D43912576}" destId="{9E120415-664D-4EFD-8270-BD24315623C3}" srcOrd="0" destOrd="0" presId="urn:microsoft.com/office/officeart/2005/8/layout/process4"/>
    <dgm:cxn modelId="{4AB5FBDB-63CB-4D53-ADA1-1FBDD580AC8B}" type="presOf" srcId="{9B58FDDF-C359-4493-B476-8D027FEAA5A2}" destId="{4FA9F633-534D-4AF5-93F1-22ABDC85B1A0}" srcOrd="0" destOrd="0" presId="urn:microsoft.com/office/officeart/2005/8/layout/process4"/>
    <dgm:cxn modelId="{A21654E0-1E35-4DB5-AD1D-DA9B283FDD47}" srcId="{E0C70194-BEC4-41BD-AE2C-7E571620D649}" destId="{8B7D4BF6-2555-475A-9E69-1D1D43912576}" srcOrd="2" destOrd="0" parTransId="{55EAECB6-AF2E-44EB-AB64-E7AD5BC5EAA0}" sibTransId="{298A6EBF-587D-4DAE-90DF-ECB49BC2CAF1}"/>
    <dgm:cxn modelId="{1FB834F9-D5D2-4596-91E6-349D438190EC}" type="presOf" srcId="{C4AAAE5F-70C5-4A86-B060-5A22B6F8B578}" destId="{BD3CD8F4-D203-43E1-99CB-1233A96663B3}" srcOrd="0" destOrd="0" presId="urn:microsoft.com/office/officeart/2005/8/layout/process4"/>
    <dgm:cxn modelId="{550CFBFC-555B-4097-A23C-36BD3819054B}" srcId="{A8861879-9C53-488C-92F2-E2B15DA7524A}" destId="{9B58FDDF-C359-4493-B476-8D027FEAA5A2}" srcOrd="1" destOrd="0" parTransId="{277B005C-9678-46C6-951A-851069B87B8B}" sibTransId="{833EFF53-4BD6-4524-B895-13E93672FBE6}"/>
    <dgm:cxn modelId="{8F54351D-30E2-4BA4-88A9-8DD3161347E8}" type="presParOf" srcId="{38C080A1-050C-4878-85AE-52B6AC971F45}" destId="{872502E1-93F7-4E26-995D-85E95E890326}" srcOrd="0" destOrd="0" presId="urn:microsoft.com/office/officeart/2005/8/layout/process4"/>
    <dgm:cxn modelId="{FAE0E849-3C3E-4A08-B7B7-01A66E7A4234}" type="presParOf" srcId="{872502E1-93F7-4E26-995D-85E95E890326}" destId="{BD3CD8F4-D203-43E1-99CB-1233A96663B3}" srcOrd="0" destOrd="0" presId="urn:microsoft.com/office/officeart/2005/8/layout/process4"/>
    <dgm:cxn modelId="{8A56903A-DACC-42FA-BCF5-15F1ADD2D64B}" type="presParOf" srcId="{872502E1-93F7-4E26-995D-85E95E890326}" destId="{AB660525-C0C8-4158-A548-DA9D6063F8B0}" srcOrd="1" destOrd="0" presId="urn:microsoft.com/office/officeart/2005/8/layout/process4"/>
    <dgm:cxn modelId="{E7A6D3FD-8B73-48BF-8795-17A4F86A49C7}" type="presParOf" srcId="{872502E1-93F7-4E26-995D-85E95E890326}" destId="{E13561BF-838F-430F-A660-AE2A6DDD5CD5}" srcOrd="2" destOrd="0" presId="urn:microsoft.com/office/officeart/2005/8/layout/process4"/>
    <dgm:cxn modelId="{7864A4CB-078A-4C84-81EB-4479FFC5C5EA}" type="presParOf" srcId="{E13561BF-838F-430F-A660-AE2A6DDD5CD5}" destId="{797D43CF-5E1A-4E0F-A31B-6B29E4E87BC6}" srcOrd="0" destOrd="0" presId="urn:microsoft.com/office/officeart/2005/8/layout/process4"/>
    <dgm:cxn modelId="{3B91C1DC-D115-4C1A-8B37-57502AE2AC17}" type="presParOf" srcId="{E13561BF-838F-430F-A660-AE2A6DDD5CD5}" destId="{CC8E92B1-705D-4A95-8C75-1611CBED4EBF}" srcOrd="1" destOrd="0" presId="urn:microsoft.com/office/officeart/2005/8/layout/process4"/>
    <dgm:cxn modelId="{D7239F4D-0E38-4E1B-A5A7-6B6C88096504}" type="presParOf" srcId="{38C080A1-050C-4878-85AE-52B6AC971F45}" destId="{D53D50A5-CB6C-4DEB-B5B2-82A34AA8597D}" srcOrd="1" destOrd="0" presId="urn:microsoft.com/office/officeart/2005/8/layout/process4"/>
    <dgm:cxn modelId="{ACBA2281-5BD3-4B50-8D90-A5B380282395}" type="presParOf" srcId="{38C080A1-050C-4878-85AE-52B6AC971F45}" destId="{0D8BAF6F-F916-4BFE-B7B9-BEA606C2F150}" srcOrd="2" destOrd="0" presId="urn:microsoft.com/office/officeart/2005/8/layout/process4"/>
    <dgm:cxn modelId="{07055FB3-42F3-4C7F-9D2D-A65AFDD8ED58}" type="presParOf" srcId="{0D8BAF6F-F916-4BFE-B7B9-BEA606C2F150}" destId="{5124CD7E-41C3-4EB4-BA81-FBCEDA31F375}" srcOrd="0" destOrd="0" presId="urn:microsoft.com/office/officeart/2005/8/layout/process4"/>
    <dgm:cxn modelId="{696523F5-70DA-4731-82D6-2B3CF566E22C}" type="presParOf" srcId="{0D8BAF6F-F916-4BFE-B7B9-BEA606C2F150}" destId="{786ABABD-65E8-40A5-8F99-22E030DAAA9E}" srcOrd="1" destOrd="0" presId="urn:microsoft.com/office/officeart/2005/8/layout/process4"/>
    <dgm:cxn modelId="{E9EFC49B-8AAF-4343-B42C-6AACCC46DE89}" type="presParOf" srcId="{0D8BAF6F-F916-4BFE-B7B9-BEA606C2F150}" destId="{FC22431B-0B93-47B9-96A5-045E3EFA5604}" srcOrd="2" destOrd="0" presId="urn:microsoft.com/office/officeart/2005/8/layout/process4"/>
    <dgm:cxn modelId="{DBF3275F-CD8B-4958-A0DA-71A7FB60A4BF}" type="presParOf" srcId="{FC22431B-0B93-47B9-96A5-045E3EFA5604}" destId="{F3C90EED-1F71-422E-A3C0-171DDE9C5E53}" srcOrd="0" destOrd="0" presId="urn:microsoft.com/office/officeart/2005/8/layout/process4"/>
    <dgm:cxn modelId="{9607144C-05C6-47A9-8127-492E95DF2B66}" type="presParOf" srcId="{FC22431B-0B93-47B9-96A5-045E3EFA5604}" destId="{6AC9E520-EFEA-4EFB-893C-142458224EE8}" srcOrd="1" destOrd="0" presId="urn:microsoft.com/office/officeart/2005/8/layout/process4"/>
    <dgm:cxn modelId="{F6D7DD58-9F61-4B0E-9856-762D40ACBC3C}" type="presParOf" srcId="{38C080A1-050C-4878-85AE-52B6AC971F45}" destId="{5731B35F-A303-4710-9445-AF8B703E4C61}" srcOrd="3" destOrd="0" presId="urn:microsoft.com/office/officeart/2005/8/layout/process4"/>
    <dgm:cxn modelId="{D9724B79-0109-48E8-B862-3D19F4A02466}" type="presParOf" srcId="{38C080A1-050C-4878-85AE-52B6AC971F45}" destId="{6949A822-3F12-43F1-A5B0-70E5E09B2DC5}" srcOrd="4" destOrd="0" presId="urn:microsoft.com/office/officeart/2005/8/layout/process4"/>
    <dgm:cxn modelId="{8B0DBB51-EC5B-4B50-9612-41BCB8D1EC5C}" type="presParOf" srcId="{6949A822-3F12-43F1-A5B0-70E5E09B2DC5}" destId="{9E120415-664D-4EFD-8270-BD24315623C3}" srcOrd="0" destOrd="0" presId="urn:microsoft.com/office/officeart/2005/8/layout/process4"/>
    <dgm:cxn modelId="{DFC00EF9-BA6B-4F20-B85F-24BD522A2403}" type="presParOf" srcId="{6949A822-3F12-43F1-A5B0-70E5E09B2DC5}" destId="{03D0C03A-DF0A-4219-85C5-D0F27B62F598}" srcOrd="1" destOrd="0" presId="urn:microsoft.com/office/officeart/2005/8/layout/process4"/>
    <dgm:cxn modelId="{BF9D95D9-49F4-457A-953F-D8A7D963A801}" type="presParOf" srcId="{6949A822-3F12-43F1-A5B0-70E5E09B2DC5}" destId="{5C249266-2C77-4F9A-84D0-9E5FBD2BC224}" srcOrd="2" destOrd="0" presId="urn:microsoft.com/office/officeart/2005/8/layout/process4"/>
    <dgm:cxn modelId="{C26CA0B5-6643-4B90-ABEA-4004EDB3E8AD}" type="presParOf" srcId="{5C249266-2C77-4F9A-84D0-9E5FBD2BC224}" destId="{6BB42237-C592-4EDA-8EA9-FBEFC03831AD}" srcOrd="0" destOrd="0" presId="urn:microsoft.com/office/officeart/2005/8/layout/process4"/>
    <dgm:cxn modelId="{CE0A1FED-79B9-4DD7-BA4B-FA48B62CE9AD}" type="presParOf" srcId="{5C249266-2C77-4F9A-84D0-9E5FBD2BC224}" destId="{D45463CD-C932-423A-A24A-D538A5711C8B}" srcOrd="1" destOrd="0" presId="urn:microsoft.com/office/officeart/2005/8/layout/process4"/>
    <dgm:cxn modelId="{6304C158-068F-4689-9A49-916630D1CD61}" type="presParOf" srcId="{38C080A1-050C-4878-85AE-52B6AC971F45}" destId="{C45039A3-CE3E-4A0B-9179-1B59E0493658}" srcOrd="5" destOrd="0" presId="urn:microsoft.com/office/officeart/2005/8/layout/process4"/>
    <dgm:cxn modelId="{F0235B2B-38BC-4803-ADFB-CD16F0965E78}" type="presParOf" srcId="{38C080A1-050C-4878-85AE-52B6AC971F45}" destId="{8E29872A-957A-4035-8FD9-1B348DA7FDB7}" srcOrd="6" destOrd="0" presId="urn:microsoft.com/office/officeart/2005/8/layout/process4"/>
    <dgm:cxn modelId="{0595880C-83BC-4E05-A71C-32CFDF0CB3E1}" type="presParOf" srcId="{8E29872A-957A-4035-8FD9-1B348DA7FDB7}" destId="{48DE96C6-4EDA-4AAE-AD76-F03CC17C9C11}" srcOrd="0" destOrd="0" presId="urn:microsoft.com/office/officeart/2005/8/layout/process4"/>
    <dgm:cxn modelId="{7C149B3B-4FA5-4323-97E4-3542B2FE97C3}" type="presParOf" srcId="{8E29872A-957A-4035-8FD9-1B348DA7FDB7}" destId="{8D4A7C64-EBF7-471F-A3B6-89751E5B85A5}" srcOrd="1" destOrd="0" presId="urn:microsoft.com/office/officeart/2005/8/layout/process4"/>
    <dgm:cxn modelId="{8027CFA9-1DA3-470F-9C28-C82A18A8ABE9}" type="presParOf" srcId="{8E29872A-957A-4035-8FD9-1B348DA7FDB7}" destId="{B19C613B-C03A-436B-9A0A-B797BAD96F2C}" srcOrd="2" destOrd="0" presId="urn:microsoft.com/office/officeart/2005/8/layout/process4"/>
    <dgm:cxn modelId="{210CAE7A-3662-4639-AFFA-F6D6E2ED7A42}" type="presParOf" srcId="{B19C613B-C03A-436B-9A0A-B797BAD96F2C}" destId="{3FDDC7B7-3C15-4584-8F6B-E0062145214B}" srcOrd="0" destOrd="0" presId="urn:microsoft.com/office/officeart/2005/8/layout/process4"/>
    <dgm:cxn modelId="{87FB7C9D-42A1-402E-A240-E8F240FE2607}" type="presParOf" srcId="{B19C613B-C03A-436B-9A0A-B797BAD96F2C}" destId="{709C6255-10D1-45A6-8010-EA080C9CF891}" srcOrd="1" destOrd="0" presId="urn:microsoft.com/office/officeart/2005/8/layout/process4"/>
    <dgm:cxn modelId="{62C651C0-7BFA-43DE-999B-A1B922CC1F6A}" type="presParOf" srcId="{38C080A1-050C-4878-85AE-52B6AC971F45}" destId="{764B849A-0494-43AE-B90A-2DDB0940AAFF}" srcOrd="7" destOrd="0" presId="urn:microsoft.com/office/officeart/2005/8/layout/process4"/>
    <dgm:cxn modelId="{F665F984-613F-480F-B59D-EED10FCACA0C}" type="presParOf" srcId="{38C080A1-050C-4878-85AE-52B6AC971F45}" destId="{432550B9-CBA6-4BCE-BCEF-DF0F7CBB169A}" srcOrd="8" destOrd="0" presId="urn:microsoft.com/office/officeart/2005/8/layout/process4"/>
    <dgm:cxn modelId="{3106D766-DDCC-4F2B-B72A-6AC11FDE0E2F}" type="presParOf" srcId="{432550B9-CBA6-4BCE-BCEF-DF0F7CBB169A}" destId="{B212B80E-F77E-4C6E-9324-68FAE22F63DF}" srcOrd="0" destOrd="0" presId="urn:microsoft.com/office/officeart/2005/8/layout/process4"/>
    <dgm:cxn modelId="{B8CA6FCD-3C5D-47C7-A1FA-A8EADF566A81}" type="presParOf" srcId="{432550B9-CBA6-4BCE-BCEF-DF0F7CBB169A}" destId="{6A906856-7228-4613-A659-225347FE38FB}" srcOrd="1" destOrd="0" presId="urn:microsoft.com/office/officeart/2005/8/layout/process4"/>
    <dgm:cxn modelId="{7D496A17-82C8-4E74-A00B-27B2AD8774A4}" type="presParOf" srcId="{432550B9-CBA6-4BCE-BCEF-DF0F7CBB169A}" destId="{FA186856-CCD9-420D-BD6D-781941664050}" srcOrd="2" destOrd="0" presId="urn:microsoft.com/office/officeart/2005/8/layout/process4"/>
    <dgm:cxn modelId="{F44BE5F4-00B7-4ADF-820E-471D80381610}" type="presParOf" srcId="{FA186856-CCD9-420D-BD6D-781941664050}" destId="{AC5023C6-D605-4093-A138-EFF6D0054075}" srcOrd="0" destOrd="0" presId="urn:microsoft.com/office/officeart/2005/8/layout/process4"/>
    <dgm:cxn modelId="{50683893-3B82-4F9E-9E66-10BC81D67CCA}" type="presParOf" srcId="{FA186856-CCD9-420D-BD6D-781941664050}" destId="{4FA9F633-534D-4AF5-93F1-22ABDC85B1A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6A66D-851A-49C3-8FBD-DB94A9833FCB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5066C-7B2B-4982-9F47-1312CCA413C7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Jesús sabía tres cosas del Padre 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5:36-37)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F889E-E438-47EC-B67E-BA220A0379B5}" type="parTrans" cxnId="{E07897F3-7818-42EB-B1A4-A34A614AA99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44FF3-4C59-4720-A8BD-DEFE1CF81754}" type="sibTrans" cxnId="{E07897F3-7818-42EB-B1A4-A34A614AA99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6CA4C-9FCA-4709-963A-A7CC2E3F0DE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había dado poder para hacer milagros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ECEC64-217B-462A-B362-515751FF96B6}" type="parTrans" cxnId="{E77636C1-7AEE-4239-BAD1-82C7C73E19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1BEA3-CDF2-474C-B0C6-16EEDC61350C}" type="sibTrans" cxnId="{E77636C1-7AEE-4239-BAD1-82C7C73E19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CD82B8-1F04-4456-86D0-873F48BD41E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había enviado el mundo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8D644-DC2C-44D9-87D8-B5ED3A8D1858}" type="parTrans" cxnId="{01187031-60FF-4F4C-9715-0B5EA7314F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41AB55-7FE4-4464-90D4-DF179A6FF3D6}" type="sibTrans" cxnId="{01187031-60FF-4F4C-9715-0B5EA7314F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959BD-1529-467A-ACF1-57BE315F97A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Había dado testimonio de él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45B2C-6729-445F-A7CA-99627F88DDCC}" type="parTrans" cxnId="{18AFF886-7DA8-47E1-B768-F102261C05E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87D5B-E278-48D7-8952-2F33141FE677}" type="sibTrans" cxnId="{18AFF886-7DA8-47E1-B768-F102261C05E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26506-800F-4E96-82DB-CBDB0CDD5F6B}" type="pres">
      <dgm:prSet presAssocID="{58E6A66D-851A-49C3-8FBD-DB94A9833FC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74DFF65-7988-40BD-8354-EA6F4384CAB3}" type="pres">
      <dgm:prSet presAssocID="{8675066C-7B2B-4982-9F47-1312CCA413C7}" presName="root" presStyleCnt="0">
        <dgm:presLayoutVars>
          <dgm:chMax/>
          <dgm:chPref val="4"/>
        </dgm:presLayoutVars>
      </dgm:prSet>
      <dgm:spPr/>
    </dgm:pt>
    <dgm:pt modelId="{17D27199-CC42-47E6-A0BC-889F8FFABB19}" type="pres">
      <dgm:prSet presAssocID="{8675066C-7B2B-4982-9F47-1312CCA413C7}" presName="rootComposite" presStyleCnt="0">
        <dgm:presLayoutVars/>
      </dgm:prSet>
      <dgm:spPr/>
    </dgm:pt>
    <dgm:pt modelId="{66CE54AE-F580-449D-B5D2-D53E1F302508}" type="pres">
      <dgm:prSet presAssocID="{8675066C-7B2B-4982-9F47-1312CCA413C7}" presName="rootText" presStyleLbl="node0" presStyleIdx="0" presStyleCnt="1">
        <dgm:presLayoutVars>
          <dgm:chMax/>
          <dgm:chPref val="4"/>
        </dgm:presLayoutVars>
      </dgm:prSet>
      <dgm:spPr/>
    </dgm:pt>
    <dgm:pt modelId="{9C79AEAB-B72F-4739-A931-350DBCAC90CE}" type="pres">
      <dgm:prSet presAssocID="{8675066C-7B2B-4982-9F47-1312CCA413C7}" presName="childShape" presStyleCnt="0">
        <dgm:presLayoutVars>
          <dgm:chMax val="0"/>
          <dgm:chPref val="0"/>
        </dgm:presLayoutVars>
      </dgm:prSet>
      <dgm:spPr/>
    </dgm:pt>
    <dgm:pt modelId="{0F8BB4DE-6C1F-4C98-93DD-CB4AF28E0B9E}" type="pres">
      <dgm:prSet presAssocID="{8CB6CA4C-9FCA-4709-963A-A7CC2E3F0DE5}" presName="childComposite" presStyleCnt="0">
        <dgm:presLayoutVars>
          <dgm:chMax val="0"/>
          <dgm:chPref val="0"/>
        </dgm:presLayoutVars>
      </dgm:prSet>
      <dgm:spPr/>
    </dgm:pt>
    <dgm:pt modelId="{2B0A3519-E263-470E-B58F-2445CDB3DEA5}" type="pres">
      <dgm:prSet presAssocID="{8CB6CA4C-9FCA-4709-963A-A7CC2E3F0DE5}" presName="Image" presStyleLbl="node1" presStyleIdx="0" presStyleCnt="3" custScaleX="33374" custLinFactNeighborX="-2622"/>
      <dgm:spPr>
        <a:prstGeom prst="diamond">
          <a:avLst/>
        </a:prstGeom>
      </dgm:spPr>
    </dgm:pt>
    <dgm:pt modelId="{31256650-CE5E-4911-A227-B16B2D228A04}" type="pres">
      <dgm:prSet presAssocID="{8CB6CA4C-9FCA-4709-963A-A7CC2E3F0DE5}" presName="childText" presStyleLbl="lnNode1" presStyleIdx="0" presStyleCnt="3" custScaleX="140326">
        <dgm:presLayoutVars>
          <dgm:chMax val="0"/>
          <dgm:chPref val="0"/>
          <dgm:bulletEnabled val="1"/>
        </dgm:presLayoutVars>
      </dgm:prSet>
      <dgm:spPr/>
    </dgm:pt>
    <dgm:pt modelId="{48F17F01-18FC-498B-BCF1-B87A857C7361}" type="pres">
      <dgm:prSet presAssocID="{11CD82B8-1F04-4456-86D0-873F48BD41E7}" presName="childComposite" presStyleCnt="0">
        <dgm:presLayoutVars>
          <dgm:chMax val="0"/>
          <dgm:chPref val="0"/>
        </dgm:presLayoutVars>
      </dgm:prSet>
      <dgm:spPr/>
    </dgm:pt>
    <dgm:pt modelId="{70BBD303-B9D4-4944-9664-0BE9F1F2F7EC}" type="pres">
      <dgm:prSet presAssocID="{11CD82B8-1F04-4456-86D0-873F48BD41E7}" presName="Image" presStyleLbl="node1" presStyleIdx="1" presStyleCnt="3" custScaleX="33374" custLinFactNeighborX="-2622"/>
      <dgm:spPr>
        <a:prstGeom prst="diamond">
          <a:avLst/>
        </a:prstGeom>
      </dgm:spPr>
    </dgm:pt>
    <dgm:pt modelId="{EDA72C9E-CDC7-4FBB-900A-142B14C2EF4A}" type="pres">
      <dgm:prSet presAssocID="{11CD82B8-1F04-4456-86D0-873F48BD41E7}" presName="childText" presStyleLbl="lnNode1" presStyleIdx="1" presStyleCnt="3" custScaleX="140326">
        <dgm:presLayoutVars>
          <dgm:chMax val="0"/>
          <dgm:chPref val="0"/>
          <dgm:bulletEnabled val="1"/>
        </dgm:presLayoutVars>
      </dgm:prSet>
      <dgm:spPr/>
    </dgm:pt>
    <dgm:pt modelId="{FE313984-343D-4D40-B2DE-12723FAFB156}" type="pres">
      <dgm:prSet presAssocID="{ADD959BD-1529-467A-ACF1-57BE315F97A7}" presName="childComposite" presStyleCnt="0">
        <dgm:presLayoutVars>
          <dgm:chMax val="0"/>
          <dgm:chPref val="0"/>
        </dgm:presLayoutVars>
      </dgm:prSet>
      <dgm:spPr/>
    </dgm:pt>
    <dgm:pt modelId="{78F6D294-923A-44DE-A1C5-01830477D449}" type="pres">
      <dgm:prSet presAssocID="{ADD959BD-1529-467A-ACF1-57BE315F97A7}" presName="Image" presStyleLbl="node1" presStyleIdx="2" presStyleCnt="3" custScaleX="33374" custLinFactNeighborX="-2622"/>
      <dgm:spPr>
        <a:prstGeom prst="diamond">
          <a:avLst/>
        </a:prstGeom>
      </dgm:spPr>
    </dgm:pt>
    <dgm:pt modelId="{1FE3AAA0-F6AF-4DBC-8170-61448D76C161}" type="pres">
      <dgm:prSet presAssocID="{ADD959BD-1529-467A-ACF1-57BE315F97A7}" presName="childText" presStyleLbl="lnNode1" presStyleIdx="2" presStyleCnt="3" custScaleX="140326">
        <dgm:presLayoutVars>
          <dgm:chMax val="0"/>
          <dgm:chPref val="0"/>
          <dgm:bulletEnabled val="1"/>
        </dgm:presLayoutVars>
      </dgm:prSet>
      <dgm:spPr/>
    </dgm:pt>
  </dgm:ptLst>
  <dgm:cxnLst>
    <dgm:cxn modelId="{81B62304-323F-469B-8AF4-05AD9B9DA6AA}" type="presOf" srcId="{8CB6CA4C-9FCA-4709-963A-A7CC2E3F0DE5}" destId="{31256650-CE5E-4911-A227-B16B2D228A04}" srcOrd="0" destOrd="0" presId="urn:microsoft.com/office/officeart/2008/layout/PictureAccentList"/>
    <dgm:cxn modelId="{2CE82223-A55C-429A-BE2E-1917702F6C1B}" type="presOf" srcId="{11CD82B8-1F04-4456-86D0-873F48BD41E7}" destId="{EDA72C9E-CDC7-4FBB-900A-142B14C2EF4A}" srcOrd="0" destOrd="0" presId="urn:microsoft.com/office/officeart/2008/layout/PictureAccentList"/>
    <dgm:cxn modelId="{01187031-60FF-4F4C-9715-0B5EA7314F1F}" srcId="{8675066C-7B2B-4982-9F47-1312CCA413C7}" destId="{11CD82B8-1F04-4456-86D0-873F48BD41E7}" srcOrd="1" destOrd="0" parTransId="{4E58D644-DC2C-44D9-87D8-B5ED3A8D1858}" sibTransId="{9241AB55-7FE4-4464-90D4-DF179A6FF3D6}"/>
    <dgm:cxn modelId="{CB7E895A-E400-4E06-A344-DEBC85914651}" type="presOf" srcId="{8675066C-7B2B-4982-9F47-1312CCA413C7}" destId="{66CE54AE-F580-449D-B5D2-D53E1F302508}" srcOrd="0" destOrd="0" presId="urn:microsoft.com/office/officeart/2008/layout/PictureAccentList"/>
    <dgm:cxn modelId="{350D6A7D-8A2B-4F25-A00E-63C8E08EB486}" type="presOf" srcId="{58E6A66D-851A-49C3-8FBD-DB94A9833FCB}" destId="{D2E26506-800F-4E96-82DB-CBDB0CDD5F6B}" srcOrd="0" destOrd="0" presId="urn:microsoft.com/office/officeart/2008/layout/PictureAccentList"/>
    <dgm:cxn modelId="{18AFF886-7DA8-47E1-B768-F102261C05E7}" srcId="{8675066C-7B2B-4982-9F47-1312CCA413C7}" destId="{ADD959BD-1529-467A-ACF1-57BE315F97A7}" srcOrd="2" destOrd="0" parTransId="{B0A45B2C-6729-445F-A7CA-99627F88DDCC}" sibTransId="{5DD87D5B-E278-48D7-8952-2F33141FE677}"/>
    <dgm:cxn modelId="{97701593-E666-4FE9-90E8-206FE61F85D3}" type="presOf" srcId="{ADD959BD-1529-467A-ACF1-57BE315F97A7}" destId="{1FE3AAA0-F6AF-4DBC-8170-61448D76C161}" srcOrd="0" destOrd="0" presId="urn:microsoft.com/office/officeart/2008/layout/PictureAccentList"/>
    <dgm:cxn modelId="{E77636C1-7AEE-4239-BAD1-82C7C73E1954}" srcId="{8675066C-7B2B-4982-9F47-1312CCA413C7}" destId="{8CB6CA4C-9FCA-4709-963A-A7CC2E3F0DE5}" srcOrd="0" destOrd="0" parTransId="{1EECEC64-217B-462A-B362-515751FF96B6}" sibTransId="{9A11BEA3-CDF2-474C-B0C6-16EEDC61350C}"/>
    <dgm:cxn modelId="{E07897F3-7818-42EB-B1A4-A34A614AA993}" srcId="{58E6A66D-851A-49C3-8FBD-DB94A9833FCB}" destId="{8675066C-7B2B-4982-9F47-1312CCA413C7}" srcOrd="0" destOrd="0" parTransId="{3F1F889E-E438-47EC-B67E-BA220A0379B5}" sibTransId="{D0A44FF3-4C59-4720-A8BD-DEFE1CF81754}"/>
    <dgm:cxn modelId="{F04AE47D-649C-41FE-9805-B04E33F30214}" type="presParOf" srcId="{D2E26506-800F-4E96-82DB-CBDB0CDD5F6B}" destId="{174DFF65-7988-40BD-8354-EA6F4384CAB3}" srcOrd="0" destOrd="0" presId="urn:microsoft.com/office/officeart/2008/layout/PictureAccentList"/>
    <dgm:cxn modelId="{559CE249-050C-4560-845C-512E99F7F0F0}" type="presParOf" srcId="{174DFF65-7988-40BD-8354-EA6F4384CAB3}" destId="{17D27199-CC42-47E6-A0BC-889F8FFABB19}" srcOrd="0" destOrd="0" presId="urn:microsoft.com/office/officeart/2008/layout/PictureAccentList"/>
    <dgm:cxn modelId="{AF13FFE9-179B-4800-A82B-CCA32055FEC1}" type="presParOf" srcId="{17D27199-CC42-47E6-A0BC-889F8FFABB19}" destId="{66CE54AE-F580-449D-B5D2-D53E1F302508}" srcOrd="0" destOrd="0" presId="urn:microsoft.com/office/officeart/2008/layout/PictureAccentList"/>
    <dgm:cxn modelId="{B712C362-EBA2-47C4-9CDA-3AB043D8DFEA}" type="presParOf" srcId="{174DFF65-7988-40BD-8354-EA6F4384CAB3}" destId="{9C79AEAB-B72F-4739-A931-350DBCAC90CE}" srcOrd="1" destOrd="0" presId="urn:microsoft.com/office/officeart/2008/layout/PictureAccentList"/>
    <dgm:cxn modelId="{064221E7-BAEA-402E-9D54-51F715F52288}" type="presParOf" srcId="{9C79AEAB-B72F-4739-A931-350DBCAC90CE}" destId="{0F8BB4DE-6C1F-4C98-93DD-CB4AF28E0B9E}" srcOrd="0" destOrd="0" presId="urn:microsoft.com/office/officeart/2008/layout/PictureAccentList"/>
    <dgm:cxn modelId="{280BDCC8-5825-42E6-9E9D-6803C154F085}" type="presParOf" srcId="{0F8BB4DE-6C1F-4C98-93DD-CB4AF28E0B9E}" destId="{2B0A3519-E263-470E-B58F-2445CDB3DEA5}" srcOrd="0" destOrd="0" presId="urn:microsoft.com/office/officeart/2008/layout/PictureAccentList"/>
    <dgm:cxn modelId="{34C4448D-8755-4048-9D7A-E95BA8BA1118}" type="presParOf" srcId="{0F8BB4DE-6C1F-4C98-93DD-CB4AF28E0B9E}" destId="{31256650-CE5E-4911-A227-B16B2D228A04}" srcOrd="1" destOrd="0" presId="urn:microsoft.com/office/officeart/2008/layout/PictureAccentList"/>
    <dgm:cxn modelId="{2B200F99-EFCD-4C58-8EB0-714F01E97EF0}" type="presParOf" srcId="{9C79AEAB-B72F-4739-A931-350DBCAC90CE}" destId="{48F17F01-18FC-498B-BCF1-B87A857C7361}" srcOrd="1" destOrd="0" presId="urn:microsoft.com/office/officeart/2008/layout/PictureAccentList"/>
    <dgm:cxn modelId="{CF144FED-E918-43A8-AAF1-956DF6183165}" type="presParOf" srcId="{48F17F01-18FC-498B-BCF1-B87A857C7361}" destId="{70BBD303-B9D4-4944-9664-0BE9F1F2F7EC}" srcOrd="0" destOrd="0" presId="urn:microsoft.com/office/officeart/2008/layout/PictureAccentList"/>
    <dgm:cxn modelId="{FEADC9DC-86C3-4F68-882D-9B7F9A069783}" type="presParOf" srcId="{48F17F01-18FC-498B-BCF1-B87A857C7361}" destId="{EDA72C9E-CDC7-4FBB-900A-142B14C2EF4A}" srcOrd="1" destOrd="0" presId="urn:microsoft.com/office/officeart/2008/layout/PictureAccentList"/>
    <dgm:cxn modelId="{251E5B2B-DE44-47CD-B152-85226E04D2BB}" type="presParOf" srcId="{9C79AEAB-B72F-4739-A931-350DBCAC90CE}" destId="{FE313984-343D-4D40-B2DE-12723FAFB156}" srcOrd="2" destOrd="0" presId="urn:microsoft.com/office/officeart/2008/layout/PictureAccentList"/>
    <dgm:cxn modelId="{84B01483-92A3-402C-8155-F7B558CC1BB8}" type="presParOf" srcId="{FE313984-343D-4D40-B2DE-12723FAFB156}" destId="{78F6D294-923A-44DE-A1C5-01830477D449}" srcOrd="0" destOrd="0" presId="urn:microsoft.com/office/officeart/2008/layout/PictureAccentList"/>
    <dgm:cxn modelId="{1885B4D8-B76E-4645-B25B-5810410FC36E}" type="presParOf" srcId="{FE313984-343D-4D40-B2DE-12723FAFB156}" destId="{1FE3AAA0-F6AF-4DBC-8170-61448D76C16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475ED-6ACF-4AEC-91FB-BB33357BF19C}" type="doc">
      <dgm:prSet loTypeId="urn:microsoft.com/office/officeart/2005/8/layout/p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DA2F4C0-5EDA-4AE8-9A17-2A138750D34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primer testimonio audible del Padre fue en el bautismo de Jesús, al comienzo de su ministerio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1:11).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03E85-C243-4EC2-B8CC-F58B9491EA4B}" type="parTrans" cxnId="{1122B0F6-C42D-4FC3-8471-A5F4FFBDBB1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DE1BA-22CE-48B9-857C-2A4DB8F7C0A0}" type="sibTrans" cxnId="{1122B0F6-C42D-4FC3-8471-A5F4FFBDBB1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2B57C-8066-4A64-A7FA-667029F6308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segundo, al pequeño grupo que presenció la transfiguración (Mt. 17:5). Estas palabras quedaron profundamente grabadas en la mente de ellos (2P. 1:17).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2E3E9-B936-4D57-904D-B75EDE917D17}" type="parTrans" cxnId="{6F3B7970-8BF8-42B0-B8EE-EC3780EC41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BFCB6-29BD-41DF-A3FE-E3A0739DDB32}" type="sibTrans" cxnId="{6F3B7970-8BF8-42B0-B8EE-EC3780EC41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6A92B-89F6-4962-B180-3FC0CEE07779}">
      <dgm:prSet custT="1"/>
      <dgm:spPr>
        <a:solidFill>
          <a:srgbClr val="B40085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tercero y último fue poco antes de la crucifixión, ante un pedido angustioso de Jesús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12:27-28).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B22E7-F125-4242-B642-3E29678FF895}" type="parTrans" cxnId="{4377DE8D-1A7A-4ACF-89AB-6CF67A14F36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730DD6-0C2D-427D-830F-AFB51352F142}" type="sibTrans" cxnId="{4377DE8D-1A7A-4ACF-89AB-6CF67A14F36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6DDB5-9117-4CDA-9ABC-C1188E8F48DA}" type="pres">
      <dgm:prSet presAssocID="{741475ED-6ACF-4AEC-91FB-BB33357BF19C}" presName="Name0" presStyleCnt="0">
        <dgm:presLayoutVars>
          <dgm:dir/>
          <dgm:resizeHandles val="exact"/>
        </dgm:presLayoutVars>
      </dgm:prSet>
      <dgm:spPr/>
    </dgm:pt>
    <dgm:pt modelId="{C6BD8DAE-D70B-4815-BFD4-200942679E0C}" type="pres">
      <dgm:prSet presAssocID="{741475ED-6ACF-4AEC-91FB-BB33357BF19C}" presName="bkgdShp" presStyleLbl="alignAccFollowNode1" presStyleIdx="0" presStyleCnt="1"/>
      <dgm:spPr>
        <a:solidFill>
          <a:schemeClr val="accent1">
            <a:lumMod val="50000"/>
            <a:alpha val="90000"/>
          </a:schemeClr>
        </a:solidFill>
      </dgm:spPr>
    </dgm:pt>
    <dgm:pt modelId="{4D7941E7-35B3-462A-9883-728C2B058DEA}" type="pres">
      <dgm:prSet presAssocID="{741475ED-6ACF-4AEC-91FB-BB33357BF19C}" presName="linComp" presStyleCnt="0"/>
      <dgm:spPr/>
    </dgm:pt>
    <dgm:pt modelId="{8997123C-0AF9-442F-8E95-9E587D38F3DB}" type="pres">
      <dgm:prSet presAssocID="{7DA2F4C0-5EDA-4AE8-9A17-2A138750D34D}" presName="compNode" presStyleCnt="0"/>
      <dgm:spPr/>
    </dgm:pt>
    <dgm:pt modelId="{E76FD97F-68E7-49D8-8738-38D033F2F2D8}" type="pres">
      <dgm:prSet presAssocID="{7DA2F4C0-5EDA-4AE8-9A17-2A138750D34D}" presName="node" presStyleLbl="node1" presStyleIdx="0" presStyleCnt="3">
        <dgm:presLayoutVars>
          <dgm:bulletEnabled val="1"/>
        </dgm:presLayoutVars>
      </dgm:prSet>
      <dgm:spPr/>
    </dgm:pt>
    <dgm:pt modelId="{E794B1EA-E9FC-4CB4-AD51-B9C246D16CDD}" type="pres">
      <dgm:prSet presAssocID="{7DA2F4C0-5EDA-4AE8-9A17-2A138750D34D}" presName="invisiNode" presStyleLbl="node1" presStyleIdx="0" presStyleCnt="3"/>
      <dgm:spPr/>
    </dgm:pt>
    <dgm:pt modelId="{F7D73952-0DD7-489E-89AB-F8DDCAEC6B01}" type="pres">
      <dgm:prSet presAssocID="{7DA2F4C0-5EDA-4AE8-9A17-2A138750D34D}" presName="imagNode" presStyleLbl="fgImgPlace1" presStyleIdx="0" presStyleCnt="3" custScaleY="11778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5A20E8-2CF7-49CA-872B-C20D7A5B3DA3}" type="pres">
      <dgm:prSet presAssocID="{E4FDE1BA-22CE-48B9-857C-2A4DB8F7C0A0}" presName="sibTrans" presStyleLbl="sibTrans2D1" presStyleIdx="0" presStyleCnt="0"/>
      <dgm:spPr/>
    </dgm:pt>
    <dgm:pt modelId="{E05082E2-77C3-432E-A572-5F769C33C97E}" type="pres">
      <dgm:prSet presAssocID="{5992B57C-8066-4A64-A7FA-667029F6308C}" presName="compNode" presStyleCnt="0"/>
      <dgm:spPr/>
    </dgm:pt>
    <dgm:pt modelId="{C969B5B2-6C76-447C-8B22-7D008A658AFC}" type="pres">
      <dgm:prSet presAssocID="{5992B57C-8066-4A64-A7FA-667029F6308C}" presName="node" presStyleLbl="node1" presStyleIdx="1" presStyleCnt="3">
        <dgm:presLayoutVars>
          <dgm:bulletEnabled val="1"/>
        </dgm:presLayoutVars>
      </dgm:prSet>
      <dgm:spPr/>
    </dgm:pt>
    <dgm:pt modelId="{71F89001-0171-40E3-8D53-786C312999F9}" type="pres">
      <dgm:prSet presAssocID="{5992B57C-8066-4A64-A7FA-667029F6308C}" presName="invisiNode" presStyleLbl="node1" presStyleIdx="1" presStyleCnt="3"/>
      <dgm:spPr/>
    </dgm:pt>
    <dgm:pt modelId="{41D11918-A312-48D9-A970-DCC58FA4FC02}" type="pres">
      <dgm:prSet presAssocID="{5992B57C-8066-4A64-A7FA-667029F6308C}" presName="imagNode" presStyleLbl="fgImgPlace1" presStyleIdx="1" presStyleCnt="3" custScaleY="11778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EFB8F41-31C0-447C-A99F-392F0742AC41}" type="pres">
      <dgm:prSet presAssocID="{6F5BFCB6-29BD-41DF-A3FE-E3A0739DDB32}" presName="sibTrans" presStyleLbl="sibTrans2D1" presStyleIdx="0" presStyleCnt="0"/>
      <dgm:spPr/>
    </dgm:pt>
    <dgm:pt modelId="{6C01D34D-1AA8-4A10-9338-33852CA3DED8}" type="pres">
      <dgm:prSet presAssocID="{A456A92B-89F6-4962-B180-3FC0CEE07779}" presName="compNode" presStyleCnt="0"/>
      <dgm:spPr/>
    </dgm:pt>
    <dgm:pt modelId="{8CE236BF-AD0A-4B77-8B8E-D1405ACE9F8D}" type="pres">
      <dgm:prSet presAssocID="{A456A92B-89F6-4962-B180-3FC0CEE07779}" presName="node" presStyleLbl="node1" presStyleIdx="2" presStyleCnt="3">
        <dgm:presLayoutVars>
          <dgm:bulletEnabled val="1"/>
        </dgm:presLayoutVars>
      </dgm:prSet>
      <dgm:spPr/>
    </dgm:pt>
    <dgm:pt modelId="{A92D7DA8-EF7D-43C0-AFC7-6C9279E24B99}" type="pres">
      <dgm:prSet presAssocID="{A456A92B-89F6-4962-B180-3FC0CEE07779}" presName="invisiNode" presStyleLbl="node1" presStyleIdx="2" presStyleCnt="3"/>
      <dgm:spPr/>
    </dgm:pt>
    <dgm:pt modelId="{9A28F8F6-EB06-4F86-BC48-4188AFD60938}" type="pres">
      <dgm:prSet presAssocID="{A456A92B-89F6-4962-B180-3FC0CEE07779}" presName="imagNode" presStyleLbl="fgImgPlace1" presStyleIdx="2" presStyleCnt="3" custScaleY="117787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B306B4E-4594-47B7-A68C-BA296FF5F83D}" type="presOf" srcId="{A456A92B-89F6-4962-B180-3FC0CEE07779}" destId="{8CE236BF-AD0A-4B77-8B8E-D1405ACE9F8D}" srcOrd="0" destOrd="0" presId="urn:microsoft.com/office/officeart/2005/8/layout/pList2"/>
    <dgm:cxn modelId="{6F3B7970-8BF8-42B0-B8EE-EC3780EC4144}" srcId="{741475ED-6ACF-4AEC-91FB-BB33357BF19C}" destId="{5992B57C-8066-4A64-A7FA-667029F6308C}" srcOrd="1" destOrd="0" parTransId="{8012E3E9-B936-4D57-904D-B75EDE917D17}" sibTransId="{6F5BFCB6-29BD-41DF-A3FE-E3A0739DDB32}"/>
    <dgm:cxn modelId="{D000FA52-DF7D-48B4-A928-FBEDB9A9B93A}" type="presOf" srcId="{7DA2F4C0-5EDA-4AE8-9A17-2A138750D34D}" destId="{E76FD97F-68E7-49D8-8738-38D033F2F2D8}" srcOrd="0" destOrd="0" presId="urn:microsoft.com/office/officeart/2005/8/layout/pList2"/>
    <dgm:cxn modelId="{606A0B7D-B14D-439A-8B77-709762618986}" type="presOf" srcId="{741475ED-6ACF-4AEC-91FB-BB33357BF19C}" destId="{AEA6DDB5-9117-4CDA-9ABC-C1188E8F48DA}" srcOrd="0" destOrd="0" presId="urn:microsoft.com/office/officeart/2005/8/layout/pList2"/>
    <dgm:cxn modelId="{4377DE8D-1A7A-4ACF-89AB-6CF67A14F363}" srcId="{741475ED-6ACF-4AEC-91FB-BB33357BF19C}" destId="{A456A92B-89F6-4962-B180-3FC0CEE07779}" srcOrd="2" destOrd="0" parTransId="{A55B22E7-F125-4242-B642-3E29678FF895}" sibTransId="{7E730DD6-0C2D-427D-830F-AFB51352F142}"/>
    <dgm:cxn modelId="{291522AE-78A2-431B-BD96-7F442F60A81B}" type="presOf" srcId="{5992B57C-8066-4A64-A7FA-667029F6308C}" destId="{C969B5B2-6C76-447C-8B22-7D008A658AFC}" srcOrd="0" destOrd="0" presId="urn:microsoft.com/office/officeart/2005/8/layout/pList2"/>
    <dgm:cxn modelId="{CB7395D2-FE79-45B2-A97E-984A0267704B}" type="presOf" srcId="{E4FDE1BA-22CE-48B9-857C-2A4DB8F7C0A0}" destId="{375A20E8-2CF7-49CA-872B-C20D7A5B3DA3}" srcOrd="0" destOrd="0" presId="urn:microsoft.com/office/officeart/2005/8/layout/pList2"/>
    <dgm:cxn modelId="{B09FBFEB-0103-43F0-B66E-73041C767D1F}" type="presOf" srcId="{6F5BFCB6-29BD-41DF-A3FE-E3A0739DDB32}" destId="{9EFB8F41-31C0-447C-A99F-392F0742AC41}" srcOrd="0" destOrd="0" presId="urn:microsoft.com/office/officeart/2005/8/layout/pList2"/>
    <dgm:cxn modelId="{1122B0F6-C42D-4FC3-8471-A5F4FFBDBB1B}" srcId="{741475ED-6ACF-4AEC-91FB-BB33357BF19C}" destId="{7DA2F4C0-5EDA-4AE8-9A17-2A138750D34D}" srcOrd="0" destOrd="0" parTransId="{6A103E85-C243-4EC2-B8CC-F58B9491EA4B}" sibTransId="{E4FDE1BA-22CE-48B9-857C-2A4DB8F7C0A0}"/>
    <dgm:cxn modelId="{BB839043-A903-44D9-8938-67E945478AFD}" type="presParOf" srcId="{AEA6DDB5-9117-4CDA-9ABC-C1188E8F48DA}" destId="{C6BD8DAE-D70B-4815-BFD4-200942679E0C}" srcOrd="0" destOrd="0" presId="urn:microsoft.com/office/officeart/2005/8/layout/pList2"/>
    <dgm:cxn modelId="{D50CD68A-848D-4931-ADD4-31948C990733}" type="presParOf" srcId="{AEA6DDB5-9117-4CDA-9ABC-C1188E8F48DA}" destId="{4D7941E7-35B3-462A-9883-728C2B058DEA}" srcOrd="1" destOrd="0" presId="urn:microsoft.com/office/officeart/2005/8/layout/pList2"/>
    <dgm:cxn modelId="{89C42572-65B0-41AB-9234-9485320107EA}" type="presParOf" srcId="{4D7941E7-35B3-462A-9883-728C2B058DEA}" destId="{8997123C-0AF9-442F-8E95-9E587D38F3DB}" srcOrd="0" destOrd="0" presId="urn:microsoft.com/office/officeart/2005/8/layout/pList2"/>
    <dgm:cxn modelId="{C26F4951-8CD3-4EA9-AA3B-86B82665E44C}" type="presParOf" srcId="{8997123C-0AF9-442F-8E95-9E587D38F3DB}" destId="{E76FD97F-68E7-49D8-8738-38D033F2F2D8}" srcOrd="0" destOrd="0" presId="urn:microsoft.com/office/officeart/2005/8/layout/pList2"/>
    <dgm:cxn modelId="{B6AD70EC-F038-4AB7-B16E-526CA79BB00E}" type="presParOf" srcId="{8997123C-0AF9-442F-8E95-9E587D38F3DB}" destId="{E794B1EA-E9FC-4CB4-AD51-B9C246D16CDD}" srcOrd="1" destOrd="0" presId="urn:microsoft.com/office/officeart/2005/8/layout/pList2"/>
    <dgm:cxn modelId="{953AF603-665B-4AC4-AD2B-03B6D78308F5}" type="presParOf" srcId="{8997123C-0AF9-442F-8E95-9E587D38F3DB}" destId="{F7D73952-0DD7-489E-89AB-F8DDCAEC6B01}" srcOrd="2" destOrd="0" presId="urn:microsoft.com/office/officeart/2005/8/layout/pList2"/>
    <dgm:cxn modelId="{71D8F442-4B18-43A5-8869-40ACD1ADD252}" type="presParOf" srcId="{4D7941E7-35B3-462A-9883-728C2B058DEA}" destId="{375A20E8-2CF7-49CA-872B-C20D7A5B3DA3}" srcOrd="1" destOrd="0" presId="urn:microsoft.com/office/officeart/2005/8/layout/pList2"/>
    <dgm:cxn modelId="{B191173C-CB30-488A-B6E6-43583DFD8D95}" type="presParOf" srcId="{4D7941E7-35B3-462A-9883-728C2B058DEA}" destId="{E05082E2-77C3-432E-A572-5F769C33C97E}" srcOrd="2" destOrd="0" presId="urn:microsoft.com/office/officeart/2005/8/layout/pList2"/>
    <dgm:cxn modelId="{A4A4E03B-764E-4082-9B08-32AFFD044487}" type="presParOf" srcId="{E05082E2-77C3-432E-A572-5F769C33C97E}" destId="{C969B5B2-6C76-447C-8B22-7D008A658AFC}" srcOrd="0" destOrd="0" presId="urn:microsoft.com/office/officeart/2005/8/layout/pList2"/>
    <dgm:cxn modelId="{8EFA5910-A850-41C3-B49F-5ABD016D16FC}" type="presParOf" srcId="{E05082E2-77C3-432E-A572-5F769C33C97E}" destId="{71F89001-0171-40E3-8D53-786C312999F9}" srcOrd="1" destOrd="0" presId="urn:microsoft.com/office/officeart/2005/8/layout/pList2"/>
    <dgm:cxn modelId="{26CF99C1-BE9B-41FE-87A8-986C2F3C3ECF}" type="presParOf" srcId="{E05082E2-77C3-432E-A572-5F769C33C97E}" destId="{41D11918-A312-48D9-A970-DCC58FA4FC02}" srcOrd="2" destOrd="0" presId="urn:microsoft.com/office/officeart/2005/8/layout/pList2"/>
    <dgm:cxn modelId="{BBF0767B-09F4-4D57-8624-72294374ABA3}" type="presParOf" srcId="{4D7941E7-35B3-462A-9883-728C2B058DEA}" destId="{9EFB8F41-31C0-447C-A99F-392F0742AC41}" srcOrd="3" destOrd="0" presId="urn:microsoft.com/office/officeart/2005/8/layout/pList2"/>
    <dgm:cxn modelId="{CA783413-FA92-4FB5-BF07-C1B1B3D46BB1}" type="presParOf" srcId="{4D7941E7-35B3-462A-9883-728C2B058DEA}" destId="{6C01D34D-1AA8-4A10-9338-33852CA3DED8}" srcOrd="4" destOrd="0" presId="urn:microsoft.com/office/officeart/2005/8/layout/pList2"/>
    <dgm:cxn modelId="{B4759A9E-6110-44F1-9A69-802288D82244}" type="presParOf" srcId="{6C01D34D-1AA8-4A10-9338-33852CA3DED8}" destId="{8CE236BF-AD0A-4B77-8B8E-D1405ACE9F8D}" srcOrd="0" destOrd="0" presId="urn:microsoft.com/office/officeart/2005/8/layout/pList2"/>
    <dgm:cxn modelId="{AC4E07B7-8628-4857-A1DD-4E6B4576CEF9}" type="presParOf" srcId="{6C01D34D-1AA8-4A10-9338-33852CA3DED8}" destId="{A92D7DA8-EF7D-43C0-AFC7-6C9279E24B99}" srcOrd="1" destOrd="0" presId="urn:microsoft.com/office/officeart/2005/8/layout/pList2"/>
    <dgm:cxn modelId="{30A07110-97F9-45EF-82A5-4267CFECA207}" type="presParOf" srcId="{6C01D34D-1AA8-4A10-9338-33852CA3DED8}" destId="{9A28F8F6-EB06-4F86-BC48-4188AFD609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60525-C0C8-4158-A548-DA9D6063F8B0}">
      <dsp:nvSpPr>
        <dsp:cNvPr id="0" name=""/>
        <dsp:cNvSpPr/>
      </dsp:nvSpPr>
      <dsp:spPr>
        <a:xfrm>
          <a:off x="0" y="3093713"/>
          <a:ext cx="11325225" cy="1153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3:32-36</a:t>
          </a:r>
        </a:p>
      </dsp:txBody>
      <dsp:txXfrm>
        <a:off x="0" y="3093713"/>
        <a:ext cx="11325225" cy="622904"/>
      </dsp:txXfrm>
    </dsp:sp>
    <dsp:sp modelId="{797D43CF-5E1A-4E0F-A31B-6B29E4E87BC6}">
      <dsp:nvSpPr>
        <dsp:cNvPr id="0" name=""/>
        <dsp:cNvSpPr/>
      </dsp:nvSpPr>
      <dsp:spPr>
        <a:xfrm>
          <a:off x="0" y="3458428"/>
          <a:ext cx="5662612" cy="7897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Habla las palabras de Dios. Está lleno de su Espíritu. Es amado por su Padre, de quien ha recibido todo. Quien cree en Él tiene vida eterna</a:t>
          </a:r>
        </a:p>
      </dsp:txBody>
      <dsp:txXfrm>
        <a:off x="0" y="3458428"/>
        <a:ext cx="5662612" cy="789721"/>
      </dsp:txXfrm>
    </dsp:sp>
    <dsp:sp modelId="{CC8E92B1-705D-4A95-8C75-1611CBED4EBF}">
      <dsp:nvSpPr>
        <dsp:cNvPr id="0" name=""/>
        <dsp:cNvSpPr/>
      </dsp:nvSpPr>
      <dsp:spPr>
        <a:xfrm>
          <a:off x="5662612" y="3458428"/>
          <a:ext cx="5662612" cy="789721"/>
        </a:xfrm>
        <a:prstGeom prst="rect">
          <a:avLst/>
        </a:prstGeom>
        <a:solidFill>
          <a:schemeClr val="accent3">
            <a:tint val="40000"/>
            <a:alpha val="90000"/>
            <a:hueOff val="400000"/>
            <a:satOff val="5904"/>
            <a:lumOff val="57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0000"/>
              <a:satOff val="5904"/>
              <a:lumOff val="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un testigo a quien nadie cree. Quien le escucha atestigua que Dios es veraz</a:t>
          </a:r>
        </a:p>
      </dsp:txBody>
      <dsp:txXfrm>
        <a:off x="5662612" y="3458428"/>
        <a:ext cx="5662612" cy="789721"/>
      </dsp:txXfrm>
    </dsp:sp>
    <dsp:sp modelId="{786ABABD-65E8-40A5-8F99-22E030DAAA9E}">
      <dsp:nvSpPr>
        <dsp:cNvPr id="0" name=""/>
        <dsp:cNvSpPr/>
      </dsp:nvSpPr>
      <dsp:spPr>
        <a:xfrm rot="10800000">
          <a:off x="0" y="2320512"/>
          <a:ext cx="11325225" cy="780816"/>
        </a:xfrm>
        <a:prstGeom prst="upArrowCallou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3:31</a:t>
          </a:r>
        </a:p>
      </dsp:txBody>
      <dsp:txXfrm rot="-10800000">
        <a:off x="0" y="2320512"/>
        <a:ext cx="11325225" cy="274066"/>
      </dsp:txXfrm>
    </dsp:sp>
    <dsp:sp modelId="{F3C90EED-1F71-422E-A3C0-171DDE9C5E53}">
      <dsp:nvSpPr>
        <dsp:cNvPr id="0" name=""/>
        <dsp:cNvSpPr/>
      </dsp:nvSpPr>
      <dsp:spPr>
        <a:xfrm>
          <a:off x="0" y="2594579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800000"/>
            <a:satOff val="11808"/>
            <a:lumOff val="115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00000"/>
              <a:satOff val="11808"/>
              <a:lumOff val="11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4000" tIns="22860" rIns="36000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celestial, está sobre todos</a:t>
          </a:r>
        </a:p>
      </dsp:txBody>
      <dsp:txXfrm>
        <a:off x="0" y="2594579"/>
        <a:ext cx="5662612" cy="233464"/>
      </dsp:txXfrm>
    </dsp:sp>
    <dsp:sp modelId="{6AC9E520-EFEA-4EFB-893C-142458224EE8}">
      <dsp:nvSpPr>
        <dsp:cNvPr id="0" name=""/>
        <dsp:cNvSpPr/>
      </dsp:nvSpPr>
      <dsp:spPr>
        <a:xfrm>
          <a:off x="5662612" y="2594579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1200000"/>
            <a:satOff val="17712"/>
            <a:lumOff val="173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00000"/>
              <a:satOff val="17712"/>
              <a:lumOff val="17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terrenal, habla cosas terrenales</a:t>
          </a:r>
        </a:p>
      </dsp:txBody>
      <dsp:txXfrm>
        <a:off x="5662612" y="2594579"/>
        <a:ext cx="5662612" cy="233464"/>
      </dsp:txXfrm>
    </dsp:sp>
    <dsp:sp modelId="{03D0C03A-DF0A-4219-85C5-D0F27B62F598}">
      <dsp:nvSpPr>
        <dsp:cNvPr id="0" name=""/>
        <dsp:cNvSpPr/>
      </dsp:nvSpPr>
      <dsp:spPr>
        <a:xfrm rot="10800000">
          <a:off x="0" y="1547311"/>
          <a:ext cx="11325225" cy="780816"/>
        </a:xfrm>
        <a:prstGeom prst="upArrowCallou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</a:rPr>
            <a:t>Juan 3:30</a:t>
          </a:r>
        </a:p>
      </dsp:txBody>
      <dsp:txXfrm rot="-10800000">
        <a:off x="0" y="1547311"/>
        <a:ext cx="11325225" cy="274066"/>
      </dsp:txXfrm>
    </dsp:sp>
    <dsp:sp modelId="{6BB42237-C592-4EDA-8EA9-FBEFC03831AD}">
      <dsp:nvSpPr>
        <dsp:cNvPr id="0" name=""/>
        <dsp:cNvSpPr/>
      </dsp:nvSpPr>
      <dsp:spPr>
        <a:xfrm>
          <a:off x="0" y="1821378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1600000"/>
            <a:satOff val="23616"/>
            <a:lumOff val="230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00000"/>
              <a:satOff val="23616"/>
              <a:lumOff val="23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6000" tIns="22860" rIns="72000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Debe crecer</a:t>
          </a:r>
        </a:p>
      </dsp:txBody>
      <dsp:txXfrm>
        <a:off x="0" y="1821378"/>
        <a:ext cx="5662612" cy="233464"/>
      </dsp:txXfrm>
    </dsp:sp>
    <dsp:sp modelId="{D45463CD-C932-423A-A24A-D538A5711C8B}">
      <dsp:nvSpPr>
        <dsp:cNvPr id="0" name=""/>
        <dsp:cNvSpPr/>
      </dsp:nvSpPr>
      <dsp:spPr>
        <a:xfrm>
          <a:off x="5662612" y="1821378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2000000"/>
            <a:satOff val="29521"/>
            <a:lumOff val="28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00000"/>
              <a:satOff val="29521"/>
              <a:lumOff val="28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0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Debe menguar</a:t>
          </a:r>
        </a:p>
      </dsp:txBody>
      <dsp:txXfrm>
        <a:off x="5662612" y="1821378"/>
        <a:ext cx="5662612" cy="233464"/>
      </dsp:txXfrm>
    </dsp:sp>
    <dsp:sp modelId="{8D4A7C64-EBF7-471F-A3B6-89751E5B85A5}">
      <dsp:nvSpPr>
        <dsp:cNvPr id="0" name=""/>
        <dsp:cNvSpPr/>
      </dsp:nvSpPr>
      <dsp:spPr>
        <a:xfrm rot="10800000">
          <a:off x="0" y="774110"/>
          <a:ext cx="11325225" cy="780816"/>
        </a:xfrm>
        <a:prstGeom prst="upArrowCallou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ysClr val="windowText" lastClr="000000"/>
              </a:solidFill>
            </a:rPr>
            <a:t>Juan 3:29</a:t>
          </a:r>
        </a:p>
      </dsp:txBody>
      <dsp:txXfrm rot="-10800000">
        <a:off x="0" y="774110"/>
        <a:ext cx="11325225" cy="274066"/>
      </dsp:txXfrm>
    </dsp:sp>
    <dsp:sp modelId="{3FDDC7B7-3C15-4584-8F6B-E0062145214B}">
      <dsp:nvSpPr>
        <dsp:cNvPr id="0" name=""/>
        <dsp:cNvSpPr/>
      </dsp:nvSpPr>
      <dsp:spPr>
        <a:xfrm>
          <a:off x="0" y="1048177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2400000"/>
            <a:satOff val="35425"/>
            <a:lumOff val="346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400000"/>
              <a:satOff val="35425"/>
              <a:lumOff val="34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6000" tIns="22860" rIns="72000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el Esposo</a:t>
          </a:r>
        </a:p>
      </dsp:txBody>
      <dsp:txXfrm>
        <a:off x="0" y="1048177"/>
        <a:ext cx="5662612" cy="233464"/>
      </dsp:txXfrm>
    </dsp:sp>
    <dsp:sp modelId="{709C6255-10D1-45A6-8010-EA080C9CF891}">
      <dsp:nvSpPr>
        <dsp:cNvPr id="0" name=""/>
        <dsp:cNvSpPr/>
      </dsp:nvSpPr>
      <dsp:spPr>
        <a:xfrm>
          <a:off x="5662612" y="1048177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2800000"/>
            <a:satOff val="41329"/>
            <a:lumOff val="404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800000"/>
              <a:satOff val="41329"/>
              <a:lumOff val="40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0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el amigo del Esposo</a:t>
          </a:r>
        </a:p>
      </dsp:txBody>
      <dsp:txXfrm>
        <a:off x="5662612" y="1048177"/>
        <a:ext cx="5662612" cy="233464"/>
      </dsp:txXfrm>
    </dsp:sp>
    <dsp:sp modelId="{6A906856-7228-4613-A659-225347FE38FB}">
      <dsp:nvSpPr>
        <dsp:cNvPr id="0" name=""/>
        <dsp:cNvSpPr/>
      </dsp:nvSpPr>
      <dsp:spPr>
        <a:xfrm rot="10800000">
          <a:off x="0" y="909"/>
          <a:ext cx="11325225" cy="780816"/>
        </a:xfrm>
        <a:prstGeom prst="upArrowCallou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 3:28</a:t>
          </a:r>
        </a:p>
      </dsp:txBody>
      <dsp:txXfrm rot="-10800000">
        <a:off x="0" y="909"/>
        <a:ext cx="11325225" cy="274066"/>
      </dsp:txXfrm>
    </dsp:sp>
    <dsp:sp modelId="{AC5023C6-D605-4093-A138-EFF6D0054075}">
      <dsp:nvSpPr>
        <dsp:cNvPr id="0" name=""/>
        <dsp:cNvSpPr/>
      </dsp:nvSpPr>
      <dsp:spPr>
        <a:xfrm>
          <a:off x="0" y="274975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3200000"/>
            <a:satOff val="47233"/>
            <a:lumOff val="461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200000"/>
              <a:satOff val="47233"/>
              <a:lumOff val="46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6000" tIns="22860" rIns="72000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el Cristo</a:t>
          </a:r>
        </a:p>
      </dsp:txBody>
      <dsp:txXfrm>
        <a:off x="0" y="274975"/>
        <a:ext cx="5662612" cy="233464"/>
      </dsp:txXfrm>
    </dsp:sp>
    <dsp:sp modelId="{4FA9F633-534D-4AF5-93F1-22ABDC85B1A0}">
      <dsp:nvSpPr>
        <dsp:cNvPr id="0" name=""/>
        <dsp:cNvSpPr/>
      </dsp:nvSpPr>
      <dsp:spPr>
        <a:xfrm>
          <a:off x="5662612" y="274975"/>
          <a:ext cx="5662612" cy="233464"/>
        </a:xfrm>
        <a:prstGeom prst="rect">
          <a:avLst/>
        </a:prstGeom>
        <a:solidFill>
          <a:schemeClr val="accent3">
            <a:tint val="40000"/>
            <a:alpha val="90000"/>
            <a:hueOff val="3600000"/>
            <a:satOff val="53137"/>
            <a:lumOff val="519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0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enviado delante de Él</a:t>
          </a:r>
        </a:p>
      </dsp:txBody>
      <dsp:txXfrm>
        <a:off x="5662612" y="274975"/>
        <a:ext cx="5662612" cy="233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54AE-F580-449D-B5D2-D53E1F302508}">
      <dsp:nvSpPr>
        <dsp:cNvPr id="0" name=""/>
        <dsp:cNvSpPr/>
      </dsp:nvSpPr>
      <dsp:spPr>
        <a:xfrm>
          <a:off x="153599" y="1812"/>
          <a:ext cx="2902726" cy="1090150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Jesús sabía tres cosas del Padre 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5:36-37)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528" y="33741"/>
        <a:ext cx="2838868" cy="1026292"/>
      </dsp:txXfrm>
    </dsp:sp>
    <dsp:sp modelId="{2B0A3519-E263-470E-B58F-2445CDB3DEA5}">
      <dsp:nvSpPr>
        <dsp:cNvPr id="0" name=""/>
        <dsp:cNvSpPr/>
      </dsp:nvSpPr>
      <dsp:spPr>
        <a:xfrm>
          <a:off x="130456" y="1288190"/>
          <a:ext cx="363826" cy="1090150"/>
        </a:xfrm>
        <a:prstGeom prst="diamond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56650-CE5E-4911-A227-B16B2D228A04}">
      <dsp:nvSpPr>
        <dsp:cNvPr id="0" name=""/>
        <dsp:cNvSpPr/>
      </dsp:nvSpPr>
      <dsp:spPr>
        <a:xfrm>
          <a:off x="599156" y="1288190"/>
          <a:ext cx="2451728" cy="10901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había dado poder para hacer milagros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382" y="1341416"/>
        <a:ext cx="2345276" cy="983698"/>
      </dsp:txXfrm>
    </dsp:sp>
    <dsp:sp modelId="{70BBD303-B9D4-4944-9664-0BE9F1F2F7EC}">
      <dsp:nvSpPr>
        <dsp:cNvPr id="0" name=""/>
        <dsp:cNvSpPr/>
      </dsp:nvSpPr>
      <dsp:spPr>
        <a:xfrm>
          <a:off x="130456" y="2509159"/>
          <a:ext cx="363826" cy="1090150"/>
        </a:xfrm>
        <a:prstGeom prst="diamond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72C9E-CDC7-4FBB-900A-142B14C2EF4A}">
      <dsp:nvSpPr>
        <dsp:cNvPr id="0" name=""/>
        <dsp:cNvSpPr/>
      </dsp:nvSpPr>
      <dsp:spPr>
        <a:xfrm>
          <a:off x="599156" y="2509159"/>
          <a:ext cx="2451728" cy="1090150"/>
        </a:xfrm>
        <a:prstGeom prst="roundRect">
          <a:avLst>
            <a:gd name="adj" fmla="val 16670"/>
          </a:avLst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había enviado el mundo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382" y="2562385"/>
        <a:ext cx="2345276" cy="983698"/>
      </dsp:txXfrm>
    </dsp:sp>
    <dsp:sp modelId="{78F6D294-923A-44DE-A1C5-01830477D449}">
      <dsp:nvSpPr>
        <dsp:cNvPr id="0" name=""/>
        <dsp:cNvSpPr/>
      </dsp:nvSpPr>
      <dsp:spPr>
        <a:xfrm>
          <a:off x="130456" y="3730127"/>
          <a:ext cx="363826" cy="1090150"/>
        </a:xfrm>
        <a:prstGeom prst="diamond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3AAA0-F6AF-4DBC-8170-61448D76C161}">
      <dsp:nvSpPr>
        <dsp:cNvPr id="0" name=""/>
        <dsp:cNvSpPr/>
      </dsp:nvSpPr>
      <dsp:spPr>
        <a:xfrm>
          <a:off x="599156" y="3730127"/>
          <a:ext cx="2451728" cy="1090150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Había dado testimonio de él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382" y="3783353"/>
        <a:ext cx="2345276" cy="983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D8DAE-D70B-4815-BFD4-200942679E0C}">
      <dsp:nvSpPr>
        <dsp:cNvPr id="0" name=""/>
        <dsp:cNvSpPr/>
      </dsp:nvSpPr>
      <dsp:spPr>
        <a:xfrm>
          <a:off x="0" y="0"/>
          <a:ext cx="8277227" cy="2913953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D73952-0DD7-489E-89AB-F8DDCAEC6B01}">
      <dsp:nvSpPr>
        <dsp:cNvPr id="0" name=""/>
        <dsp:cNvSpPr/>
      </dsp:nvSpPr>
      <dsp:spPr>
        <a:xfrm>
          <a:off x="248316" y="198481"/>
          <a:ext cx="2431435" cy="2516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6FD97F-68E7-49D8-8738-38D033F2F2D8}">
      <dsp:nvSpPr>
        <dsp:cNvPr id="0" name=""/>
        <dsp:cNvSpPr/>
      </dsp:nvSpPr>
      <dsp:spPr>
        <a:xfrm rot="10800000">
          <a:off x="248316" y="2913953"/>
          <a:ext cx="2431435" cy="3561498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primer testimonio audible del Padre fue en el bautismo de Jesús, al comienzo de su ministerio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(Mr. 1:11).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3091" y="2913953"/>
        <a:ext cx="2281885" cy="3486723"/>
      </dsp:txXfrm>
    </dsp:sp>
    <dsp:sp modelId="{41D11918-A312-48D9-A970-DCC58FA4FC02}">
      <dsp:nvSpPr>
        <dsp:cNvPr id="0" name=""/>
        <dsp:cNvSpPr/>
      </dsp:nvSpPr>
      <dsp:spPr>
        <a:xfrm>
          <a:off x="2922895" y="198481"/>
          <a:ext cx="2431435" cy="2516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69B5B2-6C76-447C-8B22-7D008A658AFC}">
      <dsp:nvSpPr>
        <dsp:cNvPr id="0" name=""/>
        <dsp:cNvSpPr/>
      </dsp:nvSpPr>
      <dsp:spPr>
        <a:xfrm rot="10800000">
          <a:off x="2922895" y="2913953"/>
          <a:ext cx="2431435" cy="3561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segundo, al pequeño grupo que presenció la transfiguración (Mt. 17:5). Estas palabras quedaron profundamente grabadas en la mente de ellos (2P. 1:17).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97670" y="2913953"/>
        <a:ext cx="2281885" cy="3486723"/>
      </dsp:txXfrm>
    </dsp:sp>
    <dsp:sp modelId="{9A28F8F6-EB06-4F86-BC48-4188AFD60938}">
      <dsp:nvSpPr>
        <dsp:cNvPr id="0" name=""/>
        <dsp:cNvSpPr/>
      </dsp:nvSpPr>
      <dsp:spPr>
        <a:xfrm>
          <a:off x="5597474" y="198481"/>
          <a:ext cx="2431435" cy="25169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E236BF-AD0A-4B77-8B8E-D1405ACE9F8D}">
      <dsp:nvSpPr>
        <dsp:cNvPr id="0" name=""/>
        <dsp:cNvSpPr/>
      </dsp:nvSpPr>
      <dsp:spPr>
        <a:xfrm rot="10800000">
          <a:off x="5597474" y="2913953"/>
          <a:ext cx="2431435" cy="3561498"/>
        </a:xfrm>
        <a:prstGeom prst="round2SameRect">
          <a:avLst>
            <a:gd name="adj1" fmla="val 10500"/>
            <a:gd name="adj2" fmla="val 0"/>
          </a:avLst>
        </a:prstGeom>
        <a:solidFill>
          <a:srgbClr val="B4008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tercero y último fue poco antes de la crucifixión, ante un pedido angustioso de Jesús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12:27-28).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672249" y="2913953"/>
        <a:ext cx="2281885" cy="348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F0F3D-7C36-EE76-7FFA-130B3B22B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31A5B-31D3-F483-7A34-9885D9A9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CA7BC-4A55-81E5-E117-9FF074EE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EABB1-A70F-9793-FDF5-02D6C4D7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01168-2697-9CDB-242E-1FC48291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1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BCFEE-9B1A-2C66-3632-8C848AC5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96A89-1B46-0430-7472-DE745EAC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4B395-44A9-3DEA-FA43-C1B398CE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4A195-3330-2006-BC19-3D22E0C2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3F3B1-1DFB-BFB1-44E0-829C564D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7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0C895C-72FD-D443-7395-CDB904587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F40FF-E5F6-8E45-59AA-EA18E9D52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1095EF-BD40-5246-2737-0472EF4C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B1D8E-885A-6BDF-4D42-8874E79B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CA44B-BA40-E9D3-6787-3658BFF7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2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DB6E2-0B26-7F91-99B3-14319D4A3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289C2-5EDC-1080-0069-46063398F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09790-F330-4F9A-ED75-8F10D1FD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D6CE3-4DAF-98F1-F08A-DD9C2BA9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76211-6474-FA10-6CB5-7B7E247F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0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E5328-6996-2C09-E9CF-5904A45A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63FD-6EAD-3553-7B11-17996460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60CF5-2945-6C2F-64B4-571EFCFD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64E4A-248C-02B1-BDD1-09B4A076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E2169-B42B-CDA8-6C9C-61FF4ADD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5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33B6-A6C8-C324-B89E-3E37B68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88BF6A-610F-B500-B775-A0324F1E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4D7D9C-3CF4-510F-5252-596BF9F7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459EA-F63B-FF6F-55B6-306BBDC1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82C41-CEE4-97CC-B875-F2A79981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6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D856-E3CF-76CB-6098-AAE2E48F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EED61-10D5-2D60-57F8-9CE5BAB2A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CCD04F-425C-D5E4-A197-C3F7A252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EABA2B-812E-7369-8CD4-90BB346F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0D250-C765-37EB-28D0-ADCB2EC1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7D2AFB-FF36-BF4C-D6CA-0E81FD5A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1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A9A02-70B5-56BC-B7EF-66DEC361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89297-0246-0A58-D268-2ED52417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649F7F-8B82-0E4D-7E15-2CB3BB1F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031C99-7672-96D3-4054-6DDEAF45E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771969-79DF-27DC-F93B-915CFB018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0F3913-8C46-F356-E276-3EEAA3D1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8DF903-B620-0FEE-6EE9-9FDFDCE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16F1BF-46DB-4041-B93B-2AA1AEA5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3EBCC-1694-9F10-1F7D-9DFE3A57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29ECD3-83B9-6DD4-E9F8-38A75485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755326-71F3-B971-3A1C-157E1EE3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A82B67-918A-1222-D9E5-01C536D7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8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FAFC69-B48B-9E2C-C7F6-DDC8E619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7C6F86-BABA-7D52-A11C-A0204431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6C35EF-9A54-7AB4-2CE6-D3CB8390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9FC30-6514-1713-3965-BA27E0EC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B2E3F-FF8C-680F-319A-3B110137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709A0-F187-C156-2301-0F39892E2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29C32-C711-BBAC-B24D-DA40328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2894B5-65E0-DF05-52D6-F5C053B0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3663D4-08B1-EC16-7F32-FE3CEF0E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7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22065-84AF-EC3B-61C3-049A631C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59E28-D25D-33FC-3CAD-8CA3EFB03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00739-C548-91A5-EA7A-0EB5F330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6CE2B-F466-08F4-8FA8-4C5281D7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60DC6-A634-1CC2-9B99-48E2B8BC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8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728F-26A5-265C-2DE6-7C671142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D0DA3B-6163-5EE7-040A-448714A68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04E71D-9FC6-8170-77C7-3E95059AC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E6F50C-0E3A-B0E4-3D7A-DED4E85E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D8532-7EE1-26EF-1FA7-E265E096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52F77E-604E-F621-5901-924D3A2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8691F-42EB-8D07-6FCB-ED3A9262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F0A5A1-688A-1DC7-9F1B-51C846E7D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5F082-3A70-A3D2-53E5-588125D7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E61F00-94BB-35BC-6344-DCC661D9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947D6-7147-4751-303D-D0F76642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7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EF9C9C-E0E7-2E18-7755-5D165AC7B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5E790-1661-E814-F11A-D3CBF297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C781E-171B-8057-6ED5-7D5EA265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2A5AD-3FED-5722-A5F7-52FA9E06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890D0-C878-6CD0-57B1-3BC01648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69858-6A79-4418-602C-5B564BFC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A60FBD-30C8-647B-D4B9-D7D92D8D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193A-BB9E-7EC2-8455-ECAA0321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C442D-74DE-1D47-C8B7-8A01E49E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C0959-65CD-5E28-F57F-5DCAF176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4DDBB-B485-324B-49FF-D3758ADF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2EB83-8BAA-30E4-0B56-38A19D459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79F2D7-3A83-9B5F-7D20-AD954CCE4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EE4330-93A6-E5FA-A8B8-FABFE7AD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D68843-79E7-7F64-7F8E-CE963A3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748F1-3286-AC93-C980-EA3813E0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1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9AC06-6E0D-BE3A-44DB-F16905BE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3B50E0-F9BD-E005-759A-0308F3F3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40FA9C-0263-4022-E517-52AE861B7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DB9EA1-E5D5-35C7-73EC-1884E1FE7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6A4E-E8E7-BA5F-E1BC-A993A732E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D20B98-BC43-EE41-D464-ACA22A83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CAA89C-00B1-95F5-C081-E81AE13B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5D9CEE-B9B6-C276-58B8-D30CBEA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6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98328-DA92-4C57-E902-5D6CBD2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DDD6AE-F719-E084-59AF-75BDAD74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986343-2DEC-5021-4C8F-E9EAEA9B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CA7525-9D52-91F1-3A50-32F41415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2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3C3115-3726-1F1B-78A2-D8BB9972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47FB46-7B34-8659-E526-B8893F66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9CB4FF-7BE8-BA31-D282-5A6D1BD3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F2893-B05F-B6D5-BE8C-56A94BE9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F8A9E-ADB9-7C22-5A5C-A47E6E7F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2A1B06-00C5-1D9C-BD11-DC346753F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281B93-A4A5-7E47-4957-4180D6D9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28C385-7B41-8308-B865-48C94127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F2BAF9-577E-09E9-6ECC-01982EF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A7C96-818B-54E7-BFF7-E80CC5D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19214B-B46A-173F-6270-C43F7F002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191335-9C01-15E4-30DF-16A5D01A9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A886F7-0F1C-C3FF-A497-32C5AD3F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C326D5-212F-CA29-7C5F-2CE08092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6D58B-7A0F-D169-64DE-C9756B95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5A0EEB-0670-C1B2-7292-664D7A48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76655-DA76-7443-A5DF-260713A3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8081B-EB5E-7CA8-B0D3-4F8889A1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C7CCD-ECE7-4AED-A4F9-0D687566B0BF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5FEE5-4844-0CFC-DD9F-2264DCE5B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EBE5E-17CA-F569-C39D-5D453D17A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47595-A7AC-41DD-9F68-CCB4E3B92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3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D5C432-C2A0-0728-471B-5F5DFE90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3BAEA-DA16-B978-6B21-BF2E5F34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BE64E-29AB-4E39-F7F2-E66F43D22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461E6-AF54-4A7F-9D54-DDE9EEDCA0E1}" type="datetimeFigureOut">
              <a:rPr lang="es-ES" smtClean="0"/>
              <a:t>01/11/2024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FEDAB5-1FE7-A19C-78FE-81673AEDC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5D6B64-E29E-BB00-2FA6-4D10045A7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E228C-D171-4979-B9B8-8456422D2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3B9252-B702-C7D5-C3B4-5E940B8219B7}"/>
              </a:ext>
            </a:extLst>
          </p:cNvPr>
          <p:cNvSpPr txBox="1"/>
          <p:nvPr/>
        </p:nvSpPr>
        <p:spPr>
          <a:xfrm>
            <a:off x="4828635" y="23306"/>
            <a:ext cx="4889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rgbClr val="63381F"/>
                  </a:fgClr>
                  <a:bgClr>
                    <a:srgbClr val="FFC000"/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MÁS TESTIMONIOS ACERCA DE JESÚS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93DC28-5B32-AC1D-BBE6-7725F49B5187}"/>
              </a:ext>
            </a:extLst>
          </p:cNvPr>
          <p:cNvSpPr txBox="1"/>
          <p:nvPr/>
        </p:nvSpPr>
        <p:spPr>
          <a:xfrm>
            <a:off x="77822" y="5905702"/>
            <a:ext cx="187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CE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6, para el 9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9762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491A6-6D8A-5559-8C86-15FB909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188D45-1856-2ACD-6723-D01E93A44764}"/>
              </a:ext>
            </a:extLst>
          </p:cNvPr>
          <p:cNvSpPr>
            <a:spLocks/>
          </p:cNvSpPr>
          <p:nvPr/>
        </p:nvSpPr>
        <p:spPr>
          <a:xfrm>
            <a:off x="5277500" y="2389766"/>
            <a:ext cx="6914501" cy="4468233"/>
          </a:xfrm>
          <a:custGeom>
            <a:avLst/>
            <a:gdLst>
              <a:gd name="connsiteX0" fmla="*/ 0 w 6715125"/>
              <a:gd name="connsiteY0" fmla="*/ 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0 w 6715125"/>
              <a:gd name="connsiteY4" fmla="*/ 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846499 w 7247174"/>
              <a:gd name="connsiteY0" fmla="*/ 95250 h 3705225"/>
              <a:gd name="connsiteX1" fmla="*/ 7247174 w 7247174"/>
              <a:gd name="connsiteY1" fmla="*/ 0 h 3705225"/>
              <a:gd name="connsiteX2" fmla="*/ 7247174 w 7247174"/>
              <a:gd name="connsiteY2" fmla="*/ 3705225 h 3705225"/>
              <a:gd name="connsiteX3" fmla="*/ 532049 w 7247174"/>
              <a:gd name="connsiteY3" fmla="*/ 3705225 h 3705225"/>
              <a:gd name="connsiteX4" fmla="*/ 579674 w 7247174"/>
              <a:gd name="connsiteY4" fmla="*/ 2390775 h 3705225"/>
              <a:gd name="connsiteX5" fmla="*/ 1846499 w 7247174"/>
              <a:gd name="connsiteY5" fmla="*/ 95250 h 3705225"/>
              <a:gd name="connsiteX0" fmla="*/ 1981221 w 7381896"/>
              <a:gd name="connsiteY0" fmla="*/ 95250 h 3705225"/>
              <a:gd name="connsiteX1" fmla="*/ 7381896 w 7381896"/>
              <a:gd name="connsiteY1" fmla="*/ 0 h 3705225"/>
              <a:gd name="connsiteX2" fmla="*/ 7381896 w 7381896"/>
              <a:gd name="connsiteY2" fmla="*/ 3705225 h 3705225"/>
              <a:gd name="connsiteX3" fmla="*/ 666771 w 7381896"/>
              <a:gd name="connsiteY3" fmla="*/ 3705225 h 3705225"/>
              <a:gd name="connsiteX4" fmla="*/ 714396 w 7381896"/>
              <a:gd name="connsiteY4" fmla="*/ 2390775 h 3705225"/>
              <a:gd name="connsiteX5" fmla="*/ 1981221 w 7381896"/>
              <a:gd name="connsiteY5" fmla="*/ 95250 h 3705225"/>
              <a:gd name="connsiteX0" fmla="*/ 1849104 w 7249779"/>
              <a:gd name="connsiteY0" fmla="*/ 95250 h 3705225"/>
              <a:gd name="connsiteX1" fmla="*/ 7249779 w 7249779"/>
              <a:gd name="connsiteY1" fmla="*/ 0 h 3705225"/>
              <a:gd name="connsiteX2" fmla="*/ 7249779 w 7249779"/>
              <a:gd name="connsiteY2" fmla="*/ 3705225 h 3705225"/>
              <a:gd name="connsiteX3" fmla="*/ 772779 w 7249779"/>
              <a:gd name="connsiteY3" fmla="*/ 3705225 h 3705225"/>
              <a:gd name="connsiteX4" fmla="*/ 582279 w 7249779"/>
              <a:gd name="connsiteY4" fmla="*/ 2390775 h 3705225"/>
              <a:gd name="connsiteX5" fmla="*/ 1849104 w 7249779"/>
              <a:gd name="connsiteY5" fmla="*/ 95250 h 3705225"/>
              <a:gd name="connsiteX0" fmla="*/ 1830629 w 7231304"/>
              <a:gd name="connsiteY0" fmla="*/ 95250 h 3705225"/>
              <a:gd name="connsiteX1" fmla="*/ 7231304 w 7231304"/>
              <a:gd name="connsiteY1" fmla="*/ 0 h 3705225"/>
              <a:gd name="connsiteX2" fmla="*/ 7231304 w 7231304"/>
              <a:gd name="connsiteY2" fmla="*/ 3705225 h 3705225"/>
              <a:gd name="connsiteX3" fmla="*/ 754304 w 7231304"/>
              <a:gd name="connsiteY3" fmla="*/ 3705225 h 3705225"/>
              <a:gd name="connsiteX4" fmla="*/ 601904 w 7231304"/>
              <a:gd name="connsiteY4" fmla="*/ 1676400 h 3705225"/>
              <a:gd name="connsiteX5" fmla="*/ 1830629 w 7231304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98136 w 6998811"/>
              <a:gd name="connsiteY0" fmla="*/ 95250 h 3705225"/>
              <a:gd name="connsiteX1" fmla="*/ 6998811 w 6998811"/>
              <a:gd name="connsiteY1" fmla="*/ 0 h 3705225"/>
              <a:gd name="connsiteX2" fmla="*/ 6998811 w 6998811"/>
              <a:gd name="connsiteY2" fmla="*/ 3705225 h 3705225"/>
              <a:gd name="connsiteX3" fmla="*/ 521811 w 6998811"/>
              <a:gd name="connsiteY3" fmla="*/ 3705225 h 3705225"/>
              <a:gd name="connsiteX4" fmla="*/ 331311 w 6998811"/>
              <a:gd name="connsiteY4" fmla="*/ 1495425 h 3705225"/>
              <a:gd name="connsiteX5" fmla="*/ 1598136 w 699881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3666475 w 6914501"/>
              <a:gd name="connsiteY1" fmla="*/ 66675 h 3705225"/>
              <a:gd name="connsiteX2" fmla="*/ 6914501 w 6914501"/>
              <a:gd name="connsiteY2" fmla="*/ 0 h 3705225"/>
              <a:gd name="connsiteX3" fmla="*/ 6914501 w 6914501"/>
              <a:gd name="connsiteY3" fmla="*/ 3705225 h 3705225"/>
              <a:gd name="connsiteX4" fmla="*/ 437501 w 6914501"/>
              <a:gd name="connsiteY4" fmla="*/ 3705225 h 3705225"/>
              <a:gd name="connsiteX5" fmla="*/ 247001 w 6914501"/>
              <a:gd name="connsiteY5" fmla="*/ 1495425 h 3705225"/>
              <a:gd name="connsiteX6" fmla="*/ 1513826 w 6914501"/>
              <a:gd name="connsiteY6" fmla="*/ 95250 h 37052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4888 h 4354863"/>
              <a:gd name="connsiteX1" fmla="*/ 3628375 w 6914501"/>
              <a:gd name="connsiteY1" fmla="*/ 1938 h 4354863"/>
              <a:gd name="connsiteX2" fmla="*/ 6914501 w 6914501"/>
              <a:gd name="connsiteY2" fmla="*/ 649638 h 4354863"/>
              <a:gd name="connsiteX3" fmla="*/ 6914501 w 6914501"/>
              <a:gd name="connsiteY3" fmla="*/ 4354863 h 4354863"/>
              <a:gd name="connsiteX4" fmla="*/ 437501 w 6914501"/>
              <a:gd name="connsiteY4" fmla="*/ 4354863 h 4354863"/>
              <a:gd name="connsiteX5" fmla="*/ 247001 w 6914501"/>
              <a:gd name="connsiteY5" fmla="*/ 2145063 h 4354863"/>
              <a:gd name="connsiteX6" fmla="*/ 1513826 w 6914501"/>
              <a:gd name="connsiteY6" fmla="*/ 744888 h 4354863"/>
              <a:gd name="connsiteX0" fmla="*/ 1513826 w 6914501"/>
              <a:gd name="connsiteY0" fmla="*/ 745473 h 4355448"/>
              <a:gd name="connsiteX1" fmla="*/ 3628375 w 6914501"/>
              <a:gd name="connsiteY1" fmla="*/ 2523 h 4355448"/>
              <a:gd name="connsiteX2" fmla="*/ 6914501 w 6914501"/>
              <a:gd name="connsiteY2" fmla="*/ 650223 h 4355448"/>
              <a:gd name="connsiteX3" fmla="*/ 6914501 w 6914501"/>
              <a:gd name="connsiteY3" fmla="*/ 4355448 h 4355448"/>
              <a:gd name="connsiteX4" fmla="*/ 437501 w 6914501"/>
              <a:gd name="connsiteY4" fmla="*/ 4355448 h 4355448"/>
              <a:gd name="connsiteX5" fmla="*/ 247001 w 6914501"/>
              <a:gd name="connsiteY5" fmla="*/ 2145648 h 4355448"/>
              <a:gd name="connsiteX6" fmla="*/ 1513826 w 6914501"/>
              <a:gd name="connsiteY6" fmla="*/ 745473 h 4355448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63280 h 4373255"/>
              <a:gd name="connsiteX1" fmla="*/ 3628375 w 6914501"/>
              <a:gd name="connsiteY1" fmla="*/ 20330 h 4373255"/>
              <a:gd name="connsiteX2" fmla="*/ 5276200 w 6914501"/>
              <a:gd name="connsiteY2" fmla="*/ 248930 h 4373255"/>
              <a:gd name="connsiteX3" fmla="*/ 6914501 w 6914501"/>
              <a:gd name="connsiteY3" fmla="*/ 668030 h 4373255"/>
              <a:gd name="connsiteX4" fmla="*/ 6914501 w 6914501"/>
              <a:gd name="connsiteY4" fmla="*/ 4373255 h 4373255"/>
              <a:gd name="connsiteX5" fmla="*/ 437501 w 6914501"/>
              <a:gd name="connsiteY5" fmla="*/ 4373255 h 4373255"/>
              <a:gd name="connsiteX6" fmla="*/ 247001 w 6914501"/>
              <a:gd name="connsiteY6" fmla="*/ 2163455 h 4373255"/>
              <a:gd name="connsiteX7" fmla="*/ 1513826 w 6914501"/>
              <a:gd name="connsiteY7" fmla="*/ 763280 h 4373255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845107 h 4455082"/>
              <a:gd name="connsiteX1" fmla="*/ 3628375 w 6914501"/>
              <a:gd name="connsiteY1" fmla="*/ 102157 h 4455082"/>
              <a:gd name="connsiteX2" fmla="*/ 5247625 w 6914501"/>
              <a:gd name="connsiteY2" fmla="*/ 159307 h 4455082"/>
              <a:gd name="connsiteX3" fmla="*/ 6914501 w 6914501"/>
              <a:gd name="connsiteY3" fmla="*/ 749857 h 4455082"/>
              <a:gd name="connsiteX4" fmla="*/ 6914501 w 6914501"/>
              <a:gd name="connsiteY4" fmla="*/ 4455082 h 4455082"/>
              <a:gd name="connsiteX5" fmla="*/ 437501 w 6914501"/>
              <a:gd name="connsiteY5" fmla="*/ 4455082 h 4455082"/>
              <a:gd name="connsiteX6" fmla="*/ 247001 w 6914501"/>
              <a:gd name="connsiteY6" fmla="*/ 2245282 h 4455082"/>
              <a:gd name="connsiteX7" fmla="*/ 1513826 w 6914501"/>
              <a:gd name="connsiteY7" fmla="*/ 845107 h 4455082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88502 h 4398477"/>
              <a:gd name="connsiteX1" fmla="*/ 3628375 w 6914501"/>
              <a:gd name="connsiteY1" fmla="*/ 45552 h 4398477"/>
              <a:gd name="connsiteX2" fmla="*/ 5247625 w 6914501"/>
              <a:gd name="connsiteY2" fmla="*/ 102702 h 4398477"/>
              <a:gd name="connsiteX3" fmla="*/ 6914501 w 6914501"/>
              <a:gd name="connsiteY3" fmla="*/ 693252 h 4398477"/>
              <a:gd name="connsiteX4" fmla="*/ 6914501 w 6914501"/>
              <a:gd name="connsiteY4" fmla="*/ 4398477 h 4398477"/>
              <a:gd name="connsiteX5" fmla="*/ 437501 w 6914501"/>
              <a:gd name="connsiteY5" fmla="*/ 4398477 h 4398477"/>
              <a:gd name="connsiteX6" fmla="*/ 247001 w 6914501"/>
              <a:gd name="connsiteY6" fmla="*/ 2188677 h 4398477"/>
              <a:gd name="connsiteX7" fmla="*/ 1513826 w 6914501"/>
              <a:gd name="connsiteY7" fmla="*/ 788502 h 4398477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501" h="4468233">
                <a:moveTo>
                  <a:pt x="1513826" y="858258"/>
                </a:moveTo>
                <a:cubicBezTo>
                  <a:pt x="2123426" y="477258"/>
                  <a:pt x="2933050" y="220083"/>
                  <a:pt x="3628375" y="115308"/>
                </a:cubicBezTo>
                <a:cubicBezTo>
                  <a:pt x="4236387" y="-27567"/>
                  <a:pt x="4623737" y="-30742"/>
                  <a:pt x="5209525" y="67683"/>
                </a:cubicBezTo>
                <a:cubicBezTo>
                  <a:pt x="5623863" y="166108"/>
                  <a:pt x="6441426" y="247070"/>
                  <a:pt x="6914501" y="763008"/>
                </a:cubicBezTo>
                <a:lnTo>
                  <a:pt x="6914501" y="4468233"/>
                </a:lnTo>
                <a:lnTo>
                  <a:pt x="437501" y="4468233"/>
                </a:lnTo>
                <a:cubicBezTo>
                  <a:pt x="-245124" y="3791958"/>
                  <a:pt x="18401" y="2736271"/>
                  <a:pt x="247001" y="2258433"/>
                </a:cubicBezTo>
                <a:cubicBezTo>
                  <a:pt x="608951" y="1532946"/>
                  <a:pt x="574026" y="1447221"/>
                  <a:pt x="1513826" y="858258"/>
                </a:cubicBezTo>
                <a:close/>
              </a:path>
            </a:pathLst>
          </a:cu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696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62333F-C8CB-B520-1CA0-9339E27ED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78" y="268524"/>
            <a:ext cx="12003932" cy="1099225"/>
          </a:xfrm>
          <a:custGeom>
            <a:avLst/>
            <a:gdLst>
              <a:gd name="connsiteX0" fmla="*/ 0 w 12003932"/>
              <a:gd name="connsiteY0" fmla="*/ 0 h 1099225"/>
              <a:gd name="connsiteX1" fmla="*/ 666885 w 12003932"/>
              <a:gd name="connsiteY1" fmla="*/ 0 h 1099225"/>
              <a:gd name="connsiteX2" fmla="*/ 1333770 w 12003932"/>
              <a:gd name="connsiteY2" fmla="*/ 0 h 1099225"/>
              <a:gd name="connsiteX3" fmla="*/ 2240734 w 12003932"/>
              <a:gd name="connsiteY3" fmla="*/ 0 h 1099225"/>
              <a:gd name="connsiteX4" fmla="*/ 2787580 w 12003932"/>
              <a:gd name="connsiteY4" fmla="*/ 0 h 1099225"/>
              <a:gd name="connsiteX5" fmla="*/ 3334426 w 12003932"/>
              <a:gd name="connsiteY5" fmla="*/ 0 h 1099225"/>
              <a:gd name="connsiteX6" fmla="*/ 4001311 w 12003932"/>
              <a:gd name="connsiteY6" fmla="*/ 0 h 1099225"/>
              <a:gd name="connsiteX7" fmla="*/ 4788235 w 12003932"/>
              <a:gd name="connsiteY7" fmla="*/ 0 h 1099225"/>
              <a:gd name="connsiteX8" fmla="*/ 5575160 w 12003932"/>
              <a:gd name="connsiteY8" fmla="*/ 0 h 1099225"/>
              <a:gd name="connsiteX9" fmla="*/ 6362084 w 12003932"/>
              <a:gd name="connsiteY9" fmla="*/ 0 h 1099225"/>
              <a:gd name="connsiteX10" fmla="*/ 7269048 w 12003932"/>
              <a:gd name="connsiteY10" fmla="*/ 0 h 1099225"/>
              <a:gd name="connsiteX11" fmla="*/ 7935933 w 12003932"/>
              <a:gd name="connsiteY11" fmla="*/ 0 h 1099225"/>
              <a:gd name="connsiteX12" fmla="*/ 8722857 w 12003932"/>
              <a:gd name="connsiteY12" fmla="*/ 0 h 1099225"/>
              <a:gd name="connsiteX13" fmla="*/ 9389742 w 12003932"/>
              <a:gd name="connsiteY13" fmla="*/ 0 h 1099225"/>
              <a:gd name="connsiteX14" fmla="*/ 10056627 w 12003932"/>
              <a:gd name="connsiteY14" fmla="*/ 0 h 1099225"/>
              <a:gd name="connsiteX15" fmla="*/ 10723513 w 12003932"/>
              <a:gd name="connsiteY15" fmla="*/ 0 h 1099225"/>
              <a:gd name="connsiteX16" fmla="*/ 11030280 w 12003932"/>
              <a:gd name="connsiteY16" fmla="*/ 0 h 1099225"/>
              <a:gd name="connsiteX17" fmla="*/ 12003932 w 12003932"/>
              <a:gd name="connsiteY17" fmla="*/ 0 h 1099225"/>
              <a:gd name="connsiteX18" fmla="*/ 12003932 w 12003932"/>
              <a:gd name="connsiteY18" fmla="*/ 516636 h 1099225"/>
              <a:gd name="connsiteX19" fmla="*/ 12003932 w 12003932"/>
              <a:gd name="connsiteY19" fmla="*/ 1099225 h 1099225"/>
              <a:gd name="connsiteX20" fmla="*/ 11457086 w 12003932"/>
              <a:gd name="connsiteY20" fmla="*/ 1099225 h 1099225"/>
              <a:gd name="connsiteX21" fmla="*/ 10790201 w 12003932"/>
              <a:gd name="connsiteY21" fmla="*/ 1099225 h 1099225"/>
              <a:gd name="connsiteX22" fmla="*/ 10483434 w 12003932"/>
              <a:gd name="connsiteY22" fmla="*/ 1099225 h 1099225"/>
              <a:gd name="connsiteX23" fmla="*/ 9936588 w 12003932"/>
              <a:gd name="connsiteY23" fmla="*/ 1099225 h 1099225"/>
              <a:gd name="connsiteX24" fmla="*/ 9149664 w 12003932"/>
              <a:gd name="connsiteY24" fmla="*/ 1099225 h 1099225"/>
              <a:gd name="connsiteX25" fmla="*/ 8722857 w 12003932"/>
              <a:gd name="connsiteY25" fmla="*/ 1099225 h 1099225"/>
              <a:gd name="connsiteX26" fmla="*/ 7815894 w 12003932"/>
              <a:gd name="connsiteY26" fmla="*/ 1099225 h 1099225"/>
              <a:gd name="connsiteX27" fmla="*/ 6908930 w 12003932"/>
              <a:gd name="connsiteY27" fmla="*/ 1099225 h 1099225"/>
              <a:gd name="connsiteX28" fmla="*/ 6242045 w 12003932"/>
              <a:gd name="connsiteY28" fmla="*/ 1099225 h 1099225"/>
              <a:gd name="connsiteX29" fmla="*/ 5335081 w 12003932"/>
              <a:gd name="connsiteY29" fmla="*/ 1099225 h 1099225"/>
              <a:gd name="connsiteX30" fmla="*/ 4668196 w 12003932"/>
              <a:gd name="connsiteY30" fmla="*/ 1099225 h 1099225"/>
              <a:gd name="connsiteX31" fmla="*/ 3881271 w 12003932"/>
              <a:gd name="connsiteY31" fmla="*/ 1099225 h 1099225"/>
              <a:gd name="connsiteX32" fmla="*/ 3574504 w 12003932"/>
              <a:gd name="connsiteY32" fmla="*/ 1099225 h 1099225"/>
              <a:gd name="connsiteX33" fmla="*/ 2667540 w 12003932"/>
              <a:gd name="connsiteY33" fmla="*/ 1099225 h 1099225"/>
              <a:gd name="connsiteX34" fmla="*/ 2120695 w 12003932"/>
              <a:gd name="connsiteY34" fmla="*/ 1099225 h 1099225"/>
              <a:gd name="connsiteX35" fmla="*/ 1333770 w 12003932"/>
              <a:gd name="connsiteY35" fmla="*/ 1099225 h 1099225"/>
              <a:gd name="connsiteX36" fmla="*/ 1027003 w 12003932"/>
              <a:gd name="connsiteY36" fmla="*/ 1099225 h 1099225"/>
              <a:gd name="connsiteX37" fmla="*/ 0 w 12003932"/>
              <a:gd name="connsiteY37" fmla="*/ 1099225 h 1099225"/>
              <a:gd name="connsiteX38" fmla="*/ 0 w 12003932"/>
              <a:gd name="connsiteY38" fmla="*/ 560605 h 1099225"/>
              <a:gd name="connsiteX39" fmla="*/ 0 w 12003932"/>
              <a:gd name="connsiteY39" fmla="*/ 0 h 10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03932" h="1099225" fill="none" extrusionOk="0">
                <a:moveTo>
                  <a:pt x="0" y="0"/>
                </a:moveTo>
                <a:cubicBezTo>
                  <a:pt x="133891" y="-12592"/>
                  <a:pt x="371860" y="-29584"/>
                  <a:pt x="666885" y="0"/>
                </a:cubicBezTo>
                <a:cubicBezTo>
                  <a:pt x="961910" y="29584"/>
                  <a:pt x="1142868" y="-31041"/>
                  <a:pt x="1333770" y="0"/>
                </a:cubicBezTo>
                <a:cubicBezTo>
                  <a:pt x="1524672" y="31041"/>
                  <a:pt x="2025197" y="11632"/>
                  <a:pt x="2240734" y="0"/>
                </a:cubicBezTo>
                <a:cubicBezTo>
                  <a:pt x="2456271" y="-11632"/>
                  <a:pt x="2562854" y="-21765"/>
                  <a:pt x="2787580" y="0"/>
                </a:cubicBezTo>
                <a:cubicBezTo>
                  <a:pt x="3012306" y="21765"/>
                  <a:pt x="3136550" y="11075"/>
                  <a:pt x="3334426" y="0"/>
                </a:cubicBezTo>
                <a:cubicBezTo>
                  <a:pt x="3532302" y="-11075"/>
                  <a:pt x="3739476" y="-8179"/>
                  <a:pt x="4001311" y="0"/>
                </a:cubicBezTo>
                <a:cubicBezTo>
                  <a:pt x="4263146" y="8179"/>
                  <a:pt x="4540024" y="27531"/>
                  <a:pt x="4788235" y="0"/>
                </a:cubicBezTo>
                <a:cubicBezTo>
                  <a:pt x="5036446" y="-27531"/>
                  <a:pt x="5217928" y="-18618"/>
                  <a:pt x="5575160" y="0"/>
                </a:cubicBezTo>
                <a:cubicBezTo>
                  <a:pt x="5932393" y="18618"/>
                  <a:pt x="6047778" y="-13904"/>
                  <a:pt x="6362084" y="0"/>
                </a:cubicBezTo>
                <a:cubicBezTo>
                  <a:pt x="6676390" y="13904"/>
                  <a:pt x="6872347" y="6183"/>
                  <a:pt x="7269048" y="0"/>
                </a:cubicBezTo>
                <a:cubicBezTo>
                  <a:pt x="7665749" y="-6183"/>
                  <a:pt x="7612825" y="17174"/>
                  <a:pt x="7935933" y="0"/>
                </a:cubicBezTo>
                <a:cubicBezTo>
                  <a:pt x="8259041" y="-17174"/>
                  <a:pt x="8475198" y="-36030"/>
                  <a:pt x="8722857" y="0"/>
                </a:cubicBezTo>
                <a:cubicBezTo>
                  <a:pt x="8970516" y="36030"/>
                  <a:pt x="9113978" y="23327"/>
                  <a:pt x="9389742" y="0"/>
                </a:cubicBezTo>
                <a:cubicBezTo>
                  <a:pt x="9665507" y="-23327"/>
                  <a:pt x="9843596" y="19009"/>
                  <a:pt x="10056627" y="0"/>
                </a:cubicBezTo>
                <a:cubicBezTo>
                  <a:pt x="10269659" y="-19009"/>
                  <a:pt x="10522687" y="16163"/>
                  <a:pt x="10723513" y="0"/>
                </a:cubicBezTo>
                <a:cubicBezTo>
                  <a:pt x="10924339" y="-16163"/>
                  <a:pt x="10967347" y="-5480"/>
                  <a:pt x="11030280" y="0"/>
                </a:cubicBezTo>
                <a:cubicBezTo>
                  <a:pt x="11093213" y="5480"/>
                  <a:pt x="11641722" y="16066"/>
                  <a:pt x="12003932" y="0"/>
                </a:cubicBezTo>
                <a:cubicBezTo>
                  <a:pt x="12002154" y="131961"/>
                  <a:pt x="12024233" y="267712"/>
                  <a:pt x="12003932" y="516636"/>
                </a:cubicBezTo>
                <a:cubicBezTo>
                  <a:pt x="11983631" y="765560"/>
                  <a:pt x="12006953" y="956853"/>
                  <a:pt x="12003932" y="1099225"/>
                </a:cubicBezTo>
                <a:cubicBezTo>
                  <a:pt x="11832007" y="1077524"/>
                  <a:pt x="11696283" y="1091406"/>
                  <a:pt x="11457086" y="1099225"/>
                </a:cubicBezTo>
                <a:cubicBezTo>
                  <a:pt x="11217889" y="1107044"/>
                  <a:pt x="11029459" y="1087845"/>
                  <a:pt x="10790201" y="1099225"/>
                </a:cubicBezTo>
                <a:cubicBezTo>
                  <a:pt x="10550943" y="1110605"/>
                  <a:pt x="10563055" y="1104055"/>
                  <a:pt x="10483434" y="1099225"/>
                </a:cubicBezTo>
                <a:cubicBezTo>
                  <a:pt x="10403813" y="1094395"/>
                  <a:pt x="10127849" y="1074598"/>
                  <a:pt x="9936588" y="1099225"/>
                </a:cubicBezTo>
                <a:cubicBezTo>
                  <a:pt x="9745327" y="1123852"/>
                  <a:pt x="9354406" y="1120693"/>
                  <a:pt x="9149664" y="1099225"/>
                </a:cubicBezTo>
                <a:cubicBezTo>
                  <a:pt x="8944922" y="1077757"/>
                  <a:pt x="8906355" y="1083184"/>
                  <a:pt x="8722857" y="1099225"/>
                </a:cubicBezTo>
                <a:cubicBezTo>
                  <a:pt x="8539359" y="1115266"/>
                  <a:pt x="8167349" y="1141696"/>
                  <a:pt x="7815894" y="1099225"/>
                </a:cubicBezTo>
                <a:cubicBezTo>
                  <a:pt x="7464439" y="1056754"/>
                  <a:pt x="7135908" y="1102935"/>
                  <a:pt x="6908930" y="1099225"/>
                </a:cubicBezTo>
                <a:cubicBezTo>
                  <a:pt x="6681952" y="1095515"/>
                  <a:pt x="6439969" y="1126249"/>
                  <a:pt x="6242045" y="1099225"/>
                </a:cubicBezTo>
                <a:cubicBezTo>
                  <a:pt x="6044121" y="1072201"/>
                  <a:pt x="5737329" y="1089397"/>
                  <a:pt x="5335081" y="1099225"/>
                </a:cubicBezTo>
                <a:cubicBezTo>
                  <a:pt x="4932833" y="1109053"/>
                  <a:pt x="4897679" y="1105515"/>
                  <a:pt x="4668196" y="1099225"/>
                </a:cubicBezTo>
                <a:cubicBezTo>
                  <a:pt x="4438713" y="1092935"/>
                  <a:pt x="4078384" y="1135285"/>
                  <a:pt x="3881271" y="1099225"/>
                </a:cubicBezTo>
                <a:cubicBezTo>
                  <a:pt x="3684158" y="1063165"/>
                  <a:pt x="3705875" y="1083995"/>
                  <a:pt x="3574504" y="1099225"/>
                </a:cubicBezTo>
                <a:cubicBezTo>
                  <a:pt x="3443133" y="1114455"/>
                  <a:pt x="2875500" y="1138204"/>
                  <a:pt x="2667540" y="1099225"/>
                </a:cubicBezTo>
                <a:cubicBezTo>
                  <a:pt x="2459580" y="1060246"/>
                  <a:pt x="2269944" y="1096536"/>
                  <a:pt x="2120695" y="1099225"/>
                </a:cubicBezTo>
                <a:cubicBezTo>
                  <a:pt x="1971447" y="1101914"/>
                  <a:pt x="1526171" y="1083065"/>
                  <a:pt x="1333770" y="1099225"/>
                </a:cubicBezTo>
                <a:cubicBezTo>
                  <a:pt x="1141369" y="1115385"/>
                  <a:pt x="1111797" y="1094526"/>
                  <a:pt x="1027003" y="1099225"/>
                </a:cubicBezTo>
                <a:cubicBezTo>
                  <a:pt x="942209" y="1103924"/>
                  <a:pt x="299483" y="1142119"/>
                  <a:pt x="0" y="1099225"/>
                </a:cubicBezTo>
                <a:cubicBezTo>
                  <a:pt x="-16997" y="883517"/>
                  <a:pt x="19319" y="671374"/>
                  <a:pt x="0" y="560605"/>
                </a:cubicBezTo>
                <a:cubicBezTo>
                  <a:pt x="-19319" y="449836"/>
                  <a:pt x="-23482" y="132839"/>
                  <a:pt x="0" y="0"/>
                </a:cubicBezTo>
                <a:close/>
              </a:path>
              <a:path w="12003932" h="1099225" stroke="0" extrusionOk="0">
                <a:moveTo>
                  <a:pt x="0" y="0"/>
                </a:moveTo>
                <a:cubicBezTo>
                  <a:pt x="221260" y="6207"/>
                  <a:pt x="382888" y="-12408"/>
                  <a:pt x="546846" y="0"/>
                </a:cubicBezTo>
                <a:cubicBezTo>
                  <a:pt x="710804" y="12408"/>
                  <a:pt x="722114" y="15243"/>
                  <a:pt x="853613" y="0"/>
                </a:cubicBezTo>
                <a:cubicBezTo>
                  <a:pt x="985112" y="-15243"/>
                  <a:pt x="1515120" y="-32572"/>
                  <a:pt x="1760577" y="0"/>
                </a:cubicBezTo>
                <a:cubicBezTo>
                  <a:pt x="2006034" y="32572"/>
                  <a:pt x="2076071" y="-1007"/>
                  <a:pt x="2307422" y="0"/>
                </a:cubicBezTo>
                <a:cubicBezTo>
                  <a:pt x="2538773" y="1007"/>
                  <a:pt x="2717235" y="9881"/>
                  <a:pt x="2854268" y="0"/>
                </a:cubicBezTo>
                <a:cubicBezTo>
                  <a:pt x="2991301" y="-9881"/>
                  <a:pt x="3354284" y="11444"/>
                  <a:pt x="3761232" y="0"/>
                </a:cubicBezTo>
                <a:cubicBezTo>
                  <a:pt x="4168180" y="-11444"/>
                  <a:pt x="4077805" y="-6835"/>
                  <a:pt x="4188038" y="0"/>
                </a:cubicBezTo>
                <a:cubicBezTo>
                  <a:pt x="4298271" y="6835"/>
                  <a:pt x="4653476" y="-43338"/>
                  <a:pt x="5095002" y="0"/>
                </a:cubicBezTo>
                <a:cubicBezTo>
                  <a:pt x="5536528" y="43338"/>
                  <a:pt x="5810002" y="21642"/>
                  <a:pt x="6001966" y="0"/>
                </a:cubicBezTo>
                <a:cubicBezTo>
                  <a:pt x="6193930" y="-21642"/>
                  <a:pt x="6370530" y="1577"/>
                  <a:pt x="6668851" y="0"/>
                </a:cubicBezTo>
                <a:cubicBezTo>
                  <a:pt x="6967172" y="-1577"/>
                  <a:pt x="7230738" y="42006"/>
                  <a:pt x="7575815" y="0"/>
                </a:cubicBezTo>
                <a:cubicBezTo>
                  <a:pt x="7920892" y="-42006"/>
                  <a:pt x="7986041" y="19439"/>
                  <a:pt x="8122661" y="0"/>
                </a:cubicBezTo>
                <a:cubicBezTo>
                  <a:pt x="8259281" y="-19439"/>
                  <a:pt x="8485785" y="-17541"/>
                  <a:pt x="8669506" y="0"/>
                </a:cubicBezTo>
                <a:cubicBezTo>
                  <a:pt x="8853228" y="17541"/>
                  <a:pt x="9228223" y="5929"/>
                  <a:pt x="9456431" y="0"/>
                </a:cubicBezTo>
                <a:cubicBezTo>
                  <a:pt x="9684640" y="-5929"/>
                  <a:pt x="9749005" y="-22120"/>
                  <a:pt x="10003277" y="0"/>
                </a:cubicBezTo>
                <a:cubicBezTo>
                  <a:pt x="10257549" y="22120"/>
                  <a:pt x="10649829" y="19765"/>
                  <a:pt x="10910240" y="0"/>
                </a:cubicBezTo>
                <a:cubicBezTo>
                  <a:pt x="11170651" y="-19765"/>
                  <a:pt x="11507604" y="-45544"/>
                  <a:pt x="12003932" y="0"/>
                </a:cubicBezTo>
                <a:cubicBezTo>
                  <a:pt x="12030130" y="120960"/>
                  <a:pt x="11990807" y="399719"/>
                  <a:pt x="12003932" y="549613"/>
                </a:cubicBezTo>
                <a:cubicBezTo>
                  <a:pt x="12017057" y="699507"/>
                  <a:pt x="12009479" y="839052"/>
                  <a:pt x="12003932" y="1099225"/>
                </a:cubicBezTo>
                <a:cubicBezTo>
                  <a:pt x="11902157" y="1097926"/>
                  <a:pt x="11848063" y="1098337"/>
                  <a:pt x="11697165" y="1099225"/>
                </a:cubicBezTo>
                <a:cubicBezTo>
                  <a:pt x="11546267" y="1100113"/>
                  <a:pt x="11218800" y="1142600"/>
                  <a:pt x="10790201" y="1099225"/>
                </a:cubicBezTo>
                <a:cubicBezTo>
                  <a:pt x="10361602" y="1055850"/>
                  <a:pt x="10356157" y="1090018"/>
                  <a:pt x="10123316" y="1099225"/>
                </a:cubicBezTo>
                <a:cubicBezTo>
                  <a:pt x="9890475" y="1108432"/>
                  <a:pt x="9834456" y="1104395"/>
                  <a:pt x="9696510" y="1099225"/>
                </a:cubicBezTo>
                <a:cubicBezTo>
                  <a:pt x="9558564" y="1094055"/>
                  <a:pt x="9329371" y="1123704"/>
                  <a:pt x="9029624" y="1099225"/>
                </a:cubicBezTo>
                <a:cubicBezTo>
                  <a:pt x="8729877" y="1074746"/>
                  <a:pt x="8856452" y="1084507"/>
                  <a:pt x="8722857" y="1099225"/>
                </a:cubicBezTo>
                <a:cubicBezTo>
                  <a:pt x="8589262" y="1113943"/>
                  <a:pt x="8534922" y="1093203"/>
                  <a:pt x="8416090" y="1099225"/>
                </a:cubicBezTo>
                <a:cubicBezTo>
                  <a:pt x="8297258" y="1105247"/>
                  <a:pt x="7928154" y="1126552"/>
                  <a:pt x="7749205" y="1099225"/>
                </a:cubicBezTo>
                <a:cubicBezTo>
                  <a:pt x="7570256" y="1071898"/>
                  <a:pt x="7466750" y="1092751"/>
                  <a:pt x="7322399" y="1099225"/>
                </a:cubicBezTo>
                <a:cubicBezTo>
                  <a:pt x="7178048" y="1105699"/>
                  <a:pt x="6715125" y="1068316"/>
                  <a:pt x="6535474" y="1099225"/>
                </a:cubicBezTo>
                <a:cubicBezTo>
                  <a:pt x="6355823" y="1130134"/>
                  <a:pt x="6251295" y="1114734"/>
                  <a:pt x="6108668" y="1099225"/>
                </a:cubicBezTo>
                <a:cubicBezTo>
                  <a:pt x="5966041" y="1083716"/>
                  <a:pt x="5659222" y="1119440"/>
                  <a:pt x="5321743" y="1099225"/>
                </a:cubicBezTo>
                <a:cubicBezTo>
                  <a:pt x="4984265" y="1079010"/>
                  <a:pt x="5149931" y="1090756"/>
                  <a:pt x="5014976" y="1099225"/>
                </a:cubicBezTo>
                <a:cubicBezTo>
                  <a:pt x="4880021" y="1107694"/>
                  <a:pt x="4441254" y="1131627"/>
                  <a:pt x="4228052" y="1099225"/>
                </a:cubicBezTo>
                <a:cubicBezTo>
                  <a:pt x="4014850" y="1066823"/>
                  <a:pt x="3950227" y="1095621"/>
                  <a:pt x="3801245" y="1099225"/>
                </a:cubicBezTo>
                <a:cubicBezTo>
                  <a:pt x="3652263" y="1102829"/>
                  <a:pt x="3568376" y="1087991"/>
                  <a:pt x="3494478" y="1099225"/>
                </a:cubicBezTo>
                <a:cubicBezTo>
                  <a:pt x="3420580" y="1110459"/>
                  <a:pt x="3263708" y="1083218"/>
                  <a:pt x="3067672" y="1099225"/>
                </a:cubicBezTo>
                <a:cubicBezTo>
                  <a:pt x="2871636" y="1115232"/>
                  <a:pt x="2611947" y="1075818"/>
                  <a:pt x="2280747" y="1099225"/>
                </a:cubicBezTo>
                <a:cubicBezTo>
                  <a:pt x="1949547" y="1122632"/>
                  <a:pt x="2002185" y="1087798"/>
                  <a:pt x="1853941" y="1099225"/>
                </a:cubicBezTo>
                <a:cubicBezTo>
                  <a:pt x="1705697" y="1110652"/>
                  <a:pt x="1632606" y="1092662"/>
                  <a:pt x="1547173" y="1099225"/>
                </a:cubicBezTo>
                <a:cubicBezTo>
                  <a:pt x="1461740" y="1105788"/>
                  <a:pt x="1250569" y="1119292"/>
                  <a:pt x="1120367" y="1099225"/>
                </a:cubicBezTo>
                <a:cubicBezTo>
                  <a:pt x="990165" y="1079158"/>
                  <a:pt x="762480" y="1105478"/>
                  <a:pt x="573521" y="1099225"/>
                </a:cubicBezTo>
                <a:cubicBezTo>
                  <a:pt x="384562" y="1092972"/>
                  <a:pt x="201386" y="1089746"/>
                  <a:pt x="0" y="1099225"/>
                </a:cubicBezTo>
                <a:cubicBezTo>
                  <a:pt x="-5536" y="857456"/>
                  <a:pt x="9720" y="706287"/>
                  <a:pt x="0" y="571597"/>
                </a:cubicBezTo>
                <a:cubicBezTo>
                  <a:pt x="-9720" y="436907"/>
                  <a:pt x="1571" y="22241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8B8283"/>
              </a:gs>
              <a:gs pos="48000">
                <a:srgbClr val="8B8283"/>
              </a:gs>
              <a:gs pos="79000">
                <a:srgbClr val="636965"/>
              </a:gs>
              <a:gs pos="100000">
                <a:srgbClr val="636965"/>
              </a:gs>
            </a:gsLst>
            <a:path path="shape">
              <a:fillToRect l="50000" t="50000" r="50000" b="50000"/>
            </a:path>
            <a:tileRect/>
          </a:gradFill>
          <a:ln w="34925">
            <a:solidFill>
              <a:srgbClr val="AAACA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ACB3FB-E70B-463E-419B-9541B7624AAD}"/>
              </a:ext>
            </a:extLst>
          </p:cNvPr>
          <p:cNvSpPr txBox="1"/>
          <p:nvPr/>
        </p:nvSpPr>
        <p:spPr>
          <a:xfrm>
            <a:off x="256128" y="533284"/>
            <a:ext cx="11686233" cy="56970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4F9FBE"/>
                    </a:gs>
                    <a:gs pos="4000">
                      <a:srgbClr val="5DA6C3"/>
                    </a:gs>
                    <a:gs pos="87000">
                      <a:srgbClr val="FFDBB2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TESTIMONIO DEL PADRE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12E0B-04D3-666B-B2BF-964A6C747781}"/>
              </a:ext>
            </a:extLst>
          </p:cNvPr>
          <p:cNvSpPr txBox="1"/>
          <p:nvPr/>
        </p:nvSpPr>
        <p:spPr>
          <a:xfrm>
            <a:off x="1590046" y="1965776"/>
            <a:ext cx="29015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“Pues cuando él recibió de Dios Padre honra y gloria, le fue enviada desde la magnífica gloria una voz que decía: Este es mi Hijo amado, en el cual tengo complacencia”</a:t>
            </a:r>
          </a:p>
          <a:p>
            <a:pPr algn="ctr"/>
            <a:r>
              <a:rPr lang="es-E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Pedro 1:17)</a:t>
            </a:r>
            <a:endParaRPr lang="es-E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CD2F6-F787-612B-EDDE-152967C7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1EF6E2-274F-CA03-74AE-406B7C8EA1A9}"/>
              </a:ext>
            </a:extLst>
          </p:cNvPr>
          <p:cNvSpPr txBox="1"/>
          <p:nvPr/>
        </p:nvSpPr>
        <p:spPr>
          <a:xfrm>
            <a:off x="114299" y="144423"/>
            <a:ext cx="3609975" cy="14157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“También el Padre que me envió ha dado testimonio de mí. Nunca habéis oído su voz, ni habéis visto su aspecto”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(Juan 5:37)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1AB6234-492C-5395-6190-3674364D8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80721"/>
              </p:ext>
            </p:extLst>
          </p:nvPr>
        </p:nvGraphicFramePr>
        <p:xfrm>
          <a:off x="190499" y="1797784"/>
          <a:ext cx="3209926" cy="482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4DA4D4A-EE82-4D54-855D-E9B939BC4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796870"/>
              </p:ext>
            </p:extLst>
          </p:nvPr>
        </p:nvGraphicFramePr>
        <p:xfrm>
          <a:off x="3724273" y="144423"/>
          <a:ext cx="8277227" cy="647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13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E54AE-F580-449D-B5D2-D53E1F3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66CE54AE-F580-449D-B5D2-D53E1F3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66CE54AE-F580-449D-B5D2-D53E1F30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6CE54AE-F580-449D-B5D2-D53E1F30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A3519-E263-470E-B58F-2445CDB3D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B0A3519-E263-470E-B58F-2445CDB3D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B0A3519-E263-470E-B58F-2445CDB3D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B0A3519-E263-470E-B58F-2445CDB3D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256650-CE5E-4911-A227-B16B2D2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1256650-CE5E-4911-A227-B16B2D2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1256650-CE5E-4911-A227-B16B2D22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1256650-CE5E-4911-A227-B16B2D228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BD303-B9D4-4944-9664-0BE9F1F2F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0BBD303-B9D4-4944-9664-0BE9F1F2F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70BBD303-B9D4-4944-9664-0BE9F1F2F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0BBD303-B9D4-4944-9664-0BE9F1F2F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72C9E-CDC7-4FBB-900A-142B14C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DA72C9E-CDC7-4FBB-900A-142B14C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DA72C9E-CDC7-4FBB-900A-142B14C2E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EDA72C9E-CDC7-4FBB-900A-142B14C2E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F6D294-923A-44DE-A1C5-01830477D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78F6D294-923A-44DE-A1C5-01830477D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78F6D294-923A-44DE-A1C5-01830477D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8F6D294-923A-44DE-A1C5-01830477D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3AAA0-F6AF-4DBC-8170-61448D76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1FE3AAA0-F6AF-4DBC-8170-61448D76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1FE3AAA0-F6AF-4DBC-8170-61448D76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1FE3AAA0-F6AF-4DBC-8170-61448D76C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BD8DAE-D70B-4815-BFD4-20094267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graphicEl>
                                              <a:dgm id="{C6BD8DAE-D70B-4815-BFD4-20094267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D73952-0DD7-489E-89AB-F8DDCAEC6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graphicEl>
                                              <a:dgm id="{F7D73952-0DD7-489E-89AB-F8DDCAEC6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graphicEl>
                                              <a:dgm id="{F7D73952-0DD7-489E-89AB-F8DDCAEC6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F7D73952-0DD7-489E-89AB-F8DDCAEC6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6FD97F-68E7-49D8-8738-38D033F2F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graphicEl>
                                              <a:dgm id="{E76FD97F-68E7-49D8-8738-38D033F2F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E76FD97F-68E7-49D8-8738-38D033F2F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E76FD97F-68E7-49D8-8738-38D033F2F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D11918-A312-48D9-A970-DCC58FA4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graphicEl>
                                              <a:dgm id="{41D11918-A312-48D9-A970-DCC58FA4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41D11918-A312-48D9-A970-DCC58FA4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41D11918-A312-48D9-A970-DCC58FA4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69B5B2-6C76-447C-8B22-7D008A658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graphicEl>
                                              <a:dgm id="{C969B5B2-6C76-447C-8B22-7D008A658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graphicEl>
                                              <a:dgm id="{C969B5B2-6C76-447C-8B22-7D008A658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graphicEl>
                                              <a:dgm id="{C969B5B2-6C76-447C-8B22-7D008A658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28F8F6-EB06-4F86-BC48-4188AFD6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graphicEl>
                                              <a:dgm id="{9A28F8F6-EB06-4F86-BC48-4188AFD60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graphicEl>
                                              <a:dgm id="{9A28F8F6-EB06-4F86-BC48-4188AFD6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9A28F8F6-EB06-4F86-BC48-4188AFD6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E236BF-AD0A-4B77-8B8E-D1405ACE9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>
                                            <p:graphicEl>
                                              <a:dgm id="{8CE236BF-AD0A-4B77-8B8E-D1405ACE9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graphicEl>
                                              <a:dgm id="{8CE236BF-AD0A-4B77-8B8E-D1405ACE9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graphicEl>
                                              <a:dgm id="{8CE236BF-AD0A-4B77-8B8E-D1405ACE9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Sub>
          <a:bldDgm bld="one"/>
        </p:bldSub>
      </p:bldGraphic>
      <p:bldGraphic spid="11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94F432-E761-818E-20E6-F84355F476EE}"/>
              </a:ext>
            </a:extLst>
          </p:cNvPr>
          <p:cNvSpPr txBox="1"/>
          <p:nvPr/>
        </p:nvSpPr>
        <p:spPr>
          <a:xfrm>
            <a:off x="1665338" y="433208"/>
            <a:ext cx="85405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000" b="1" dirty="0">
                <a:latin typeface="Constantia" panose="02030602050306030303" pitchFamily="18" charset="0"/>
              </a:rPr>
              <a:t>«“¿A quién iremos?” No podían apartarse de las enseñanzas de Cristo, de sus lecciones de amor y misericordia, a las tinieblas de la incredulidad, a la perversidad del mundo. Mientras abandonaban al Salvador muchos de los que habían presenciado sus obras admirables, Pedro expresó la fe de los discípulos: “Tú eres el Cristo”. Aun el pensar que pudiesen perder esta ancla de sus almas, los llenaba de temor y dolor. Verse privados de un Salvador, era quedar a la deriva en un mar sombrío y tormentoso»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440CFD-8BE7-DCAF-37C4-795803A61F1F}"/>
              </a:ext>
            </a:extLst>
          </p:cNvPr>
          <p:cNvSpPr txBox="1"/>
          <p:nvPr/>
        </p:nvSpPr>
        <p:spPr>
          <a:xfrm>
            <a:off x="4945212" y="6240126"/>
            <a:ext cx="526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 G. W. (El Deseado de todas las gentes, pg. 358)</a:t>
            </a:r>
          </a:p>
        </p:txBody>
      </p:sp>
    </p:spTree>
    <p:extLst>
      <p:ext uri="{BB962C8B-B14F-4D97-AF65-F5344CB8AC3E}">
        <p14:creationId xmlns:p14="http://schemas.microsoft.com/office/powerpoint/2010/main" val="6674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persona, hombre, mujer, banca&#10;&#10;Descripción generada automáticamente">
            <a:extLst>
              <a:ext uri="{FF2B5EF4-FFF2-40B4-BE49-F238E27FC236}">
                <a16:creationId xmlns:a16="http://schemas.microsoft.com/office/drawing/2014/main" id="{9EF5AF13-E745-699D-5FA4-3B956D31A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15" y="747142"/>
            <a:ext cx="3718843" cy="5363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grupo de personas posando para la cámara co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07DEF5E-12FC-2EFA-AEEC-F0A86A88A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34" y="747142"/>
            <a:ext cx="4125549" cy="5363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C66847-12EE-08D1-C7F5-800B2252488B}"/>
              </a:ext>
            </a:extLst>
          </p:cNvPr>
          <p:cNvSpPr txBox="1"/>
          <p:nvPr/>
        </p:nvSpPr>
        <p:spPr>
          <a:xfrm>
            <a:off x="8929674" y="842310"/>
            <a:ext cx="248794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 cuando yo sea levantado de la tierra, a todos atraeré hacia mí”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C7B7BA-3691-640E-263E-07CCFF7934AF}"/>
              </a:ext>
            </a:extLst>
          </p:cNvPr>
          <p:cNvSpPr txBox="1"/>
          <p:nvPr/>
        </p:nvSpPr>
        <p:spPr>
          <a:xfrm>
            <a:off x="8910624" y="4123700"/>
            <a:ext cx="15144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Juan 12:32</a:t>
            </a:r>
          </a:p>
        </p:txBody>
      </p:sp>
    </p:spTree>
    <p:extLst>
      <p:ext uri="{BB962C8B-B14F-4D97-AF65-F5344CB8AC3E}">
        <p14:creationId xmlns:p14="http://schemas.microsoft.com/office/powerpoint/2010/main" val="11237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611D8A-1975-B302-5F8C-0E14C16ED3D8}"/>
              </a:ext>
            </a:extLst>
          </p:cNvPr>
          <p:cNvSpPr txBox="1"/>
          <p:nvPr/>
        </p:nvSpPr>
        <p:spPr>
          <a:xfrm>
            <a:off x="5334000" y="3650510"/>
            <a:ext cx="6858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200"/>
                </a:highlight>
              </a:rPr>
              <a:t> El testimonio de Juan el Bautista: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La humildad del testigo. Juan 3:25-36.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El origen del testimonio. Juan 1:29-36.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40044"/>
                </a:highlight>
              </a:rPr>
              <a:t> El testimonio de la multitud: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“Esta enseñanza es muy difícil”. Juan 6:51-71.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“¡Nadie ha hablado nunca como él!” Juan 7:37-53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3C85"/>
                </a:highlight>
              </a:rPr>
              <a:t> El testimonio del Padre. Juan 5:36-38; 12:27-30.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84E35A-FF37-26FC-32C8-735D5FEFAA98}"/>
              </a:ext>
            </a:extLst>
          </p:cNvPr>
          <p:cNvSpPr txBox="1"/>
          <p:nvPr/>
        </p:nvSpPr>
        <p:spPr>
          <a:xfrm>
            <a:off x="352221" y="188516"/>
            <a:ext cx="7157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Son muchos los testimonios que Juan recoge acerca de Jesús. Entre ellos, se destaca el de Juan el Bautista, que habló repetidas veces acerca de Jesús y de su obra. Él también hizo énfasis acerca de Quien le había comisionado y adoctrinado acerca de la misión de Jesús.</a:t>
            </a:r>
          </a:p>
        </p:txBody>
      </p:sp>
      <p:pic>
        <p:nvPicPr>
          <p:cNvPr id="9" name="Imagen 8" descr="Imagen que contiene agua, exterior, persona, mujer&#10;&#10;Descripción generada automáticamente">
            <a:extLst>
              <a:ext uri="{FF2B5EF4-FFF2-40B4-BE49-F238E27FC236}">
                <a16:creationId xmlns:a16="http://schemas.microsoft.com/office/drawing/2014/main" id="{E621AB28-4DBD-7217-00A5-4C55A3A65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762" y="203645"/>
            <a:ext cx="4258079" cy="3120501"/>
          </a:xfrm>
          <a:prstGeom prst="rect">
            <a:avLst/>
          </a:prstGeom>
          <a:ln w="88900" cap="sq" cmpd="thickThin">
            <a:solidFill>
              <a:srgbClr val="0082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08D7C27E-C916-B6FC-DB14-0EB558B8C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80" y="3429000"/>
            <a:ext cx="4312484" cy="3240484"/>
          </a:xfrm>
          <a:prstGeom prst="rect">
            <a:avLst/>
          </a:prstGeom>
          <a:ln w="88900" cap="sq" cmpd="thickThin">
            <a:solidFill>
              <a:srgbClr val="003C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446AD51-E9D5-B10D-16FE-0E552831840F}"/>
              </a:ext>
            </a:extLst>
          </p:cNvPr>
          <p:cNvSpPr txBox="1"/>
          <p:nvPr/>
        </p:nvSpPr>
        <p:spPr>
          <a:xfrm>
            <a:off x="352220" y="1925851"/>
            <a:ext cx="7157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Las personas que oyeron a Jesús también dieron testimonios de Él. Unos rechazándolo y otros aceptándolo. Pero sin duda, el mayor testimonio proviene del Padre, cuya voz audible habló acerca de su Hijo amado.</a:t>
            </a:r>
          </a:p>
        </p:txBody>
      </p:sp>
      <p:pic>
        <p:nvPicPr>
          <p:cNvPr id="16" name="Imagen 15" descr="Imagen que contiene firmar, coche, camioneta, camión&#10;&#10;Descripción generada automáticamente">
            <a:extLst>
              <a:ext uri="{FF2B5EF4-FFF2-40B4-BE49-F238E27FC236}">
                <a16:creationId xmlns:a16="http://schemas.microsoft.com/office/drawing/2014/main" id="{2C4F6BA4-2BB2-76A3-A4DC-BB3C869D9A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243" y="4966292"/>
            <a:ext cx="396608" cy="3942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C3339DA2-C331-F7F6-F52E-5D7027A3D1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243" y="6253416"/>
            <a:ext cx="396608" cy="3942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 letrero verde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45E8F96-13FD-CE97-3F2E-AC32F07BA4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243" y="3657980"/>
            <a:ext cx="396608" cy="3942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22736BF1-B092-5449-AD11-3D42DA9BE4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3" y="5818968"/>
            <a:ext cx="327258" cy="229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F30A4745-DCD0-D941-EBEB-FB61B937F5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3" y="5412515"/>
            <a:ext cx="327258" cy="229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, Flecha&#10;&#10;Descripción generada automáticamente">
            <a:extLst>
              <a:ext uri="{FF2B5EF4-FFF2-40B4-BE49-F238E27FC236}">
                <a16:creationId xmlns:a16="http://schemas.microsoft.com/office/drawing/2014/main" id="{977293F9-625A-003A-7142-832544C8F7B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3" y="4110064"/>
            <a:ext cx="327258" cy="229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Forma&#10;&#10;Descripción generada automáticamente">
            <a:extLst>
              <a:ext uri="{FF2B5EF4-FFF2-40B4-BE49-F238E27FC236}">
                <a16:creationId xmlns:a16="http://schemas.microsoft.com/office/drawing/2014/main" id="{CF01B651-5915-DBD7-4B04-ECBEE48EB7B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3" y="4500227"/>
            <a:ext cx="327258" cy="229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7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57740-BA1B-286F-D820-996F4123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3B74236-5025-4B3D-11AD-DD5B8BB039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500" y="2389766"/>
            <a:ext cx="6914501" cy="4468233"/>
          </a:xfrm>
          <a:custGeom>
            <a:avLst/>
            <a:gdLst>
              <a:gd name="connsiteX0" fmla="*/ 0 w 6715125"/>
              <a:gd name="connsiteY0" fmla="*/ 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0 w 6715125"/>
              <a:gd name="connsiteY4" fmla="*/ 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846499 w 7247174"/>
              <a:gd name="connsiteY0" fmla="*/ 95250 h 3705225"/>
              <a:gd name="connsiteX1" fmla="*/ 7247174 w 7247174"/>
              <a:gd name="connsiteY1" fmla="*/ 0 h 3705225"/>
              <a:gd name="connsiteX2" fmla="*/ 7247174 w 7247174"/>
              <a:gd name="connsiteY2" fmla="*/ 3705225 h 3705225"/>
              <a:gd name="connsiteX3" fmla="*/ 532049 w 7247174"/>
              <a:gd name="connsiteY3" fmla="*/ 3705225 h 3705225"/>
              <a:gd name="connsiteX4" fmla="*/ 579674 w 7247174"/>
              <a:gd name="connsiteY4" fmla="*/ 2390775 h 3705225"/>
              <a:gd name="connsiteX5" fmla="*/ 1846499 w 7247174"/>
              <a:gd name="connsiteY5" fmla="*/ 95250 h 3705225"/>
              <a:gd name="connsiteX0" fmla="*/ 1981221 w 7381896"/>
              <a:gd name="connsiteY0" fmla="*/ 95250 h 3705225"/>
              <a:gd name="connsiteX1" fmla="*/ 7381896 w 7381896"/>
              <a:gd name="connsiteY1" fmla="*/ 0 h 3705225"/>
              <a:gd name="connsiteX2" fmla="*/ 7381896 w 7381896"/>
              <a:gd name="connsiteY2" fmla="*/ 3705225 h 3705225"/>
              <a:gd name="connsiteX3" fmla="*/ 666771 w 7381896"/>
              <a:gd name="connsiteY3" fmla="*/ 3705225 h 3705225"/>
              <a:gd name="connsiteX4" fmla="*/ 714396 w 7381896"/>
              <a:gd name="connsiteY4" fmla="*/ 2390775 h 3705225"/>
              <a:gd name="connsiteX5" fmla="*/ 1981221 w 7381896"/>
              <a:gd name="connsiteY5" fmla="*/ 95250 h 3705225"/>
              <a:gd name="connsiteX0" fmla="*/ 1849104 w 7249779"/>
              <a:gd name="connsiteY0" fmla="*/ 95250 h 3705225"/>
              <a:gd name="connsiteX1" fmla="*/ 7249779 w 7249779"/>
              <a:gd name="connsiteY1" fmla="*/ 0 h 3705225"/>
              <a:gd name="connsiteX2" fmla="*/ 7249779 w 7249779"/>
              <a:gd name="connsiteY2" fmla="*/ 3705225 h 3705225"/>
              <a:gd name="connsiteX3" fmla="*/ 772779 w 7249779"/>
              <a:gd name="connsiteY3" fmla="*/ 3705225 h 3705225"/>
              <a:gd name="connsiteX4" fmla="*/ 582279 w 7249779"/>
              <a:gd name="connsiteY4" fmla="*/ 2390775 h 3705225"/>
              <a:gd name="connsiteX5" fmla="*/ 1849104 w 7249779"/>
              <a:gd name="connsiteY5" fmla="*/ 95250 h 3705225"/>
              <a:gd name="connsiteX0" fmla="*/ 1830629 w 7231304"/>
              <a:gd name="connsiteY0" fmla="*/ 95250 h 3705225"/>
              <a:gd name="connsiteX1" fmla="*/ 7231304 w 7231304"/>
              <a:gd name="connsiteY1" fmla="*/ 0 h 3705225"/>
              <a:gd name="connsiteX2" fmla="*/ 7231304 w 7231304"/>
              <a:gd name="connsiteY2" fmla="*/ 3705225 h 3705225"/>
              <a:gd name="connsiteX3" fmla="*/ 754304 w 7231304"/>
              <a:gd name="connsiteY3" fmla="*/ 3705225 h 3705225"/>
              <a:gd name="connsiteX4" fmla="*/ 601904 w 7231304"/>
              <a:gd name="connsiteY4" fmla="*/ 1676400 h 3705225"/>
              <a:gd name="connsiteX5" fmla="*/ 1830629 w 7231304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98136 w 6998811"/>
              <a:gd name="connsiteY0" fmla="*/ 95250 h 3705225"/>
              <a:gd name="connsiteX1" fmla="*/ 6998811 w 6998811"/>
              <a:gd name="connsiteY1" fmla="*/ 0 h 3705225"/>
              <a:gd name="connsiteX2" fmla="*/ 6998811 w 6998811"/>
              <a:gd name="connsiteY2" fmla="*/ 3705225 h 3705225"/>
              <a:gd name="connsiteX3" fmla="*/ 521811 w 6998811"/>
              <a:gd name="connsiteY3" fmla="*/ 3705225 h 3705225"/>
              <a:gd name="connsiteX4" fmla="*/ 331311 w 6998811"/>
              <a:gd name="connsiteY4" fmla="*/ 1495425 h 3705225"/>
              <a:gd name="connsiteX5" fmla="*/ 1598136 w 699881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3666475 w 6914501"/>
              <a:gd name="connsiteY1" fmla="*/ 66675 h 3705225"/>
              <a:gd name="connsiteX2" fmla="*/ 6914501 w 6914501"/>
              <a:gd name="connsiteY2" fmla="*/ 0 h 3705225"/>
              <a:gd name="connsiteX3" fmla="*/ 6914501 w 6914501"/>
              <a:gd name="connsiteY3" fmla="*/ 3705225 h 3705225"/>
              <a:gd name="connsiteX4" fmla="*/ 437501 w 6914501"/>
              <a:gd name="connsiteY4" fmla="*/ 3705225 h 3705225"/>
              <a:gd name="connsiteX5" fmla="*/ 247001 w 6914501"/>
              <a:gd name="connsiteY5" fmla="*/ 1495425 h 3705225"/>
              <a:gd name="connsiteX6" fmla="*/ 1513826 w 6914501"/>
              <a:gd name="connsiteY6" fmla="*/ 95250 h 37052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4888 h 4354863"/>
              <a:gd name="connsiteX1" fmla="*/ 3628375 w 6914501"/>
              <a:gd name="connsiteY1" fmla="*/ 1938 h 4354863"/>
              <a:gd name="connsiteX2" fmla="*/ 6914501 w 6914501"/>
              <a:gd name="connsiteY2" fmla="*/ 649638 h 4354863"/>
              <a:gd name="connsiteX3" fmla="*/ 6914501 w 6914501"/>
              <a:gd name="connsiteY3" fmla="*/ 4354863 h 4354863"/>
              <a:gd name="connsiteX4" fmla="*/ 437501 w 6914501"/>
              <a:gd name="connsiteY4" fmla="*/ 4354863 h 4354863"/>
              <a:gd name="connsiteX5" fmla="*/ 247001 w 6914501"/>
              <a:gd name="connsiteY5" fmla="*/ 2145063 h 4354863"/>
              <a:gd name="connsiteX6" fmla="*/ 1513826 w 6914501"/>
              <a:gd name="connsiteY6" fmla="*/ 744888 h 4354863"/>
              <a:gd name="connsiteX0" fmla="*/ 1513826 w 6914501"/>
              <a:gd name="connsiteY0" fmla="*/ 745473 h 4355448"/>
              <a:gd name="connsiteX1" fmla="*/ 3628375 w 6914501"/>
              <a:gd name="connsiteY1" fmla="*/ 2523 h 4355448"/>
              <a:gd name="connsiteX2" fmla="*/ 6914501 w 6914501"/>
              <a:gd name="connsiteY2" fmla="*/ 650223 h 4355448"/>
              <a:gd name="connsiteX3" fmla="*/ 6914501 w 6914501"/>
              <a:gd name="connsiteY3" fmla="*/ 4355448 h 4355448"/>
              <a:gd name="connsiteX4" fmla="*/ 437501 w 6914501"/>
              <a:gd name="connsiteY4" fmla="*/ 4355448 h 4355448"/>
              <a:gd name="connsiteX5" fmla="*/ 247001 w 6914501"/>
              <a:gd name="connsiteY5" fmla="*/ 2145648 h 4355448"/>
              <a:gd name="connsiteX6" fmla="*/ 1513826 w 6914501"/>
              <a:gd name="connsiteY6" fmla="*/ 745473 h 4355448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63280 h 4373255"/>
              <a:gd name="connsiteX1" fmla="*/ 3628375 w 6914501"/>
              <a:gd name="connsiteY1" fmla="*/ 20330 h 4373255"/>
              <a:gd name="connsiteX2" fmla="*/ 5276200 w 6914501"/>
              <a:gd name="connsiteY2" fmla="*/ 248930 h 4373255"/>
              <a:gd name="connsiteX3" fmla="*/ 6914501 w 6914501"/>
              <a:gd name="connsiteY3" fmla="*/ 668030 h 4373255"/>
              <a:gd name="connsiteX4" fmla="*/ 6914501 w 6914501"/>
              <a:gd name="connsiteY4" fmla="*/ 4373255 h 4373255"/>
              <a:gd name="connsiteX5" fmla="*/ 437501 w 6914501"/>
              <a:gd name="connsiteY5" fmla="*/ 4373255 h 4373255"/>
              <a:gd name="connsiteX6" fmla="*/ 247001 w 6914501"/>
              <a:gd name="connsiteY6" fmla="*/ 2163455 h 4373255"/>
              <a:gd name="connsiteX7" fmla="*/ 1513826 w 6914501"/>
              <a:gd name="connsiteY7" fmla="*/ 763280 h 4373255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845107 h 4455082"/>
              <a:gd name="connsiteX1" fmla="*/ 3628375 w 6914501"/>
              <a:gd name="connsiteY1" fmla="*/ 102157 h 4455082"/>
              <a:gd name="connsiteX2" fmla="*/ 5247625 w 6914501"/>
              <a:gd name="connsiteY2" fmla="*/ 159307 h 4455082"/>
              <a:gd name="connsiteX3" fmla="*/ 6914501 w 6914501"/>
              <a:gd name="connsiteY3" fmla="*/ 749857 h 4455082"/>
              <a:gd name="connsiteX4" fmla="*/ 6914501 w 6914501"/>
              <a:gd name="connsiteY4" fmla="*/ 4455082 h 4455082"/>
              <a:gd name="connsiteX5" fmla="*/ 437501 w 6914501"/>
              <a:gd name="connsiteY5" fmla="*/ 4455082 h 4455082"/>
              <a:gd name="connsiteX6" fmla="*/ 247001 w 6914501"/>
              <a:gd name="connsiteY6" fmla="*/ 2245282 h 4455082"/>
              <a:gd name="connsiteX7" fmla="*/ 1513826 w 6914501"/>
              <a:gd name="connsiteY7" fmla="*/ 845107 h 4455082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88502 h 4398477"/>
              <a:gd name="connsiteX1" fmla="*/ 3628375 w 6914501"/>
              <a:gd name="connsiteY1" fmla="*/ 45552 h 4398477"/>
              <a:gd name="connsiteX2" fmla="*/ 5247625 w 6914501"/>
              <a:gd name="connsiteY2" fmla="*/ 102702 h 4398477"/>
              <a:gd name="connsiteX3" fmla="*/ 6914501 w 6914501"/>
              <a:gd name="connsiteY3" fmla="*/ 693252 h 4398477"/>
              <a:gd name="connsiteX4" fmla="*/ 6914501 w 6914501"/>
              <a:gd name="connsiteY4" fmla="*/ 4398477 h 4398477"/>
              <a:gd name="connsiteX5" fmla="*/ 437501 w 6914501"/>
              <a:gd name="connsiteY5" fmla="*/ 4398477 h 4398477"/>
              <a:gd name="connsiteX6" fmla="*/ 247001 w 6914501"/>
              <a:gd name="connsiteY6" fmla="*/ 2188677 h 4398477"/>
              <a:gd name="connsiteX7" fmla="*/ 1513826 w 6914501"/>
              <a:gd name="connsiteY7" fmla="*/ 788502 h 4398477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501" h="4468233">
                <a:moveTo>
                  <a:pt x="1513826" y="858258"/>
                </a:moveTo>
                <a:cubicBezTo>
                  <a:pt x="2123426" y="477258"/>
                  <a:pt x="2933050" y="220083"/>
                  <a:pt x="3628375" y="115308"/>
                </a:cubicBezTo>
                <a:cubicBezTo>
                  <a:pt x="4236387" y="-27567"/>
                  <a:pt x="4623737" y="-30742"/>
                  <a:pt x="5209525" y="67683"/>
                </a:cubicBezTo>
                <a:cubicBezTo>
                  <a:pt x="5623863" y="166108"/>
                  <a:pt x="6441426" y="247070"/>
                  <a:pt x="6914501" y="763008"/>
                </a:cubicBezTo>
                <a:lnTo>
                  <a:pt x="6914501" y="4468233"/>
                </a:lnTo>
                <a:lnTo>
                  <a:pt x="437501" y="4468233"/>
                </a:lnTo>
                <a:cubicBezTo>
                  <a:pt x="-245124" y="3791958"/>
                  <a:pt x="18401" y="2736271"/>
                  <a:pt x="247001" y="2258433"/>
                </a:cubicBezTo>
                <a:cubicBezTo>
                  <a:pt x="608951" y="1532946"/>
                  <a:pt x="574026" y="1447221"/>
                  <a:pt x="1513826" y="858258"/>
                </a:cubicBezTo>
                <a:close/>
              </a:path>
            </a:pathLst>
          </a:cu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696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119D4E-C56B-C75F-CD2A-15560D5F69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78" y="268524"/>
            <a:ext cx="12003932" cy="1099225"/>
          </a:xfrm>
          <a:custGeom>
            <a:avLst/>
            <a:gdLst>
              <a:gd name="connsiteX0" fmla="*/ 0 w 12003932"/>
              <a:gd name="connsiteY0" fmla="*/ 0 h 1099225"/>
              <a:gd name="connsiteX1" fmla="*/ 666885 w 12003932"/>
              <a:gd name="connsiteY1" fmla="*/ 0 h 1099225"/>
              <a:gd name="connsiteX2" fmla="*/ 1333770 w 12003932"/>
              <a:gd name="connsiteY2" fmla="*/ 0 h 1099225"/>
              <a:gd name="connsiteX3" fmla="*/ 2240734 w 12003932"/>
              <a:gd name="connsiteY3" fmla="*/ 0 h 1099225"/>
              <a:gd name="connsiteX4" fmla="*/ 2787580 w 12003932"/>
              <a:gd name="connsiteY4" fmla="*/ 0 h 1099225"/>
              <a:gd name="connsiteX5" fmla="*/ 3334426 w 12003932"/>
              <a:gd name="connsiteY5" fmla="*/ 0 h 1099225"/>
              <a:gd name="connsiteX6" fmla="*/ 4001311 w 12003932"/>
              <a:gd name="connsiteY6" fmla="*/ 0 h 1099225"/>
              <a:gd name="connsiteX7" fmla="*/ 4788235 w 12003932"/>
              <a:gd name="connsiteY7" fmla="*/ 0 h 1099225"/>
              <a:gd name="connsiteX8" fmla="*/ 5575160 w 12003932"/>
              <a:gd name="connsiteY8" fmla="*/ 0 h 1099225"/>
              <a:gd name="connsiteX9" fmla="*/ 6362084 w 12003932"/>
              <a:gd name="connsiteY9" fmla="*/ 0 h 1099225"/>
              <a:gd name="connsiteX10" fmla="*/ 7269048 w 12003932"/>
              <a:gd name="connsiteY10" fmla="*/ 0 h 1099225"/>
              <a:gd name="connsiteX11" fmla="*/ 7935933 w 12003932"/>
              <a:gd name="connsiteY11" fmla="*/ 0 h 1099225"/>
              <a:gd name="connsiteX12" fmla="*/ 8722857 w 12003932"/>
              <a:gd name="connsiteY12" fmla="*/ 0 h 1099225"/>
              <a:gd name="connsiteX13" fmla="*/ 9389742 w 12003932"/>
              <a:gd name="connsiteY13" fmla="*/ 0 h 1099225"/>
              <a:gd name="connsiteX14" fmla="*/ 10056627 w 12003932"/>
              <a:gd name="connsiteY14" fmla="*/ 0 h 1099225"/>
              <a:gd name="connsiteX15" fmla="*/ 10723513 w 12003932"/>
              <a:gd name="connsiteY15" fmla="*/ 0 h 1099225"/>
              <a:gd name="connsiteX16" fmla="*/ 11030280 w 12003932"/>
              <a:gd name="connsiteY16" fmla="*/ 0 h 1099225"/>
              <a:gd name="connsiteX17" fmla="*/ 12003932 w 12003932"/>
              <a:gd name="connsiteY17" fmla="*/ 0 h 1099225"/>
              <a:gd name="connsiteX18" fmla="*/ 12003932 w 12003932"/>
              <a:gd name="connsiteY18" fmla="*/ 516636 h 1099225"/>
              <a:gd name="connsiteX19" fmla="*/ 12003932 w 12003932"/>
              <a:gd name="connsiteY19" fmla="*/ 1099225 h 1099225"/>
              <a:gd name="connsiteX20" fmla="*/ 11457086 w 12003932"/>
              <a:gd name="connsiteY20" fmla="*/ 1099225 h 1099225"/>
              <a:gd name="connsiteX21" fmla="*/ 10790201 w 12003932"/>
              <a:gd name="connsiteY21" fmla="*/ 1099225 h 1099225"/>
              <a:gd name="connsiteX22" fmla="*/ 10483434 w 12003932"/>
              <a:gd name="connsiteY22" fmla="*/ 1099225 h 1099225"/>
              <a:gd name="connsiteX23" fmla="*/ 9936588 w 12003932"/>
              <a:gd name="connsiteY23" fmla="*/ 1099225 h 1099225"/>
              <a:gd name="connsiteX24" fmla="*/ 9149664 w 12003932"/>
              <a:gd name="connsiteY24" fmla="*/ 1099225 h 1099225"/>
              <a:gd name="connsiteX25" fmla="*/ 8722857 w 12003932"/>
              <a:gd name="connsiteY25" fmla="*/ 1099225 h 1099225"/>
              <a:gd name="connsiteX26" fmla="*/ 7815894 w 12003932"/>
              <a:gd name="connsiteY26" fmla="*/ 1099225 h 1099225"/>
              <a:gd name="connsiteX27" fmla="*/ 6908930 w 12003932"/>
              <a:gd name="connsiteY27" fmla="*/ 1099225 h 1099225"/>
              <a:gd name="connsiteX28" fmla="*/ 6242045 w 12003932"/>
              <a:gd name="connsiteY28" fmla="*/ 1099225 h 1099225"/>
              <a:gd name="connsiteX29" fmla="*/ 5335081 w 12003932"/>
              <a:gd name="connsiteY29" fmla="*/ 1099225 h 1099225"/>
              <a:gd name="connsiteX30" fmla="*/ 4668196 w 12003932"/>
              <a:gd name="connsiteY30" fmla="*/ 1099225 h 1099225"/>
              <a:gd name="connsiteX31" fmla="*/ 3881271 w 12003932"/>
              <a:gd name="connsiteY31" fmla="*/ 1099225 h 1099225"/>
              <a:gd name="connsiteX32" fmla="*/ 3574504 w 12003932"/>
              <a:gd name="connsiteY32" fmla="*/ 1099225 h 1099225"/>
              <a:gd name="connsiteX33" fmla="*/ 2667540 w 12003932"/>
              <a:gd name="connsiteY33" fmla="*/ 1099225 h 1099225"/>
              <a:gd name="connsiteX34" fmla="*/ 2120695 w 12003932"/>
              <a:gd name="connsiteY34" fmla="*/ 1099225 h 1099225"/>
              <a:gd name="connsiteX35" fmla="*/ 1333770 w 12003932"/>
              <a:gd name="connsiteY35" fmla="*/ 1099225 h 1099225"/>
              <a:gd name="connsiteX36" fmla="*/ 1027003 w 12003932"/>
              <a:gd name="connsiteY36" fmla="*/ 1099225 h 1099225"/>
              <a:gd name="connsiteX37" fmla="*/ 0 w 12003932"/>
              <a:gd name="connsiteY37" fmla="*/ 1099225 h 1099225"/>
              <a:gd name="connsiteX38" fmla="*/ 0 w 12003932"/>
              <a:gd name="connsiteY38" fmla="*/ 560605 h 1099225"/>
              <a:gd name="connsiteX39" fmla="*/ 0 w 12003932"/>
              <a:gd name="connsiteY39" fmla="*/ 0 h 10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03932" h="1099225" fill="none" extrusionOk="0">
                <a:moveTo>
                  <a:pt x="0" y="0"/>
                </a:moveTo>
                <a:cubicBezTo>
                  <a:pt x="133891" y="-12592"/>
                  <a:pt x="371860" y="-29584"/>
                  <a:pt x="666885" y="0"/>
                </a:cubicBezTo>
                <a:cubicBezTo>
                  <a:pt x="961910" y="29584"/>
                  <a:pt x="1142868" y="-31041"/>
                  <a:pt x="1333770" y="0"/>
                </a:cubicBezTo>
                <a:cubicBezTo>
                  <a:pt x="1524672" y="31041"/>
                  <a:pt x="2025197" y="11632"/>
                  <a:pt x="2240734" y="0"/>
                </a:cubicBezTo>
                <a:cubicBezTo>
                  <a:pt x="2456271" y="-11632"/>
                  <a:pt x="2562854" y="-21765"/>
                  <a:pt x="2787580" y="0"/>
                </a:cubicBezTo>
                <a:cubicBezTo>
                  <a:pt x="3012306" y="21765"/>
                  <a:pt x="3136550" y="11075"/>
                  <a:pt x="3334426" y="0"/>
                </a:cubicBezTo>
                <a:cubicBezTo>
                  <a:pt x="3532302" y="-11075"/>
                  <a:pt x="3739476" y="-8179"/>
                  <a:pt x="4001311" y="0"/>
                </a:cubicBezTo>
                <a:cubicBezTo>
                  <a:pt x="4263146" y="8179"/>
                  <a:pt x="4540024" y="27531"/>
                  <a:pt x="4788235" y="0"/>
                </a:cubicBezTo>
                <a:cubicBezTo>
                  <a:pt x="5036446" y="-27531"/>
                  <a:pt x="5217928" y="-18618"/>
                  <a:pt x="5575160" y="0"/>
                </a:cubicBezTo>
                <a:cubicBezTo>
                  <a:pt x="5932393" y="18618"/>
                  <a:pt x="6047778" y="-13904"/>
                  <a:pt x="6362084" y="0"/>
                </a:cubicBezTo>
                <a:cubicBezTo>
                  <a:pt x="6676390" y="13904"/>
                  <a:pt x="6872347" y="6183"/>
                  <a:pt x="7269048" y="0"/>
                </a:cubicBezTo>
                <a:cubicBezTo>
                  <a:pt x="7665749" y="-6183"/>
                  <a:pt x="7612825" y="17174"/>
                  <a:pt x="7935933" y="0"/>
                </a:cubicBezTo>
                <a:cubicBezTo>
                  <a:pt x="8259041" y="-17174"/>
                  <a:pt x="8475198" y="-36030"/>
                  <a:pt x="8722857" y="0"/>
                </a:cubicBezTo>
                <a:cubicBezTo>
                  <a:pt x="8970516" y="36030"/>
                  <a:pt x="9113978" y="23327"/>
                  <a:pt x="9389742" y="0"/>
                </a:cubicBezTo>
                <a:cubicBezTo>
                  <a:pt x="9665507" y="-23327"/>
                  <a:pt x="9843596" y="19009"/>
                  <a:pt x="10056627" y="0"/>
                </a:cubicBezTo>
                <a:cubicBezTo>
                  <a:pt x="10269659" y="-19009"/>
                  <a:pt x="10522687" y="16163"/>
                  <a:pt x="10723513" y="0"/>
                </a:cubicBezTo>
                <a:cubicBezTo>
                  <a:pt x="10924339" y="-16163"/>
                  <a:pt x="10967347" y="-5480"/>
                  <a:pt x="11030280" y="0"/>
                </a:cubicBezTo>
                <a:cubicBezTo>
                  <a:pt x="11093213" y="5480"/>
                  <a:pt x="11641722" y="16066"/>
                  <a:pt x="12003932" y="0"/>
                </a:cubicBezTo>
                <a:cubicBezTo>
                  <a:pt x="12002154" y="131961"/>
                  <a:pt x="12024233" y="267712"/>
                  <a:pt x="12003932" y="516636"/>
                </a:cubicBezTo>
                <a:cubicBezTo>
                  <a:pt x="11983631" y="765560"/>
                  <a:pt x="12006953" y="956853"/>
                  <a:pt x="12003932" y="1099225"/>
                </a:cubicBezTo>
                <a:cubicBezTo>
                  <a:pt x="11832007" y="1077524"/>
                  <a:pt x="11696283" y="1091406"/>
                  <a:pt x="11457086" y="1099225"/>
                </a:cubicBezTo>
                <a:cubicBezTo>
                  <a:pt x="11217889" y="1107044"/>
                  <a:pt x="11029459" y="1087845"/>
                  <a:pt x="10790201" y="1099225"/>
                </a:cubicBezTo>
                <a:cubicBezTo>
                  <a:pt x="10550943" y="1110605"/>
                  <a:pt x="10563055" y="1104055"/>
                  <a:pt x="10483434" y="1099225"/>
                </a:cubicBezTo>
                <a:cubicBezTo>
                  <a:pt x="10403813" y="1094395"/>
                  <a:pt x="10127849" y="1074598"/>
                  <a:pt x="9936588" y="1099225"/>
                </a:cubicBezTo>
                <a:cubicBezTo>
                  <a:pt x="9745327" y="1123852"/>
                  <a:pt x="9354406" y="1120693"/>
                  <a:pt x="9149664" y="1099225"/>
                </a:cubicBezTo>
                <a:cubicBezTo>
                  <a:pt x="8944922" y="1077757"/>
                  <a:pt x="8906355" y="1083184"/>
                  <a:pt x="8722857" y="1099225"/>
                </a:cubicBezTo>
                <a:cubicBezTo>
                  <a:pt x="8539359" y="1115266"/>
                  <a:pt x="8167349" y="1141696"/>
                  <a:pt x="7815894" y="1099225"/>
                </a:cubicBezTo>
                <a:cubicBezTo>
                  <a:pt x="7464439" y="1056754"/>
                  <a:pt x="7135908" y="1102935"/>
                  <a:pt x="6908930" y="1099225"/>
                </a:cubicBezTo>
                <a:cubicBezTo>
                  <a:pt x="6681952" y="1095515"/>
                  <a:pt x="6439969" y="1126249"/>
                  <a:pt x="6242045" y="1099225"/>
                </a:cubicBezTo>
                <a:cubicBezTo>
                  <a:pt x="6044121" y="1072201"/>
                  <a:pt x="5737329" y="1089397"/>
                  <a:pt x="5335081" y="1099225"/>
                </a:cubicBezTo>
                <a:cubicBezTo>
                  <a:pt x="4932833" y="1109053"/>
                  <a:pt x="4897679" y="1105515"/>
                  <a:pt x="4668196" y="1099225"/>
                </a:cubicBezTo>
                <a:cubicBezTo>
                  <a:pt x="4438713" y="1092935"/>
                  <a:pt x="4078384" y="1135285"/>
                  <a:pt x="3881271" y="1099225"/>
                </a:cubicBezTo>
                <a:cubicBezTo>
                  <a:pt x="3684158" y="1063165"/>
                  <a:pt x="3705875" y="1083995"/>
                  <a:pt x="3574504" y="1099225"/>
                </a:cubicBezTo>
                <a:cubicBezTo>
                  <a:pt x="3443133" y="1114455"/>
                  <a:pt x="2875500" y="1138204"/>
                  <a:pt x="2667540" y="1099225"/>
                </a:cubicBezTo>
                <a:cubicBezTo>
                  <a:pt x="2459580" y="1060246"/>
                  <a:pt x="2269944" y="1096536"/>
                  <a:pt x="2120695" y="1099225"/>
                </a:cubicBezTo>
                <a:cubicBezTo>
                  <a:pt x="1971447" y="1101914"/>
                  <a:pt x="1526171" y="1083065"/>
                  <a:pt x="1333770" y="1099225"/>
                </a:cubicBezTo>
                <a:cubicBezTo>
                  <a:pt x="1141369" y="1115385"/>
                  <a:pt x="1111797" y="1094526"/>
                  <a:pt x="1027003" y="1099225"/>
                </a:cubicBezTo>
                <a:cubicBezTo>
                  <a:pt x="942209" y="1103924"/>
                  <a:pt x="299483" y="1142119"/>
                  <a:pt x="0" y="1099225"/>
                </a:cubicBezTo>
                <a:cubicBezTo>
                  <a:pt x="-16997" y="883517"/>
                  <a:pt x="19319" y="671374"/>
                  <a:pt x="0" y="560605"/>
                </a:cubicBezTo>
                <a:cubicBezTo>
                  <a:pt x="-19319" y="449836"/>
                  <a:pt x="-23482" y="132839"/>
                  <a:pt x="0" y="0"/>
                </a:cubicBezTo>
                <a:close/>
              </a:path>
              <a:path w="12003932" h="1099225" stroke="0" extrusionOk="0">
                <a:moveTo>
                  <a:pt x="0" y="0"/>
                </a:moveTo>
                <a:cubicBezTo>
                  <a:pt x="221260" y="6207"/>
                  <a:pt x="382888" y="-12408"/>
                  <a:pt x="546846" y="0"/>
                </a:cubicBezTo>
                <a:cubicBezTo>
                  <a:pt x="710804" y="12408"/>
                  <a:pt x="722114" y="15243"/>
                  <a:pt x="853613" y="0"/>
                </a:cubicBezTo>
                <a:cubicBezTo>
                  <a:pt x="985112" y="-15243"/>
                  <a:pt x="1515120" y="-32572"/>
                  <a:pt x="1760577" y="0"/>
                </a:cubicBezTo>
                <a:cubicBezTo>
                  <a:pt x="2006034" y="32572"/>
                  <a:pt x="2076071" y="-1007"/>
                  <a:pt x="2307422" y="0"/>
                </a:cubicBezTo>
                <a:cubicBezTo>
                  <a:pt x="2538773" y="1007"/>
                  <a:pt x="2717235" y="9881"/>
                  <a:pt x="2854268" y="0"/>
                </a:cubicBezTo>
                <a:cubicBezTo>
                  <a:pt x="2991301" y="-9881"/>
                  <a:pt x="3354284" y="11444"/>
                  <a:pt x="3761232" y="0"/>
                </a:cubicBezTo>
                <a:cubicBezTo>
                  <a:pt x="4168180" y="-11444"/>
                  <a:pt x="4077805" y="-6835"/>
                  <a:pt x="4188038" y="0"/>
                </a:cubicBezTo>
                <a:cubicBezTo>
                  <a:pt x="4298271" y="6835"/>
                  <a:pt x="4653476" y="-43338"/>
                  <a:pt x="5095002" y="0"/>
                </a:cubicBezTo>
                <a:cubicBezTo>
                  <a:pt x="5536528" y="43338"/>
                  <a:pt x="5810002" y="21642"/>
                  <a:pt x="6001966" y="0"/>
                </a:cubicBezTo>
                <a:cubicBezTo>
                  <a:pt x="6193930" y="-21642"/>
                  <a:pt x="6370530" y="1577"/>
                  <a:pt x="6668851" y="0"/>
                </a:cubicBezTo>
                <a:cubicBezTo>
                  <a:pt x="6967172" y="-1577"/>
                  <a:pt x="7230738" y="42006"/>
                  <a:pt x="7575815" y="0"/>
                </a:cubicBezTo>
                <a:cubicBezTo>
                  <a:pt x="7920892" y="-42006"/>
                  <a:pt x="7986041" y="19439"/>
                  <a:pt x="8122661" y="0"/>
                </a:cubicBezTo>
                <a:cubicBezTo>
                  <a:pt x="8259281" y="-19439"/>
                  <a:pt x="8485785" y="-17541"/>
                  <a:pt x="8669506" y="0"/>
                </a:cubicBezTo>
                <a:cubicBezTo>
                  <a:pt x="8853228" y="17541"/>
                  <a:pt x="9228223" y="5929"/>
                  <a:pt x="9456431" y="0"/>
                </a:cubicBezTo>
                <a:cubicBezTo>
                  <a:pt x="9684640" y="-5929"/>
                  <a:pt x="9749005" y="-22120"/>
                  <a:pt x="10003277" y="0"/>
                </a:cubicBezTo>
                <a:cubicBezTo>
                  <a:pt x="10257549" y="22120"/>
                  <a:pt x="10649829" y="19765"/>
                  <a:pt x="10910240" y="0"/>
                </a:cubicBezTo>
                <a:cubicBezTo>
                  <a:pt x="11170651" y="-19765"/>
                  <a:pt x="11507604" y="-45544"/>
                  <a:pt x="12003932" y="0"/>
                </a:cubicBezTo>
                <a:cubicBezTo>
                  <a:pt x="12030130" y="120960"/>
                  <a:pt x="11990807" y="399719"/>
                  <a:pt x="12003932" y="549613"/>
                </a:cubicBezTo>
                <a:cubicBezTo>
                  <a:pt x="12017057" y="699507"/>
                  <a:pt x="12009479" y="839052"/>
                  <a:pt x="12003932" y="1099225"/>
                </a:cubicBezTo>
                <a:cubicBezTo>
                  <a:pt x="11902157" y="1097926"/>
                  <a:pt x="11848063" y="1098337"/>
                  <a:pt x="11697165" y="1099225"/>
                </a:cubicBezTo>
                <a:cubicBezTo>
                  <a:pt x="11546267" y="1100113"/>
                  <a:pt x="11218800" y="1142600"/>
                  <a:pt x="10790201" y="1099225"/>
                </a:cubicBezTo>
                <a:cubicBezTo>
                  <a:pt x="10361602" y="1055850"/>
                  <a:pt x="10356157" y="1090018"/>
                  <a:pt x="10123316" y="1099225"/>
                </a:cubicBezTo>
                <a:cubicBezTo>
                  <a:pt x="9890475" y="1108432"/>
                  <a:pt x="9834456" y="1104395"/>
                  <a:pt x="9696510" y="1099225"/>
                </a:cubicBezTo>
                <a:cubicBezTo>
                  <a:pt x="9558564" y="1094055"/>
                  <a:pt x="9329371" y="1123704"/>
                  <a:pt x="9029624" y="1099225"/>
                </a:cubicBezTo>
                <a:cubicBezTo>
                  <a:pt x="8729877" y="1074746"/>
                  <a:pt x="8856452" y="1084507"/>
                  <a:pt x="8722857" y="1099225"/>
                </a:cubicBezTo>
                <a:cubicBezTo>
                  <a:pt x="8589262" y="1113943"/>
                  <a:pt x="8534922" y="1093203"/>
                  <a:pt x="8416090" y="1099225"/>
                </a:cubicBezTo>
                <a:cubicBezTo>
                  <a:pt x="8297258" y="1105247"/>
                  <a:pt x="7928154" y="1126552"/>
                  <a:pt x="7749205" y="1099225"/>
                </a:cubicBezTo>
                <a:cubicBezTo>
                  <a:pt x="7570256" y="1071898"/>
                  <a:pt x="7466750" y="1092751"/>
                  <a:pt x="7322399" y="1099225"/>
                </a:cubicBezTo>
                <a:cubicBezTo>
                  <a:pt x="7178048" y="1105699"/>
                  <a:pt x="6715125" y="1068316"/>
                  <a:pt x="6535474" y="1099225"/>
                </a:cubicBezTo>
                <a:cubicBezTo>
                  <a:pt x="6355823" y="1130134"/>
                  <a:pt x="6251295" y="1114734"/>
                  <a:pt x="6108668" y="1099225"/>
                </a:cubicBezTo>
                <a:cubicBezTo>
                  <a:pt x="5966041" y="1083716"/>
                  <a:pt x="5659222" y="1119440"/>
                  <a:pt x="5321743" y="1099225"/>
                </a:cubicBezTo>
                <a:cubicBezTo>
                  <a:pt x="4984265" y="1079010"/>
                  <a:pt x="5149931" y="1090756"/>
                  <a:pt x="5014976" y="1099225"/>
                </a:cubicBezTo>
                <a:cubicBezTo>
                  <a:pt x="4880021" y="1107694"/>
                  <a:pt x="4441254" y="1131627"/>
                  <a:pt x="4228052" y="1099225"/>
                </a:cubicBezTo>
                <a:cubicBezTo>
                  <a:pt x="4014850" y="1066823"/>
                  <a:pt x="3950227" y="1095621"/>
                  <a:pt x="3801245" y="1099225"/>
                </a:cubicBezTo>
                <a:cubicBezTo>
                  <a:pt x="3652263" y="1102829"/>
                  <a:pt x="3568376" y="1087991"/>
                  <a:pt x="3494478" y="1099225"/>
                </a:cubicBezTo>
                <a:cubicBezTo>
                  <a:pt x="3420580" y="1110459"/>
                  <a:pt x="3263708" y="1083218"/>
                  <a:pt x="3067672" y="1099225"/>
                </a:cubicBezTo>
                <a:cubicBezTo>
                  <a:pt x="2871636" y="1115232"/>
                  <a:pt x="2611947" y="1075818"/>
                  <a:pt x="2280747" y="1099225"/>
                </a:cubicBezTo>
                <a:cubicBezTo>
                  <a:pt x="1949547" y="1122632"/>
                  <a:pt x="2002185" y="1087798"/>
                  <a:pt x="1853941" y="1099225"/>
                </a:cubicBezTo>
                <a:cubicBezTo>
                  <a:pt x="1705697" y="1110652"/>
                  <a:pt x="1632606" y="1092662"/>
                  <a:pt x="1547173" y="1099225"/>
                </a:cubicBezTo>
                <a:cubicBezTo>
                  <a:pt x="1461740" y="1105788"/>
                  <a:pt x="1250569" y="1119292"/>
                  <a:pt x="1120367" y="1099225"/>
                </a:cubicBezTo>
                <a:cubicBezTo>
                  <a:pt x="990165" y="1079158"/>
                  <a:pt x="762480" y="1105478"/>
                  <a:pt x="573521" y="1099225"/>
                </a:cubicBezTo>
                <a:cubicBezTo>
                  <a:pt x="384562" y="1092972"/>
                  <a:pt x="201386" y="1089746"/>
                  <a:pt x="0" y="1099225"/>
                </a:cubicBezTo>
                <a:cubicBezTo>
                  <a:pt x="-5536" y="857456"/>
                  <a:pt x="9720" y="706287"/>
                  <a:pt x="0" y="571597"/>
                </a:cubicBezTo>
                <a:cubicBezTo>
                  <a:pt x="-9720" y="436907"/>
                  <a:pt x="1571" y="22241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8B8283"/>
              </a:gs>
              <a:gs pos="48000">
                <a:srgbClr val="8B8283"/>
              </a:gs>
              <a:gs pos="79000">
                <a:srgbClr val="636965"/>
              </a:gs>
              <a:gs pos="100000">
                <a:srgbClr val="636965"/>
              </a:gs>
            </a:gsLst>
            <a:path path="shape">
              <a:fillToRect l="50000" t="50000" r="50000" b="50000"/>
            </a:path>
            <a:tileRect/>
          </a:gradFill>
          <a:ln w="34925">
            <a:solidFill>
              <a:srgbClr val="AAACA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208CB4-E2F0-A634-DABE-3098C4D31143}"/>
              </a:ext>
            </a:extLst>
          </p:cNvPr>
          <p:cNvSpPr txBox="1"/>
          <p:nvPr/>
        </p:nvSpPr>
        <p:spPr>
          <a:xfrm>
            <a:off x="256128" y="533284"/>
            <a:ext cx="11686233" cy="56970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E47E"/>
                    </a:gs>
                    <a:gs pos="4000">
                      <a:srgbClr val="FFE47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TESTIMONIO DE JUAN EL BAUTISTA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4EF84C-7959-E670-BCF0-29B27558751F}"/>
              </a:ext>
            </a:extLst>
          </p:cNvPr>
          <p:cNvSpPr txBox="1"/>
          <p:nvPr/>
        </p:nvSpPr>
        <p:spPr>
          <a:xfrm>
            <a:off x="1419225" y="1985873"/>
            <a:ext cx="30289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“El que tiene la esposa, es el esposo; más el amigo del esposo, que está a su lado y le oye, se goza grandemente de la voz del esposo; así pues, este mi gozo está cumplido” </a:t>
            </a:r>
            <a:r>
              <a:rPr lang="es-E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3:29)</a:t>
            </a:r>
            <a:endParaRPr lang="es-E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1C2311-FD74-7E91-5DA3-AE9AA72C8F42}"/>
              </a:ext>
            </a:extLst>
          </p:cNvPr>
          <p:cNvSpPr txBox="1"/>
          <p:nvPr/>
        </p:nvSpPr>
        <p:spPr>
          <a:xfrm>
            <a:off x="1824037" y="0"/>
            <a:ext cx="85439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LA HUMILDAD DEL TESTIGO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7621C1-0833-75EC-BFD2-4245BBF5F47D}"/>
              </a:ext>
            </a:extLst>
          </p:cNvPr>
          <p:cNvSpPr txBox="1"/>
          <p:nvPr/>
        </p:nvSpPr>
        <p:spPr>
          <a:xfrm>
            <a:off x="1824037" y="584775"/>
            <a:ext cx="8543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“Es necesario que él crezca, pero que yo mengüe”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(Juan 3:30)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C7B54B-DE94-CC70-7D06-3016FAABE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134573"/>
              </p:ext>
            </p:extLst>
          </p:nvPr>
        </p:nvGraphicFramePr>
        <p:xfrm>
          <a:off x="433388" y="2505075"/>
          <a:ext cx="11325225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E27A0D6-B465-BD54-1DC9-FDFFB366F5CD}"/>
              </a:ext>
            </a:extLst>
          </p:cNvPr>
          <p:cNvSpPr txBox="1"/>
          <p:nvPr/>
        </p:nvSpPr>
        <p:spPr>
          <a:xfrm>
            <a:off x="2724150" y="2466975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JESÚS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6847C3-02B3-E522-B2AF-68CD247DA550}"/>
              </a:ext>
            </a:extLst>
          </p:cNvPr>
          <p:cNvSpPr txBox="1"/>
          <p:nvPr/>
        </p:nvSpPr>
        <p:spPr>
          <a:xfrm>
            <a:off x="7677150" y="2472542"/>
            <a:ext cx="248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JUAN EL BAUTISTA</a:t>
            </a:r>
          </a:p>
        </p:txBody>
      </p:sp>
      <p:pic>
        <p:nvPicPr>
          <p:cNvPr id="25" name="Imagen 24" descr="Una persona con un vestido largo&#10;&#10;Descripción generada automáticamente con confianza media">
            <a:extLst>
              <a:ext uri="{FF2B5EF4-FFF2-40B4-BE49-F238E27FC236}">
                <a16:creationId xmlns:a16="http://schemas.microsoft.com/office/drawing/2014/main" id="{8F1463AB-6B8A-9551-FDF8-BEDCC0EB0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12" y="0"/>
            <a:ext cx="2488889" cy="6120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Imagen que contiene interior, ropa, parado, viendo&#10;&#10;Descripción generada automáticamente">
            <a:extLst>
              <a:ext uri="{FF2B5EF4-FFF2-40B4-BE49-F238E27FC236}">
                <a16:creationId xmlns:a16="http://schemas.microsoft.com/office/drawing/2014/main" id="{9CBF017C-3554-3D61-0536-D519E57793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618" y="174951"/>
            <a:ext cx="2181266" cy="56948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A62070-8A26-8627-D409-23E18B9A759C}"/>
              </a:ext>
            </a:extLst>
          </p:cNvPr>
          <p:cNvSpPr txBox="1"/>
          <p:nvPr/>
        </p:nvSpPr>
        <p:spPr>
          <a:xfrm>
            <a:off x="1824038" y="988247"/>
            <a:ext cx="8543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Surgió una disputa entre los discípulos de Juan y los judíos acerca de la purificación del bautismo. La mente de los discípulos se dirigió a Jesús, quien también bautizaba como Juan, y cuya fama crecía (</a:t>
            </a:r>
            <a:r>
              <a:rPr lang="es-ES" sz="2000" b="1" dirty="0" err="1"/>
              <a:t>Jn</a:t>
            </a:r>
            <a:r>
              <a:rPr lang="es-ES" sz="2000" b="1" dirty="0"/>
              <a:t>. 3:25-26).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8DC94E1-B07D-2345-6A0F-495F342D4748}"/>
              </a:ext>
            </a:extLst>
          </p:cNvPr>
          <p:cNvSpPr txBox="1"/>
          <p:nvPr/>
        </p:nvSpPr>
        <p:spPr>
          <a:xfrm>
            <a:off x="1824037" y="2003910"/>
            <a:ext cx="8342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Juan dejó claro que es Dios quien decide la obra de cada uno (</a:t>
            </a:r>
            <a:r>
              <a:rPr lang="es-ES" sz="2000" b="1" dirty="0" err="1"/>
              <a:t>Jn</a:t>
            </a:r>
            <a:r>
              <a:rPr lang="es-ES" sz="2000" b="1" dirty="0"/>
              <a:t>. 3:27).</a:t>
            </a:r>
          </a:p>
        </p:txBody>
      </p:sp>
    </p:spTree>
    <p:extLst>
      <p:ext uri="{BB962C8B-B14F-4D97-AF65-F5344CB8AC3E}">
        <p14:creationId xmlns:p14="http://schemas.microsoft.com/office/powerpoint/2010/main" val="29278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906856-7228-4613-A659-225347FE3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6A906856-7228-4613-A659-225347FE3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5023C6-D605-4093-A138-EFF6D005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AC5023C6-D605-4093-A138-EFF6D005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AC5023C6-D605-4093-A138-EFF6D005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A9F633-534D-4AF5-93F1-22ABDC85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4FA9F633-534D-4AF5-93F1-22ABDC85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4FA9F633-534D-4AF5-93F1-22ABDC85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4A7C64-EBF7-471F-A3B6-89751E5B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8D4A7C64-EBF7-471F-A3B6-89751E5B8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DC7B7-3C15-4584-8F6B-E00621452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3FDDC7B7-3C15-4584-8F6B-E00621452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3FDDC7B7-3C15-4584-8F6B-E00621452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9C6255-10D1-45A6-8010-EA080C9CF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09C6255-10D1-45A6-8010-EA080C9CF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09C6255-10D1-45A6-8010-EA080C9CF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D0C03A-DF0A-4219-85C5-D0F27B62F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03D0C03A-DF0A-4219-85C5-D0F27B62F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B42237-C592-4EDA-8EA9-FBEFC0383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6BB42237-C592-4EDA-8EA9-FBEFC0383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6BB42237-C592-4EDA-8EA9-FBEFC0383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5463CD-C932-423A-A24A-D538A5711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D45463CD-C932-423A-A24A-D538A5711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D45463CD-C932-423A-A24A-D538A5711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6ABABD-65E8-40A5-8F99-22E030DAA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786ABABD-65E8-40A5-8F99-22E030DAA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C90EED-1F71-422E-A3C0-171DDE9C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F3C90EED-1F71-422E-A3C0-171DDE9C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F3C90EED-1F71-422E-A3C0-171DDE9C5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C9E520-EFEA-4EFB-893C-142458224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graphicEl>
                                              <a:dgm id="{6AC9E520-EFEA-4EFB-893C-142458224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graphicEl>
                                              <a:dgm id="{6AC9E520-EFEA-4EFB-893C-142458224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660525-C0C8-4158-A548-DA9D6063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B660525-C0C8-4158-A548-DA9D6063F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7D43CF-5E1A-4E0F-A31B-6B29E4E87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797D43CF-5E1A-4E0F-A31B-6B29E4E87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797D43CF-5E1A-4E0F-A31B-6B29E4E87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8E92B1-705D-4A95-8C75-1611CBED4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CC8E92B1-705D-4A95-8C75-1611CBED4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CC8E92B1-705D-4A95-8C75-1611CBED4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 uiExpand="1">
        <p:bldSub>
          <a:bldDgm bld="one"/>
        </p:bldSub>
      </p:bldGraphic>
      <p:bldP spid="9" grpId="0"/>
      <p:bldP spid="10" grpId="0"/>
      <p:bldP spid="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64B921-77E8-EB31-06D9-2FAFE8B997EB}"/>
              </a:ext>
            </a:extLst>
          </p:cNvPr>
          <p:cNvSpPr txBox="1"/>
          <p:nvPr/>
        </p:nvSpPr>
        <p:spPr>
          <a:xfrm>
            <a:off x="678049" y="-38500"/>
            <a:ext cx="1087387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EL ORIGEN DEL TESTIMONIO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DD7579-DAE4-68B7-C06A-25F9DD184B3D}"/>
              </a:ext>
            </a:extLst>
          </p:cNvPr>
          <p:cNvSpPr txBox="1"/>
          <p:nvPr/>
        </p:nvSpPr>
        <p:spPr>
          <a:xfrm>
            <a:off x="659064" y="568458"/>
            <a:ext cx="108738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EFD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“Y yo no le conocía; pero el que me envió a bautizar con agua, aquél me dijo: Sobre quien veas descender el Espíritu y que permanece sobre él, ése es el que bautiza con el Espíritu Santo” </a:t>
            </a:r>
            <a:r>
              <a:rPr lang="es-ES" sz="1400" b="1" dirty="0">
                <a:solidFill>
                  <a:srgbClr val="EFD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CD7AB6-B85A-9D4F-357B-9E7C4D496FA6}"/>
              </a:ext>
            </a:extLst>
          </p:cNvPr>
          <p:cNvSpPr txBox="1"/>
          <p:nvPr/>
        </p:nvSpPr>
        <p:spPr>
          <a:xfrm>
            <a:off x="678049" y="1392132"/>
            <a:ext cx="6875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identificó a Jesús como aquel de quien había dicho: “Después de mí viene un hombre que es superior a mí”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1:30 </a:t>
            </a:r>
            <a:r>
              <a:rPr lang="es-ES" sz="1600" b="1" dirty="0" err="1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Incluso anunció su preexistencia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1:30b). Sin embargo, repetidas veces declara: “yo no le conocía”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1:31, 33). ¿Cómo podía saber Juan que Jesús era el Mesías esperado?</a:t>
            </a:r>
          </a:p>
        </p:txBody>
      </p:sp>
      <p:pic>
        <p:nvPicPr>
          <p:cNvPr id="8" name="Imagen 7" descr="Dibujo de una persona con un caballo&#10;&#10;Descripción generada automáticamente con confianza baja">
            <a:extLst>
              <a:ext uri="{FF2B5EF4-FFF2-40B4-BE49-F238E27FC236}">
                <a16:creationId xmlns:a16="http://schemas.microsoft.com/office/drawing/2014/main" id="{D8FDF08A-6E87-5B7D-0C12-F37EB0A4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177" y="1322544"/>
            <a:ext cx="4321414" cy="334909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184A01F8-FA88-0C0F-1F61-FE98BFB3D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46" y="4385526"/>
            <a:ext cx="5075947" cy="233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2FA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344FA5-46D7-99DB-16F4-D79214E6D92D}"/>
              </a:ext>
            </a:extLst>
          </p:cNvPr>
          <p:cNvSpPr txBox="1"/>
          <p:nvPr/>
        </p:nvSpPr>
        <p:spPr>
          <a:xfrm>
            <a:off x="5274644" y="4695481"/>
            <a:ext cx="68499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igual manera, nosotros escuchamos a aquellos que nos hablan de Jesús, pero solo podemos reconocerlo como nuestro Salvador por la convicción que el Espíritu Santo inculca en nosotros.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AEAFFF-7113-9C63-F9BE-66E1EF1FB8C0}"/>
              </a:ext>
            </a:extLst>
          </p:cNvPr>
          <p:cNvSpPr txBox="1"/>
          <p:nvPr/>
        </p:nvSpPr>
        <p:spPr>
          <a:xfrm>
            <a:off x="678049" y="3331124"/>
            <a:ext cx="6875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padres le habían dicho que su primo era el Mesías. Pero Juan nunca se había encontrado con Jesús. Fue Dios mismo el que le indicó quién era el Mesías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1:33).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1B7A9E-D6CC-8F8C-A7B7-94685D78694C}"/>
              </a:ext>
            </a:extLst>
          </p:cNvPr>
          <p:cNvSpPr txBox="1"/>
          <p:nvPr/>
        </p:nvSpPr>
        <p:spPr>
          <a:xfrm>
            <a:off x="5274644" y="6043446"/>
            <a:ext cx="6917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88900">
                    <a:srgbClr val="13415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punto importante es: ¿aceptaremos o rechazaremos esta convicción que el Espíritu pone en nuestra mente?</a:t>
            </a:r>
          </a:p>
        </p:txBody>
      </p:sp>
    </p:spTree>
    <p:extLst>
      <p:ext uri="{BB962C8B-B14F-4D97-AF65-F5344CB8AC3E}">
        <p14:creationId xmlns:p14="http://schemas.microsoft.com/office/powerpoint/2010/main" val="1629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EA420-478A-124F-4686-D8D99A14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820D9F0-AD2A-C832-8226-71196FC625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77500" y="2389766"/>
            <a:ext cx="6914501" cy="4468233"/>
          </a:xfrm>
          <a:custGeom>
            <a:avLst/>
            <a:gdLst>
              <a:gd name="connsiteX0" fmla="*/ 0 w 6715125"/>
              <a:gd name="connsiteY0" fmla="*/ 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0 w 6715125"/>
              <a:gd name="connsiteY4" fmla="*/ 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314450 w 6715125"/>
              <a:gd name="connsiteY0" fmla="*/ 95250 h 3705225"/>
              <a:gd name="connsiteX1" fmla="*/ 6715125 w 6715125"/>
              <a:gd name="connsiteY1" fmla="*/ 0 h 3705225"/>
              <a:gd name="connsiteX2" fmla="*/ 6715125 w 6715125"/>
              <a:gd name="connsiteY2" fmla="*/ 3705225 h 3705225"/>
              <a:gd name="connsiteX3" fmla="*/ 0 w 6715125"/>
              <a:gd name="connsiteY3" fmla="*/ 3705225 h 3705225"/>
              <a:gd name="connsiteX4" fmla="*/ 1314450 w 6715125"/>
              <a:gd name="connsiteY4" fmla="*/ 95250 h 3705225"/>
              <a:gd name="connsiteX0" fmla="*/ 1846499 w 7247174"/>
              <a:gd name="connsiteY0" fmla="*/ 95250 h 3705225"/>
              <a:gd name="connsiteX1" fmla="*/ 7247174 w 7247174"/>
              <a:gd name="connsiteY1" fmla="*/ 0 h 3705225"/>
              <a:gd name="connsiteX2" fmla="*/ 7247174 w 7247174"/>
              <a:gd name="connsiteY2" fmla="*/ 3705225 h 3705225"/>
              <a:gd name="connsiteX3" fmla="*/ 532049 w 7247174"/>
              <a:gd name="connsiteY3" fmla="*/ 3705225 h 3705225"/>
              <a:gd name="connsiteX4" fmla="*/ 579674 w 7247174"/>
              <a:gd name="connsiteY4" fmla="*/ 2390775 h 3705225"/>
              <a:gd name="connsiteX5" fmla="*/ 1846499 w 7247174"/>
              <a:gd name="connsiteY5" fmla="*/ 95250 h 3705225"/>
              <a:gd name="connsiteX0" fmla="*/ 1981221 w 7381896"/>
              <a:gd name="connsiteY0" fmla="*/ 95250 h 3705225"/>
              <a:gd name="connsiteX1" fmla="*/ 7381896 w 7381896"/>
              <a:gd name="connsiteY1" fmla="*/ 0 h 3705225"/>
              <a:gd name="connsiteX2" fmla="*/ 7381896 w 7381896"/>
              <a:gd name="connsiteY2" fmla="*/ 3705225 h 3705225"/>
              <a:gd name="connsiteX3" fmla="*/ 666771 w 7381896"/>
              <a:gd name="connsiteY3" fmla="*/ 3705225 h 3705225"/>
              <a:gd name="connsiteX4" fmla="*/ 714396 w 7381896"/>
              <a:gd name="connsiteY4" fmla="*/ 2390775 h 3705225"/>
              <a:gd name="connsiteX5" fmla="*/ 1981221 w 7381896"/>
              <a:gd name="connsiteY5" fmla="*/ 95250 h 3705225"/>
              <a:gd name="connsiteX0" fmla="*/ 1849104 w 7249779"/>
              <a:gd name="connsiteY0" fmla="*/ 95250 h 3705225"/>
              <a:gd name="connsiteX1" fmla="*/ 7249779 w 7249779"/>
              <a:gd name="connsiteY1" fmla="*/ 0 h 3705225"/>
              <a:gd name="connsiteX2" fmla="*/ 7249779 w 7249779"/>
              <a:gd name="connsiteY2" fmla="*/ 3705225 h 3705225"/>
              <a:gd name="connsiteX3" fmla="*/ 772779 w 7249779"/>
              <a:gd name="connsiteY3" fmla="*/ 3705225 h 3705225"/>
              <a:gd name="connsiteX4" fmla="*/ 582279 w 7249779"/>
              <a:gd name="connsiteY4" fmla="*/ 2390775 h 3705225"/>
              <a:gd name="connsiteX5" fmla="*/ 1849104 w 7249779"/>
              <a:gd name="connsiteY5" fmla="*/ 95250 h 3705225"/>
              <a:gd name="connsiteX0" fmla="*/ 1830629 w 7231304"/>
              <a:gd name="connsiteY0" fmla="*/ 95250 h 3705225"/>
              <a:gd name="connsiteX1" fmla="*/ 7231304 w 7231304"/>
              <a:gd name="connsiteY1" fmla="*/ 0 h 3705225"/>
              <a:gd name="connsiteX2" fmla="*/ 7231304 w 7231304"/>
              <a:gd name="connsiteY2" fmla="*/ 3705225 h 3705225"/>
              <a:gd name="connsiteX3" fmla="*/ 754304 w 7231304"/>
              <a:gd name="connsiteY3" fmla="*/ 3705225 h 3705225"/>
              <a:gd name="connsiteX4" fmla="*/ 601904 w 7231304"/>
              <a:gd name="connsiteY4" fmla="*/ 1676400 h 3705225"/>
              <a:gd name="connsiteX5" fmla="*/ 1830629 w 7231304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87216 w 6987891"/>
              <a:gd name="connsiteY0" fmla="*/ 95250 h 3705225"/>
              <a:gd name="connsiteX1" fmla="*/ 6987891 w 6987891"/>
              <a:gd name="connsiteY1" fmla="*/ 0 h 3705225"/>
              <a:gd name="connsiteX2" fmla="*/ 6987891 w 6987891"/>
              <a:gd name="connsiteY2" fmla="*/ 3705225 h 3705225"/>
              <a:gd name="connsiteX3" fmla="*/ 510891 w 6987891"/>
              <a:gd name="connsiteY3" fmla="*/ 3705225 h 3705225"/>
              <a:gd name="connsiteX4" fmla="*/ 358491 w 6987891"/>
              <a:gd name="connsiteY4" fmla="*/ 1676400 h 3705225"/>
              <a:gd name="connsiteX5" fmla="*/ 1587216 w 6987891"/>
              <a:gd name="connsiteY5" fmla="*/ 95250 h 3705225"/>
              <a:gd name="connsiteX0" fmla="*/ 1598136 w 6998811"/>
              <a:gd name="connsiteY0" fmla="*/ 95250 h 3705225"/>
              <a:gd name="connsiteX1" fmla="*/ 6998811 w 6998811"/>
              <a:gd name="connsiteY1" fmla="*/ 0 h 3705225"/>
              <a:gd name="connsiteX2" fmla="*/ 6998811 w 6998811"/>
              <a:gd name="connsiteY2" fmla="*/ 3705225 h 3705225"/>
              <a:gd name="connsiteX3" fmla="*/ 521811 w 6998811"/>
              <a:gd name="connsiteY3" fmla="*/ 3705225 h 3705225"/>
              <a:gd name="connsiteX4" fmla="*/ 331311 w 6998811"/>
              <a:gd name="connsiteY4" fmla="*/ 1495425 h 3705225"/>
              <a:gd name="connsiteX5" fmla="*/ 1598136 w 699881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690106 w 7090781"/>
              <a:gd name="connsiteY0" fmla="*/ 95250 h 3705225"/>
              <a:gd name="connsiteX1" fmla="*/ 7090781 w 7090781"/>
              <a:gd name="connsiteY1" fmla="*/ 0 h 3705225"/>
              <a:gd name="connsiteX2" fmla="*/ 7090781 w 7090781"/>
              <a:gd name="connsiteY2" fmla="*/ 3705225 h 3705225"/>
              <a:gd name="connsiteX3" fmla="*/ 613781 w 7090781"/>
              <a:gd name="connsiteY3" fmla="*/ 3705225 h 3705225"/>
              <a:gd name="connsiteX4" fmla="*/ 423281 w 7090781"/>
              <a:gd name="connsiteY4" fmla="*/ 1495425 h 3705225"/>
              <a:gd name="connsiteX5" fmla="*/ 1690106 w 709078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6914501 w 6914501"/>
              <a:gd name="connsiteY1" fmla="*/ 0 h 3705225"/>
              <a:gd name="connsiteX2" fmla="*/ 6914501 w 6914501"/>
              <a:gd name="connsiteY2" fmla="*/ 3705225 h 3705225"/>
              <a:gd name="connsiteX3" fmla="*/ 437501 w 6914501"/>
              <a:gd name="connsiteY3" fmla="*/ 3705225 h 3705225"/>
              <a:gd name="connsiteX4" fmla="*/ 247001 w 6914501"/>
              <a:gd name="connsiteY4" fmla="*/ 1495425 h 3705225"/>
              <a:gd name="connsiteX5" fmla="*/ 1513826 w 6914501"/>
              <a:gd name="connsiteY5" fmla="*/ 95250 h 3705225"/>
              <a:gd name="connsiteX0" fmla="*/ 1513826 w 6914501"/>
              <a:gd name="connsiteY0" fmla="*/ 95250 h 3705225"/>
              <a:gd name="connsiteX1" fmla="*/ 3666475 w 6914501"/>
              <a:gd name="connsiteY1" fmla="*/ 66675 h 3705225"/>
              <a:gd name="connsiteX2" fmla="*/ 6914501 w 6914501"/>
              <a:gd name="connsiteY2" fmla="*/ 0 h 3705225"/>
              <a:gd name="connsiteX3" fmla="*/ 6914501 w 6914501"/>
              <a:gd name="connsiteY3" fmla="*/ 3705225 h 3705225"/>
              <a:gd name="connsiteX4" fmla="*/ 437501 w 6914501"/>
              <a:gd name="connsiteY4" fmla="*/ 3705225 h 3705225"/>
              <a:gd name="connsiteX5" fmla="*/ 247001 w 6914501"/>
              <a:gd name="connsiteY5" fmla="*/ 1495425 h 3705225"/>
              <a:gd name="connsiteX6" fmla="*/ 1513826 w 6914501"/>
              <a:gd name="connsiteY6" fmla="*/ 95250 h 37052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4888 h 4354863"/>
              <a:gd name="connsiteX1" fmla="*/ 3628375 w 6914501"/>
              <a:gd name="connsiteY1" fmla="*/ 1938 h 4354863"/>
              <a:gd name="connsiteX2" fmla="*/ 6914501 w 6914501"/>
              <a:gd name="connsiteY2" fmla="*/ 649638 h 4354863"/>
              <a:gd name="connsiteX3" fmla="*/ 6914501 w 6914501"/>
              <a:gd name="connsiteY3" fmla="*/ 4354863 h 4354863"/>
              <a:gd name="connsiteX4" fmla="*/ 437501 w 6914501"/>
              <a:gd name="connsiteY4" fmla="*/ 4354863 h 4354863"/>
              <a:gd name="connsiteX5" fmla="*/ 247001 w 6914501"/>
              <a:gd name="connsiteY5" fmla="*/ 2145063 h 4354863"/>
              <a:gd name="connsiteX6" fmla="*/ 1513826 w 6914501"/>
              <a:gd name="connsiteY6" fmla="*/ 744888 h 4354863"/>
              <a:gd name="connsiteX0" fmla="*/ 1513826 w 6914501"/>
              <a:gd name="connsiteY0" fmla="*/ 745473 h 4355448"/>
              <a:gd name="connsiteX1" fmla="*/ 3628375 w 6914501"/>
              <a:gd name="connsiteY1" fmla="*/ 2523 h 4355448"/>
              <a:gd name="connsiteX2" fmla="*/ 6914501 w 6914501"/>
              <a:gd name="connsiteY2" fmla="*/ 650223 h 4355448"/>
              <a:gd name="connsiteX3" fmla="*/ 6914501 w 6914501"/>
              <a:gd name="connsiteY3" fmla="*/ 4355448 h 4355448"/>
              <a:gd name="connsiteX4" fmla="*/ 437501 w 6914501"/>
              <a:gd name="connsiteY4" fmla="*/ 4355448 h 4355448"/>
              <a:gd name="connsiteX5" fmla="*/ 247001 w 6914501"/>
              <a:gd name="connsiteY5" fmla="*/ 2145648 h 4355448"/>
              <a:gd name="connsiteX6" fmla="*/ 1513826 w 6914501"/>
              <a:gd name="connsiteY6" fmla="*/ 745473 h 4355448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42950 h 4352925"/>
              <a:gd name="connsiteX1" fmla="*/ 3628375 w 6914501"/>
              <a:gd name="connsiteY1" fmla="*/ 0 h 4352925"/>
              <a:gd name="connsiteX2" fmla="*/ 6914501 w 6914501"/>
              <a:gd name="connsiteY2" fmla="*/ 647700 h 4352925"/>
              <a:gd name="connsiteX3" fmla="*/ 6914501 w 6914501"/>
              <a:gd name="connsiteY3" fmla="*/ 4352925 h 4352925"/>
              <a:gd name="connsiteX4" fmla="*/ 437501 w 6914501"/>
              <a:gd name="connsiteY4" fmla="*/ 4352925 h 4352925"/>
              <a:gd name="connsiteX5" fmla="*/ 247001 w 6914501"/>
              <a:gd name="connsiteY5" fmla="*/ 2143125 h 4352925"/>
              <a:gd name="connsiteX6" fmla="*/ 1513826 w 6914501"/>
              <a:gd name="connsiteY6" fmla="*/ 742950 h 4352925"/>
              <a:gd name="connsiteX0" fmla="*/ 1513826 w 6914501"/>
              <a:gd name="connsiteY0" fmla="*/ 763280 h 4373255"/>
              <a:gd name="connsiteX1" fmla="*/ 3628375 w 6914501"/>
              <a:gd name="connsiteY1" fmla="*/ 20330 h 4373255"/>
              <a:gd name="connsiteX2" fmla="*/ 5276200 w 6914501"/>
              <a:gd name="connsiteY2" fmla="*/ 248930 h 4373255"/>
              <a:gd name="connsiteX3" fmla="*/ 6914501 w 6914501"/>
              <a:gd name="connsiteY3" fmla="*/ 668030 h 4373255"/>
              <a:gd name="connsiteX4" fmla="*/ 6914501 w 6914501"/>
              <a:gd name="connsiteY4" fmla="*/ 4373255 h 4373255"/>
              <a:gd name="connsiteX5" fmla="*/ 437501 w 6914501"/>
              <a:gd name="connsiteY5" fmla="*/ 4373255 h 4373255"/>
              <a:gd name="connsiteX6" fmla="*/ 247001 w 6914501"/>
              <a:gd name="connsiteY6" fmla="*/ 2163455 h 4373255"/>
              <a:gd name="connsiteX7" fmla="*/ 1513826 w 6914501"/>
              <a:gd name="connsiteY7" fmla="*/ 763280 h 4373255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780662 h 4390637"/>
              <a:gd name="connsiteX1" fmla="*/ 3628375 w 6914501"/>
              <a:gd name="connsiteY1" fmla="*/ 37712 h 4390637"/>
              <a:gd name="connsiteX2" fmla="*/ 5276200 w 6914501"/>
              <a:gd name="connsiteY2" fmla="*/ 266312 h 4390637"/>
              <a:gd name="connsiteX3" fmla="*/ 6914501 w 6914501"/>
              <a:gd name="connsiteY3" fmla="*/ 685412 h 4390637"/>
              <a:gd name="connsiteX4" fmla="*/ 6914501 w 6914501"/>
              <a:gd name="connsiteY4" fmla="*/ 4390637 h 4390637"/>
              <a:gd name="connsiteX5" fmla="*/ 437501 w 6914501"/>
              <a:gd name="connsiteY5" fmla="*/ 4390637 h 4390637"/>
              <a:gd name="connsiteX6" fmla="*/ 247001 w 6914501"/>
              <a:gd name="connsiteY6" fmla="*/ 2180837 h 4390637"/>
              <a:gd name="connsiteX7" fmla="*/ 1513826 w 6914501"/>
              <a:gd name="connsiteY7" fmla="*/ 780662 h 4390637"/>
              <a:gd name="connsiteX0" fmla="*/ 1513826 w 6914501"/>
              <a:gd name="connsiteY0" fmla="*/ 845107 h 4455082"/>
              <a:gd name="connsiteX1" fmla="*/ 3628375 w 6914501"/>
              <a:gd name="connsiteY1" fmla="*/ 102157 h 4455082"/>
              <a:gd name="connsiteX2" fmla="*/ 5247625 w 6914501"/>
              <a:gd name="connsiteY2" fmla="*/ 159307 h 4455082"/>
              <a:gd name="connsiteX3" fmla="*/ 6914501 w 6914501"/>
              <a:gd name="connsiteY3" fmla="*/ 749857 h 4455082"/>
              <a:gd name="connsiteX4" fmla="*/ 6914501 w 6914501"/>
              <a:gd name="connsiteY4" fmla="*/ 4455082 h 4455082"/>
              <a:gd name="connsiteX5" fmla="*/ 437501 w 6914501"/>
              <a:gd name="connsiteY5" fmla="*/ 4455082 h 4455082"/>
              <a:gd name="connsiteX6" fmla="*/ 247001 w 6914501"/>
              <a:gd name="connsiteY6" fmla="*/ 2245282 h 4455082"/>
              <a:gd name="connsiteX7" fmla="*/ 1513826 w 6914501"/>
              <a:gd name="connsiteY7" fmla="*/ 845107 h 4455082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96504 h 4406479"/>
              <a:gd name="connsiteX1" fmla="*/ 3628375 w 6914501"/>
              <a:gd name="connsiteY1" fmla="*/ 53554 h 4406479"/>
              <a:gd name="connsiteX2" fmla="*/ 5247625 w 6914501"/>
              <a:gd name="connsiteY2" fmla="*/ 110704 h 4406479"/>
              <a:gd name="connsiteX3" fmla="*/ 6914501 w 6914501"/>
              <a:gd name="connsiteY3" fmla="*/ 701254 h 4406479"/>
              <a:gd name="connsiteX4" fmla="*/ 6914501 w 6914501"/>
              <a:gd name="connsiteY4" fmla="*/ 4406479 h 4406479"/>
              <a:gd name="connsiteX5" fmla="*/ 437501 w 6914501"/>
              <a:gd name="connsiteY5" fmla="*/ 4406479 h 4406479"/>
              <a:gd name="connsiteX6" fmla="*/ 247001 w 6914501"/>
              <a:gd name="connsiteY6" fmla="*/ 2196679 h 4406479"/>
              <a:gd name="connsiteX7" fmla="*/ 1513826 w 6914501"/>
              <a:gd name="connsiteY7" fmla="*/ 796504 h 4406479"/>
              <a:gd name="connsiteX0" fmla="*/ 1513826 w 6914501"/>
              <a:gd name="connsiteY0" fmla="*/ 788502 h 4398477"/>
              <a:gd name="connsiteX1" fmla="*/ 3628375 w 6914501"/>
              <a:gd name="connsiteY1" fmla="*/ 45552 h 4398477"/>
              <a:gd name="connsiteX2" fmla="*/ 5247625 w 6914501"/>
              <a:gd name="connsiteY2" fmla="*/ 102702 h 4398477"/>
              <a:gd name="connsiteX3" fmla="*/ 6914501 w 6914501"/>
              <a:gd name="connsiteY3" fmla="*/ 693252 h 4398477"/>
              <a:gd name="connsiteX4" fmla="*/ 6914501 w 6914501"/>
              <a:gd name="connsiteY4" fmla="*/ 4398477 h 4398477"/>
              <a:gd name="connsiteX5" fmla="*/ 437501 w 6914501"/>
              <a:gd name="connsiteY5" fmla="*/ 4398477 h 4398477"/>
              <a:gd name="connsiteX6" fmla="*/ 247001 w 6914501"/>
              <a:gd name="connsiteY6" fmla="*/ 2188677 h 4398477"/>
              <a:gd name="connsiteX7" fmla="*/ 1513826 w 6914501"/>
              <a:gd name="connsiteY7" fmla="*/ 788502 h 4398477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41387 h 4451362"/>
              <a:gd name="connsiteX1" fmla="*/ 3628375 w 6914501"/>
              <a:gd name="connsiteY1" fmla="*/ 98437 h 4451362"/>
              <a:gd name="connsiteX2" fmla="*/ 5209525 w 6914501"/>
              <a:gd name="connsiteY2" fmla="*/ 50812 h 4451362"/>
              <a:gd name="connsiteX3" fmla="*/ 6914501 w 6914501"/>
              <a:gd name="connsiteY3" fmla="*/ 746137 h 4451362"/>
              <a:gd name="connsiteX4" fmla="*/ 6914501 w 6914501"/>
              <a:gd name="connsiteY4" fmla="*/ 4451362 h 4451362"/>
              <a:gd name="connsiteX5" fmla="*/ 437501 w 6914501"/>
              <a:gd name="connsiteY5" fmla="*/ 4451362 h 4451362"/>
              <a:gd name="connsiteX6" fmla="*/ 247001 w 6914501"/>
              <a:gd name="connsiteY6" fmla="*/ 2241562 h 4451362"/>
              <a:gd name="connsiteX7" fmla="*/ 1513826 w 6914501"/>
              <a:gd name="connsiteY7" fmla="*/ 841387 h 4451362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  <a:gd name="connsiteX0" fmla="*/ 1513826 w 6914501"/>
              <a:gd name="connsiteY0" fmla="*/ 858258 h 4468233"/>
              <a:gd name="connsiteX1" fmla="*/ 3628375 w 6914501"/>
              <a:gd name="connsiteY1" fmla="*/ 115308 h 4468233"/>
              <a:gd name="connsiteX2" fmla="*/ 5209525 w 6914501"/>
              <a:gd name="connsiteY2" fmla="*/ 67683 h 4468233"/>
              <a:gd name="connsiteX3" fmla="*/ 6914501 w 6914501"/>
              <a:gd name="connsiteY3" fmla="*/ 763008 h 4468233"/>
              <a:gd name="connsiteX4" fmla="*/ 6914501 w 6914501"/>
              <a:gd name="connsiteY4" fmla="*/ 4468233 h 4468233"/>
              <a:gd name="connsiteX5" fmla="*/ 437501 w 6914501"/>
              <a:gd name="connsiteY5" fmla="*/ 4468233 h 4468233"/>
              <a:gd name="connsiteX6" fmla="*/ 247001 w 6914501"/>
              <a:gd name="connsiteY6" fmla="*/ 2258433 h 4468233"/>
              <a:gd name="connsiteX7" fmla="*/ 1513826 w 6914501"/>
              <a:gd name="connsiteY7" fmla="*/ 858258 h 44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501" h="4468233">
                <a:moveTo>
                  <a:pt x="1513826" y="858258"/>
                </a:moveTo>
                <a:cubicBezTo>
                  <a:pt x="2123426" y="477258"/>
                  <a:pt x="2933050" y="220083"/>
                  <a:pt x="3628375" y="115308"/>
                </a:cubicBezTo>
                <a:cubicBezTo>
                  <a:pt x="4236387" y="-27567"/>
                  <a:pt x="4623737" y="-30742"/>
                  <a:pt x="5209525" y="67683"/>
                </a:cubicBezTo>
                <a:cubicBezTo>
                  <a:pt x="5623863" y="166108"/>
                  <a:pt x="6441426" y="247070"/>
                  <a:pt x="6914501" y="763008"/>
                </a:cubicBezTo>
                <a:lnTo>
                  <a:pt x="6914501" y="4468233"/>
                </a:lnTo>
                <a:lnTo>
                  <a:pt x="437501" y="4468233"/>
                </a:lnTo>
                <a:cubicBezTo>
                  <a:pt x="-245124" y="3791958"/>
                  <a:pt x="18401" y="2736271"/>
                  <a:pt x="247001" y="2258433"/>
                </a:cubicBezTo>
                <a:cubicBezTo>
                  <a:pt x="608951" y="1532946"/>
                  <a:pt x="574026" y="1447221"/>
                  <a:pt x="1513826" y="85825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696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2EC65B4-CA68-EECC-C69F-F9E36D81CE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78" y="268524"/>
            <a:ext cx="12003932" cy="1099225"/>
          </a:xfrm>
          <a:custGeom>
            <a:avLst/>
            <a:gdLst>
              <a:gd name="connsiteX0" fmla="*/ 0 w 12003932"/>
              <a:gd name="connsiteY0" fmla="*/ 0 h 1099225"/>
              <a:gd name="connsiteX1" fmla="*/ 666885 w 12003932"/>
              <a:gd name="connsiteY1" fmla="*/ 0 h 1099225"/>
              <a:gd name="connsiteX2" fmla="*/ 1333770 w 12003932"/>
              <a:gd name="connsiteY2" fmla="*/ 0 h 1099225"/>
              <a:gd name="connsiteX3" fmla="*/ 2240734 w 12003932"/>
              <a:gd name="connsiteY3" fmla="*/ 0 h 1099225"/>
              <a:gd name="connsiteX4" fmla="*/ 2787580 w 12003932"/>
              <a:gd name="connsiteY4" fmla="*/ 0 h 1099225"/>
              <a:gd name="connsiteX5" fmla="*/ 3334426 w 12003932"/>
              <a:gd name="connsiteY5" fmla="*/ 0 h 1099225"/>
              <a:gd name="connsiteX6" fmla="*/ 4001311 w 12003932"/>
              <a:gd name="connsiteY6" fmla="*/ 0 h 1099225"/>
              <a:gd name="connsiteX7" fmla="*/ 4788235 w 12003932"/>
              <a:gd name="connsiteY7" fmla="*/ 0 h 1099225"/>
              <a:gd name="connsiteX8" fmla="*/ 5575160 w 12003932"/>
              <a:gd name="connsiteY8" fmla="*/ 0 h 1099225"/>
              <a:gd name="connsiteX9" fmla="*/ 6362084 w 12003932"/>
              <a:gd name="connsiteY9" fmla="*/ 0 h 1099225"/>
              <a:gd name="connsiteX10" fmla="*/ 7269048 w 12003932"/>
              <a:gd name="connsiteY10" fmla="*/ 0 h 1099225"/>
              <a:gd name="connsiteX11" fmla="*/ 7935933 w 12003932"/>
              <a:gd name="connsiteY11" fmla="*/ 0 h 1099225"/>
              <a:gd name="connsiteX12" fmla="*/ 8722857 w 12003932"/>
              <a:gd name="connsiteY12" fmla="*/ 0 h 1099225"/>
              <a:gd name="connsiteX13" fmla="*/ 9389742 w 12003932"/>
              <a:gd name="connsiteY13" fmla="*/ 0 h 1099225"/>
              <a:gd name="connsiteX14" fmla="*/ 10056627 w 12003932"/>
              <a:gd name="connsiteY14" fmla="*/ 0 h 1099225"/>
              <a:gd name="connsiteX15" fmla="*/ 10723513 w 12003932"/>
              <a:gd name="connsiteY15" fmla="*/ 0 h 1099225"/>
              <a:gd name="connsiteX16" fmla="*/ 11030280 w 12003932"/>
              <a:gd name="connsiteY16" fmla="*/ 0 h 1099225"/>
              <a:gd name="connsiteX17" fmla="*/ 12003932 w 12003932"/>
              <a:gd name="connsiteY17" fmla="*/ 0 h 1099225"/>
              <a:gd name="connsiteX18" fmla="*/ 12003932 w 12003932"/>
              <a:gd name="connsiteY18" fmla="*/ 516636 h 1099225"/>
              <a:gd name="connsiteX19" fmla="*/ 12003932 w 12003932"/>
              <a:gd name="connsiteY19" fmla="*/ 1099225 h 1099225"/>
              <a:gd name="connsiteX20" fmla="*/ 11457086 w 12003932"/>
              <a:gd name="connsiteY20" fmla="*/ 1099225 h 1099225"/>
              <a:gd name="connsiteX21" fmla="*/ 10790201 w 12003932"/>
              <a:gd name="connsiteY21" fmla="*/ 1099225 h 1099225"/>
              <a:gd name="connsiteX22" fmla="*/ 10483434 w 12003932"/>
              <a:gd name="connsiteY22" fmla="*/ 1099225 h 1099225"/>
              <a:gd name="connsiteX23" fmla="*/ 9936588 w 12003932"/>
              <a:gd name="connsiteY23" fmla="*/ 1099225 h 1099225"/>
              <a:gd name="connsiteX24" fmla="*/ 9149664 w 12003932"/>
              <a:gd name="connsiteY24" fmla="*/ 1099225 h 1099225"/>
              <a:gd name="connsiteX25" fmla="*/ 8722857 w 12003932"/>
              <a:gd name="connsiteY25" fmla="*/ 1099225 h 1099225"/>
              <a:gd name="connsiteX26" fmla="*/ 7815894 w 12003932"/>
              <a:gd name="connsiteY26" fmla="*/ 1099225 h 1099225"/>
              <a:gd name="connsiteX27" fmla="*/ 6908930 w 12003932"/>
              <a:gd name="connsiteY27" fmla="*/ 1099225 h 1099225"/>
              <a:gd name="connsiteX28" fmla="*/ 6242045 w 12003932"/>
              <a:gd name="connsiteY28" fmla="*/ 1099225 h 1099225"/>
              <a:gd name="connsiteX29" fmla="*/ 5335081 w 12003932"/>
              <a:gd name="connsiteY29" fmla="*/ 1099225 h 1099225"/>
              <a:gd name="connsiteX30" fmla="*/ 4668196 w 12003932"/>
              <a:gd name="connsiteY30" fmla="*/ 1099225 h 1099225"/>
              <a:gd name="connsiteX31" fmla="*/ 3881271 w 12003932"/>
              <a:gd name="connsiteY31" fmla="*/ 1099225 h 1099225"/>
              <a:gd name="connsiteX32" fmla="*/ 3574504 w 12003932"/>
              <a:gd name="connsiteY32" fmla="*/ 1099225 h 1099225"/>
              <a:gd name="connsiteX33" fmla="*/ 2667540 w 12003932"/>
              <a:gd name="connsiteY33" fmla="*/ 1099225 h 1099225"/>
              <a:gd name="connsiteX34" fmla="*/ 2120695 w 12003932"/>
              <a:gd name="connsiteY34" fmla="*/ 1099225 h 1099225"/>
              <a:gd name="connsiteX35" fmla="*/ 1333770 w 12003932"/>
              <a:gd name="connsiteY35" fmla="*/ 1099225 h 1099225"/>
              <a:gd name="connsiteX36" fmla="*/ 1027003 w 12003932"/>
              <a:gd name="connsiteY36" fmla="*/ 1099225 h 1099225"/>
              <a:gd name="connsiteX37" fmla="*/ 0 w 12003932"/>
              <a:gd name="connsiteY37" fmla="*/ 1099225 h 1099225"/>
              <a:gd name="connsiteX38" fmla="*/ 0 w 12003932"/>
              <a:gd name="connsiteY38" fmla="*/ 560605 h 1099225"/>
              <a:gd name="connsiteX39" fmla="*/ 0 w 12003932"/>
              <a:gd name="connsiteY39" fmla="*/ 0 h 10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003932" h="1099225" fill="none" extrusionOk="0">
                <a:moveTo>
                  <a:pt x="0" y="0"/>
                </a:moveTo>
                <a:cubicBezTo>
                  <a:pt x="133891" y="-12592"/>
                  <a:pt x="371860" y="-29584"/>
                  <a:pt x="666885" y="0"/>
                </a:cubicBezTo>
                <a:cubicBezTo>
                  <a:pt x="961910" y="29584"/>
                  <a:pt x="1142868" y="-31041"/>
                  <a:pt x="1333770" y="0"/>
                </a:cubicBezTo>
                <a:cubicBezTo>
                  <a:pt x="1524672" y="31041"/>
                  <a:pt x="2025197" y="11632"/>
                  <a:pt x="2240734" y="0"/>
                </a:cubicBezTo>
                <a:cubicBezTo>
                  <a:pt x="2456271" y="-11632"/>
                  <a:pt x="2562854" y="-21765"/>
                  <a:pt x="2787580" y="0"/>
                </a:cubicBezTo>
                <a:cubicBezTo>
                  <a:pt x="3012306" y="21765"/>
                  <a:pt x="3136550" y="11075"/>
                  <a:pt x="3334426" y="0"/>
                </a:cubicBezTo>
                <a:cubicBezTo>
                  <a:pt x="3532302" y="-11075"/>
                  <a:pt x="3739476" y="-8179"/>
                  <a:pt x="4001311" y="0"/>
                </a:cubicBezTo>
                <a:cubicBezTo>
                  <a:pt x="4263146" y="8179"/>
                  <a:pt x="4540024" y="27531"/>
                  <a:pt x="4788235" y="0"/>
                </a:cubicBezTo>
                <a:cubicBezTo>
                  <a:pt x="5036446" y="-27531"/>
                  <a:pt x="5217928" y="-18618"/>
                  <a:pt x="5575160" y="0"/>
                </a:cubicBezTo>
                <a:cubicBezTo>
                  <a:pt x="5932393" y="18618"/>
                  <a:pt x="6047778" y="-13904"/>
                  <a:pt x="6362084" y="0"/>
                </a:cubicBezTo>
                <a:cubicBezTo>
                  <a:pt x="6676390" y="13904"/>
                  <a:pt x="6872347" y="6183"/>
                  <a:pt x="7269048" y="0"/>
                </a:cubicBezTo>
                <a:cubicBezTo>
                  <a:pt x="7665749" y="-6183"/>
                  <a:pt x="7612825" y="17174"/>
                  <a:pt x="7935933" y="0"/>
                </a:cubicBezTo>
                <a:cubicBezTo>
                  <a:pt x="8259041" y="-17174"/>
                  <a:pt x="8475198" y="-36030"/>
                  <a:pt x="8722857" y="0"/>
                </a:cubicBezTo>
                <a:cubicBezTo>
                  <a:pt x="8970516" y="36030"/>
                  <a:pt x="9113978" y="23327"/>
                  <a:pt x="9389742" y="0"/>
                </a:cubicBezTo>
                <a:cubicBezTo>
                  <a:pt x="9665507" y="-23327"/>
                  <a:pt x="9843596" y="19009"/>
                  <a:pt x="10056627" y="0"/>
                </a:cubicBezTo>
                <a:cubicBezTo>
                  <a:pt x="10269659" y="-19009"/>
                  <a:pt x="10522687" y="16163"/>
                  <a:pt x="10723513" y="0"/>
                </a:cubicBezTo>
                <a:cubicBezTo>
                  <a:pt x="10924339" y="-16163"/>
                  <a:pt x="10967347" y="-5480"/>
                  <a:pt x="11030280" y="0"/>
                </a:cubicBezTo>
                <a:cubicBezTo>
                  <a:pt x="11093213" y="5480"/>
                  <a:pt x="11641722" y="16066"/>
                  <a:pt x="12003932" y="0"/>
                </a:cubicBezTo>
                <a:cubicBezTo>
                  <a:pt x="12002154" y="131961"/>
                  <a:pt x="12024233" y="267712"/>
                  <a:pt x="12003932" y="516636"/>
                </a:cubicBezTo>
                <a:cubicBezTo>
                  <a:pt x="11983631" y="765560"/>
                  <a:pt x="12006953" y="956853"/>
                  <a:pt x="12003932" y="1099225"/>
                </a:cubicBezTo>
                <a:cubicBezTo>
                  <a:pt x="11832007" y="1077524"/>
                  <a:pt x="11696283" y="1091406"/>
                  <a:pt x="11457086" y="1099225"/>
                </a:cubicBezTo>
                <a:cubicBezTo>
                  <a:pt x="11217889" y="1107044"/>
                  <a:pt x="11029459" y="1087845"/>
                  <a:pt x="10790201" y="1099225"/>
                </a:cubicBezTo>
                <a:cubicBezTo>
                  <a:pt x="10550943" y="1110605"/>
                  <a:pt x="10563055" y="1104055"/>
                  <a:pt x="10483434" y="1099225"/>
                </a:cubicBezTo>
                <a:cubicBezTo>
                  <a:pt x="10403813" y="1094395"/>
                  <a:pt x="10127849" y="1074598"/>
                  <a:pt x="9936588" y="1099225"/>
                </a:cubicBezTo>
                <a:cubicBezTo>
                  <a:pt x="9745327" y="1123852"/>
                  <a:pt x="9354406" y="1120693"/>
                  <a:pt x="9149664" y="1099225"/>
                </a:cubicBezTo>
                <a:cubicBezTo>
                  <a:pt x="8944922" y="1077757"/>
                  <a:pt x="8906355" y="1083184"/>
                  <a:pt x="8722857" y="1099225"/>
                </a:cubicBezTo>
                <a:cubicBezTo>
                  <a:pt x="8539359" y="1115266"/>
                  <a:pt x="8167349" y="1141696"/>
                  <a:pt x="7815894" y="1099225"/>
                </a:cubicBezTo>
                <a:cubicBezTo>
                  <a:pt x="7464439" y="1056754"/>
                  <a:pt x="7135908" y="1102935"/>
                  <a:pt x="6908930" y="1099225"/>
                </a:cubicBezTo>
                <a:cubicBezTo>
                  <a:pt x="6681952" y="1095515"/>
                  <a:pt x="6439969" y="1126249"/>
                  <a:pt x="6242045" y="1099225"/>
                </a:cubicBezTo>
                <a:cubicBezTo>
                  <a:pt x="6044121" y="1072201"/>
                  <a:pt x="5737329" y="1089397"/>
                  <a:pt x="5335081" y="1099225"/>
                </a:cubicBezTo>
                <a:cubicBezTo>
                  <a:pt x="4932833" y="1109053"/>
                  <a:pt x="4897679" y="1105515"/>
                  <a:pt x="4668196" y="1099225"/>
                </a:cubicBezTo>
                <a:cubicBezTo>
                  <a:pt x="4438713" y="1092935"/>
                  <a:pt x="4078384" y="1135285"/>
                  <a:pt x="3881271" y="1099225"/>
                </a:cubicBezTo>
                <a:cubicBezTo>
                  <a:pt x="3684158" y="1063165"/>
                  <a:pt x="3705875" y="1083995"/>
                  <a:pt x="3574504" y="1099225"/>
                </a:cubicBezTo>
                <a:cubicBezTo>
                  <a:pt x="3443133" y="1114455"/>
                  <a:pt x="2875500" y="1138204"/>
                  <a:pt x="2667540" y="1099225"/>
                </a:cubicBezTo>
                <a:cubicBezTo>
                  <a:pt x="2459580" y="1060246"/>
                  <a:pt x="2269944" y="1096536"/>
                  <a:pt x="2120695" y="1099225"/>
                </a:cubicBezTo>
                <a:cubicBezTo>
                  <a:pt x="1971447" y="1101914"/>
                  <a:pt x="1526171" y="1083065"/>
                  <a:pt x="1333770" y="1099225"/>
                </a:cubicBezTo>
                <a:cubicBezTo>
                  <a:pt x="1141369" y="1115385"/>
                  <a:pt x="1111797" y="1094526"/>
                  <a:pt x="1027003" y="1099225"/>
                </a:cubicBezTo>
                <a:cubicBezTo>
                  <a:pt x="942209" y="1103924"/>
                  <a:pt x="299483" y="1142119"/>
                  <a:pt x="0" y="1099225"/>
                </a:cubicBezTo>
                <a:cubicBezTo>
                  <a:pt x="-16997" y="883517"/>
                  <a:pt x="19319" y="671374"/>
                  <a:pt x="0" y="560605"/>
                </a:cubicBezTo>
                <a:cubicBezTo>
                  <a:pt x="-19319" y="449836"/>
                  <a:pt x="-23482" y="132839"/>
                  <a:pt x="0" y="0"/>
                </a:cubicBezTo>
                <a:close/>
              </a:path>
              <a:path w="12003932" h="1099225" stroke="0" extrusionOk="0">
                <a:moveTo>
                  <a:pt x="0" y="0"/>
                </a:moveTo>
                <a:cubicBezTo>
                  <a:pt x="221260" y="6207"/>
                  <a:pt x="382888" y="-12408"/>
                  <a:pt x="546846" y="0"/>
                </a:cubicBezTo>
                <a:cubicBezTo>
                  <a:pt x="710804" y="12408"/>
                  <a:pt x="722114" y="15243"/>
                  <a:pt x="853613" y="0"/>
                </a:cubicBezTo>
                <a:cubicBezTo>
                  <a:pt x="985112" y="-15243"/>
                  <a:pt x="1515120" y="-32572"/>
                  <a:pt x="1760577" y="0"/>
                </a:cubicBezTo>
                <a:cubicBezTo>
                  <a:pt x="2006034" y="32572"/>
                  <a:pt x="2076071" y="-1007"/>
                  <a:pt x="2307422" y="0"/>
                </a:cubicBezTo>
                <a:cubicBezTo>
                  <a:pt x="2538773" y="1007"/>
                  <a:pt x="2717235" y="9881"/>
                  <a:pt x="2854268" y="0"/>
                </a:cubicBezTo>
                <a:cubicBezTo>
                  <a:pt x="2991301" y="-9881"/>
                  <a:pt x="3354284" y="11444"/>
                  <a:pt x="3761232" y="0"/>
                </a:cubicBezTo>
                <a:cubicBezTo>
                  <a:pt x="4168180" y="-11444"/>
                  <a:pt x="4077805" y="-6835"/>
                  <a:pt x="4188038" y="0"/>
                </a:cubicBezTo>
                <a:cubicBezTo>
                  <a:pt x="4298271" y="6835"/>
                  <a:pt x="4653476" y="-43338"/>
                  <a:pt x="5095002" y="0"/>
                </a:cubicBezTo>
                <a:cubicBezTo>
                  <a:pt x="5536528" y="43338"/>
                  <a:pt x="5810002" y="21642"/>
                  <a:pt x="6001966" y="0"/>
                </a:cubicBezTo>
                <a:cubicBezTo>
                  <a:pt x="6193930" y="-21642"/>
                  <a:pt x="6370530" y="1577"/>
                  <a:pt x="6668851" y="0"/>
                </a:cubicBezTo>
                <a:cubicBezTo>
                  <a:pt x="6967172" y="-1577"/>
                  <a:pt x="7230738" y="42006"/>
                  <a:pt x="7575815" y="0"/>
                </a:cubicBezTo>
                <a:cubicBezTo>
                  <a:pt x="7920892" y="-42006"/>
                  <a:pt x="7986041" y="19439"/>
                  <a:pt x="8122661" y="0"/>
                </a:cubicBezTo>
                <a:cubicBezTo>
                  <a:pt x="8259281" y="-19439"/>
                  <a:pt x="8485785" y="-17541"/>
                  <a:pt x="8669506" y="0"/>
                </a:cubicBezTo>
                <a:cubicBezTo>
                  <a:pt x="8853228" y="17541"/>
                  <a:pt x="9228223" y="5929"/>
                  <a:pt x="9456431" y="0"/>
                </a:cubicBezTo>
                <a:cubicBezTo>
                  <a:pt x="9684640" y="-5929"/>
                  <a:pt x="9749005" y="-22120"/>
                  <a:pt x="10003277" y="0"/>
                </a:cubicBezTo>
                <a:cubicBezTo>
                  <a:pt x="10257549" y="22120"/>
                  <a:pt x="10649829" y="19765"/>
                  <a:pt x="10910240" y="0"/>
                </a:cubicBezTo>
                <a:cubicBezTo>
                  <a:pt x="11170651" y="-19765"/>
                  <a:pt x="11507604" y="-45544"/>
                  <a:pt x="12003932" y="0"/>
                </a:cubicBezTo>
                <a:cubicBezTo>
                  <a:pt x="12030130" y="120960"/>
                  <a:pt x="11990807" y="399719"/>
                  <a:pt x="12003932" y="549613"/>
                </a:cubicBezTo>
                <a:cubicBezTo>
                  <a:pt x="12017057" y="699507"/>
                  <a:pt x="12009479" y="839052"/>
                  <a:pt x="12003932" y="1099225"/>
                </a:cubicBezTo>
                <a:cubicBezTo>
                  <a:pt x="11902157" y="1097926"/>
                  <a:pt x="11848063" y="1098337"/>
                  <a:pt x="11697165" y="1099225"/>
                </a:cubicBezTo>
                <a:cubicBezTo>
                  <a:pt x="11546267" y="1100113"/>
                  <a:pt x="11218800" y="1142600"/>
                  <a:pt x="10790201" y="1099225"/>
                </a:cubicBezTo>
                <a:cubicBezTo>
                  <a:pt x="10361602" y="1055850"/>
                  <a:pt x="10356157" y="1090018"/>
                  <a:pt x="10123316" y="1099225"/>
                </a:cubicBezTo>
                <a:cubicBezTo>
                  <a:pt x="9890475" y="1108432"/>
                  <a:pt x="9834456" y="1104395"/>
                  <a:pt x="9696510" y="1099225"/>
                </a:cubicBezTo>
                <a:cubicBezTo>
                  <a:pt x="9558564" y="1094055"/>
                  <a:pt x="9329371" y="1123704"/>
                  <a:pt x="9029624" y="1099225"/>
                </a:cubicBezTo>
                <a:cubicBezTo>
                  <a:pt x="8729877" y="1074746"/>
                  <a:pt x="8856452" y="1084507"/>
                  <a:pt x="8722857" y="1099225"/>
                </a:cubicBezTo>
                <a:cubicBezTo>
                  <a:pt x="8589262" y="1113943"/>
                  <a:pt x="8534922" y="1093203"/>
                  <a:pt x="8416090" y="1099225"/>
                </a:cubicBezTo>
                <a:cubicBezTo>
                  <a:pt x="8297258" y="1105247"/>
                  <a:pt x="7928154" y="1126552"/>
                  <a:pt x="7749205" y="1099225"/>
                </a:cubicBezTo>
                <a:cubicBezTo>
                  <a:pt x="7570256" y="1071898"/>
                  <a:pt x="7466750" y="1092751"/>
                  <a:pt x="7322399" y="1099225"/>
                </a:cubicBezTo>
                <a:cubicBezTo>
                  <a:pt x="7178048" y="1105699"/>
                  <a:pt x="6715125" y="1068316"/>
                  <a:pt x="6535474" y="1099225"/>
                </a:cubicBezTo>
                <a:cubicBezTo>
                  <a:pt x="6355823" y="1130134"/>
                  <a:pt x="6251295" y="1114734"/>
                  <a:pt x="6108668" y="1099225"/>
                </a:cubicBezTo>
                <a:cubicBezTo>
                  <a:pt x="5966041" y="1083716"/>
                  <a:pt x="5659222" y="1119440"/>
                  <a:pt x="5321743" y="1099225"/>
                </a:cubicBezTo>
                <a:cubicBezTo>
                  <a:pt x="4984265" y="1079010"/>
                  <a:pt x="5149931" y="1090756"/>
                  <a:pt x="5014976" y="1099225"/>
                </a:cubicBezTo>
                <a:cubicBezTo>
                  <a:pt x="4880021" y="1107694"/>
                  <a:pt x="4441254" y="1131627"/>
                  <a:pt x="4228052" y="1099225"/>
                </a:cubicBezTo>
                <a:cubicBezTo>
                  <a:pt x="4014850" y="1066823"/>
                  <a:pt x="3950227" y="1095621"/>
                  <a:pt x="3801245" y="1099225"/>
                </a:cubicBezTo>
                <a:cubicBezTo>
                  <a:pt x="3652263" y="1102829"/>
                  <a:pt x="3568376" y="1087991"/>
                  <a:pt x="3494478" y="1099225"/>
                </a:cubicBezTo>
                <a:cubicBezTo>
                  <a:pt x="3420580" y="1110459"/>
                  <a:pt x="3263708" y="1083218"/>
                  <a:pt x="3067672" y="1099225"/>
                </a:cubicBezTo>
                <a:cubicBezTo>
                  <a:pt x="2871636" y="1115232"/>
                  <a:pt x="2611947" y="1075818"/>
                  <a:pt x="2280747" y="1099225"/>
                </a:cubicBezTo>
                <a:cubicBezTo>
                  <a:pt x="1949547" y="1122632"/>
                  <a:pt x="2002185" y="1087798"/>
                  <a:pt x="1853941" y="1099225"/>
                </a:cubicBezTo>
                <a:cubicBezTo>
                  <a:pt x="1705697" y="1110652"/>
                  <a:pt x="1632606" y="1092662"/>
                  <a:pt x="1547173" y="1099225"/>
                </a:cubicBezTo>
                <a:cubicBezTo>
                  <a:pt x="1461740" y="1105788"/>
                  <a:pt x="1250569" y="1119292"/>
                  <a:pt x="1120367" y="1099225"/>
                </a:cubicBezTo>
                <a:cubicBezTo>
                  <a:pt x="990165" y="1079158"/>
                  <a:pt x="762480" y="1105478"/>
                  <a:pt x="573521" y="1099225"/>
                </a:cubicBezTo>
                <a:cubicBezTo>
                  <a:pt x="384562" y="1092972"/>
                  <a:pt x="201386" y="1089746"/>
                  <a:pt x="0" y="1099225"/>
                </a:cubicBezTo>
                <a:cubicBezTo>
                  <a:pt x="-5536" y="857456"/>
                  <a:pt x="9720" y="706287"/>
                  <a:pt x="0" y="571597"/>
                </a:cubicBezTo>
                <a:cubicBezTo>
                  <a:pt x="-9720" y="436907"/>
                  <a:pt x="1571" y="22241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8B8283"/>
              </a:gs>
              <a:gs pos="48000">
                <a:srgbClr val="8B8283"/>
              </a:gs>
              <a:gs pos="79000">
                <a:srgbClr val="636965"/>
              </a:gs>
              <a:gs pos="100000">
                <a:srgbClr val="636965"/>
              </a:gs>
            </a:gsLst>
            <a:path path="shape">
              <a:fillToRect l="50000" t="50000" r="50000" b="50000"/>
            </a:path>
            <a:tileRect/>
          </a:gradFill>
          <a:ln w="34925">
            <a:solidFill>
              <a:srgbClr val="AAACA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B026F1-1861-5F0D-0B6B-407730029028}"/>
              </a:ext>
            </a:extLst>
          </p:cNvPr>
          <p:cNvSpPr txBox="1"/>
          <p:nvPr/>
        </p:nvSpPr>
        <p:spPr>
          <a:xfrm>
            <a:off x="256128" y="533284"/>
            <a:ext cx="11686233" cy="56970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918B16"/>
                    </a:gs>
                    <a:gs pos="4000">
                      <a:srgbClr val="AAA31A"/>
                    </a:gs>
                    <a:gs pos="87000">
                      <a:srgbClr val="FAE7A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TESTIMONIO DE LA MULTITUD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88D478-07B0-34C5-70A0-2B59AD7D6180}"/>
              </a:ext>
            </a:extLst>
          </p:cNvPr>
          <p:cNvSpPr txBox="1"/>
          <p:nvPr/>
        </p:nvSpPr>
        <p:spPr>
          <a:xfrm>
            <a:off x="1569950" y="2156695"/>
            <a:ext cx="290156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“Entonces algunos de la multitud, oyendo estas palabras, decían: Verdaderamente éste es el profeta. […] Hubo entonces disensión entre la gente a causa de él”</a:t>
            </a:r>
          </a:p>
          <a:p>
            <a:pPr algn="ctr"/>
            <a:r>
              <a:rPr lang="es-E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7:40, 43)</a:t>
            </a:r>
            <a:endParaRPr lang="es-E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42B2367-245F-C410-0928-2D35CA0D27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785938"/>
            <a:ext cx="12192000" cy="72000"/>
          </a:xfrm>
          <a:prstGeom prst="rect">
            <a:avLst/>
          </a:prstGeom>
          <a:blipFill dpi="0" rotWithShape="1">
            <a:blip r:embed="rId3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DB4A2D0-3A37-30BF-8098-93F8BE5ED6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5267"/>
            <a:ext cx="12192000" cy="683394"/>
          </a:xfrm>
          <a:prstGeom prst="rect">
            <a:avLst/>
          </a:prstGeom>
          <a:blipFill dpi="0" rotWithShape="1">
            <a:blip r:embed="rId3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801638-4475-F1EE-9C78-6BDDD6515849}"/>
              </a:ext>
            </a:extLst>
          </p:cNvPr>
          <p:cNvSpPr txBox="1"/>
          <p:nvPr/>
        </p:nvSpPr>
        <p:spPr>
          <a:xfrm>
            <a:off x="0" y="0"/>
            <a:ext cx="9572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“ESTA ENSEÑANZA ES MUY DIFÍCIL”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8E16C5-2C85-C7F0-551A-E3CDF4564A19}"/>
              </a:ext>
            </a:extLst>
          </p:cNvPr>
          <p:cNvSpPr txBox="1"/>
          <p:nvPr/>
        </p:nvSpPr>
        <p:spPr>
          <a:xfrm>
            <a:off x="381000" y="667698"/>
            <a:ext cx="8810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“Al escucharlo, muchos de sus discípulos exclamaron:</a:t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«Esta enseñanza es muy difícil; ¿quién puede aceptarla?»”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6:60 </a:t>
            </a:r>
            <a:r>
              <a:rPr lang="es-ES" sz="11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NVI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1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2534DF-3096-C061-F79A-41A03D9ACF3C}"/>
              </a:ext>
            </a:extLst>
          </p:cNvPr>
          <p:cNvSpPr txBox="1"/>
          <p:nvPr/>
        </p:nvSpPr>
        <p:spPr>
          <a:xfrm>
            <a:off x="302789" y="1652536"/>
            <a:ext cx="9269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Tras la alimentación de los 5.000, la multitud creyó que Jesús era el Mesías, y querían hacerle rey (</a:t>
            </a:r>
            <a:r>
              <a:rPr lang="es-ES" sz="2000" b="1" dirty="0" err="1"/>
              <a:t>Jn</a:t>
            </a:r>
            <a:r>
              <a:rPr lang="es-ES" sz="2000" b="1" dirty="0"/>
              <a:t>. 6:14-15). Al día siguiente, mientras enseñaba en la sinagoga de </a:t>
            </a:r>
            <a:r>
              <a:rPr lang="es-ES" sz="2000" b="1" dirty="0" err="1"/>
              <a:t>Capernaúm</a:t>
            </a:r>
            <a:r>
              <a:rPr lang="es-ES" sz="2000" b="1" dirty="0"/>
              <a:t>, les habló del pan de vida, despertando en ellos un deseo de conocer más (</a:t>
            </a:r>
            <a:r>
              <a:rPr lang="es-ES" sz="2000" b="1" dirty="0" err="1"/>
              <a:t>Jn</a:t>
            </a:r>
            <a:r>
              <a:rPr lang="es-ES" sz="2000" b="1" dirty="0"/>
              <a:t>. 6:32-34).</a:t>
            </a:r>
          </a:p>
        </p:txBody>
      </p:sp>
      <p:pic>
        <p:nvPicPr>
          <p:cNvPr id="4" name="Imagen 3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2BCE9A05-67FF-4631-91CD-C845F6982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25" y="173052"/>
            <a:ext cx="2415113" cy="2771775"/>
          </a:xfrm>
          <a:prstGeom prst="roundRect">
            <a:avLst>
              <a:gd name="adj" fmla="val 641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20000"/>
                <a:lumOff val="80000"/>
              </a:schemeClr>
            </a:contourClr>
          </a:sp3d>
        </p:spPr>
      </p:pic>
      <p:pic>
        <p:nvPicPr>
          <p:cNvPr id="8" name="Imagen 7" descr="Imagen que contiene persona, edificio, hombre, exterior&#10;&#10;Descripción generada automáticamente">
            <a:extLst>
              <a:ext uri="{FF2B5EF4-FFF2-40B4-BE49-F238E27FC236}">
                <a16:creationId xmlns:a16="http://schemas.microsoft.com/office/drawing/2014/main" id="{C7EE93FA-C3E5-0AB1-3321-50EB119259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"/>
          <a:stretch/>
        </p:blipFill>
        <p:spPr>
          <a:xfrm>
            <a:off x="204262" y="3117879"/>
            <a:ext cx="2941747" cy="1695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4281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5389F8EB-062E-1C3C-5078-4EB128BAD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621" y="3197505"/>
            <a:ext cx="2733675" cy="3399389"/>
          </a:xfrm>
          <a:prstGeom prst="roundRect">
            <a:avLst>
              <a:gd name="adj" fmla="val 11111"/>
            </a:avLst>
          </a:prstGeom>
          <a:ln w="114300" cap="rnd">
            <a:solidFill>
              <a:srgbClr val="81BA8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51A537F-8BA2-9257-28D3-12DA96CD9D80}"/>
              </a:ext>
            </a:extLst>
          </p:cNvPr>
          <p:cNvSpPr txBox="1"/>
          <p:nvPr/>
        </p:nvSpPr>
        <p:spPr>
          <a:xfrm>
            <a:off x="3257550" y="2968102"/>
            <a:ext cx="5881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Pero parece que no querían oír verdades espirituales profundas. Ellos querían un rey que les dirigiese en su lucha contra los romanos. Cerraron sus mentes, y se negaron a seguir a Jesús, o a aceptarle como un Mesías que regenera y convierte el alma (</a:t>
            </a:r>
            <a:r>
              <a:rPr lang="es-ES" sz="2000" b="1" dirty="0" err="1"/>
              <a:t>Jn</a:t>
            </a:r>
            <a:r>
              <a:rPr lang="es-ES" sz="2000" b="1" dirty="0"/>
              <a:t>. 6:60-66).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532D76-574C-999C-02CB-D0BB03F053F4}"/>
              </a:ext>
            </a:extLst>
          </p:cNvPr>
          <p:cNvSpPr txBox="1"/>
          <p:nvPr/>
        </p:nvSpPr>
        <p:spPr>
          <a:xfrm>
            <a:off x="302788" y="4899220"/>
            <a:ext cx="8836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ser abandonado, Jesús habló a los 12, dándoles la oportunidad de dejarle también, si ellos lo deseaban (</a:t>
            </a:r>
            <a:r>
              <a:rPr lang="es-ES" sz="2000" b="1" dirty="0" err="1"/>
              <a:t>Jn</a:t>
            </a:r>
            <a:r>
              <a:rPr lang="es-ES" sz="2000" b="1" dirty="0"/>
              <a:t>. 6:67). Su respuesta refleja el sentir de todos los que hemos encontrado en Jesús al Redentor, al Libertador, a nuestro Salvador personal: “Señor, ¿a quién iremos? Tú tienes palabras de vida eterna. Y nosotros hemos creído y conocemos que tú eres el Cristo, el Hijo del Dios viviente” (</a:t>
            </a:r>
            <a:r>
              <a:rPr lang="es-ES" sz="2000" b="1" dirty="0" err="1"/>
              <a:t>Jn</a:t>
            </a:r>
            <a:r>
              <a:rPr lang="es-ES" sz="2000" b="1" dirty="0"/>
              <a:t>. 6:68-69).</a:t>
            </a:r>
          </a:p>
        </p:txBody>
      </p:sp>
    </p:spTree>
    <p:extLst>
      <p:ext uri="{BB962C8B-B14F-4D97-AF65-F5344CB8AC3E}">
        <p14:creationId xmlns:p14="http://schemas.microsoft.com/office/powerpoint/2010/main" val="17167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289E206-58AC-241B-E9C6-DD1699ED8F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196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edificio, exterior, grupo&#10;&#10;Descripción generada automáticamente">
            <a:extLst>
              <a:ext uri="{FF2B5EF4-FFF2-40B4-BE49-F238E27FC236}">
                <a16:creationId xmlns:a16="http://schemas.microsoft.com/office/drawing/2014/main" id="{A3FD510F-CB81-3D39-6A4F-05009751EB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66" y="1150374"/>
            <a:ext cx="4829802" cy="2406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A7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A77E0-5A87-B8E8-4B19-D4630469A10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381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“¡NADIE HA HABLADO NUNCA COMO ÉL!”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F82109-0DEF-615C-0535-A88902A16331}"/>
              </a:ext>
            </a:extLst>
          </p:cNvPr>
          <p:cNvSpPr txBox="1"/>
          <p:nvPr/>
        </p:nvSpPr>
        <p:spPr>
          <a:xfrm>
            <a:off x="1362074" y="646537"/>
            <a:ext cx="94678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74281C"/>
                </a:solidFill>
                <a:latin typeface="Comic Sans MS" panose="030F0702030302020204" pitchFamily="66" charset="0"/>
              </a:rPr>
              <a:t>“Contestaron los guardias: –¡Nadie ha hablado nunca como él!” </a:t>
            </a:r>
            <a:r>
              <a:rPr lang="es-ES" sz="1400" b="1" dirty="0">
                <a:solidFill>
                  <a:srgbClr val="74281C"/>
                </a:solidFill>
                <a:latin typeface="Comic Sans MS" panose="030F0702030302020204" pitchFamily="66" charset="0"/>
              </a:rPr>
              <a:t>(Juan 7:46 </a:t>
            </a:r>
            <a:r>
              <a:rPr lang="es-ES" sz="1100" b="1" dirty="0" err="1">
                <a:solidFill>
                  <a:srgbClr val="74281C"/>
                </a:solidFill>
                <a:latin typeface="Comic Sans MS" panose="030F0702030302020204" pitchFamily="66" charset="0"/>
              </a:rPr>
              <a:t>DHHe</a:t>
            </a:r>
            <a:r>
              <a:rPr lang="es-ES" sz="1400" b="1" dirty="0">
                <a:solidFill>
                  <a:srgbClr val="74281C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C25468-212F-45DF-3351-54DF8F604657}"/>
              </a:ext>
            </a:extLst>
          </p:cNvPr>
          <p:cNvSpPr txBox="1"/>
          <p:nvPr/>
        </p:nvSpPr>
        <p:spPr>
          <a:xfrm>
            <a:off x="5093112" y="1019686"/>
            <a:ext cx="709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 igual que los 12, hubo otros que estuvieron dispuestos a aceptar a Jesús como el Profeta (</a:t>
            </a:r>
            <a:r>
              <a:rPr lang="es-ES" sz="2000" b="1" dirty="0" err="1"/>
              <a:t>Jn</a:t>
            </a:r>
            <a:r>
              <a:rPr lang="es-ES" sz="2000" b="1" dirty="0"/>
              <a:t>. 7:40). Algunos creían que podía ser el Cristo, sin embargo, aún tenían algunas dudas (</a:t>
            </a:r>
            <a:r>
              <a:rPr lang="es-ES" sz="2000" b="1" dirty="0" err="1"/>
              <a:t>Jn</a:t>
            </a:r>
            <a:r>
              <a:rPr lang="es-ES" sz="2000" b="1" dirty="0"/>
              <a:t>. 7:41-43).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FB8AC5-A795-B3D2-70ED-ADE41B09A324}"/>
              </a:ext>
            </a:extLst>
          </p:cNvPr>
          <p:cNvSpPr txBox="1"/>
          <p:nvPr/>
        </p:nvSpPr>
        <p:spPr>
          <a:xfrm>
            <a:off x="115822" y="3615786"/>
            <a:ext cx="7317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Decepcionados, los miembros del Sanedrín cargaron contra los alguaciles y los trataron de ignorantes (</a:t>
            </a:r>
            <a:r>
              <a:rPr lang="es-ES" sz="2000" b="1" dirty="0" err="1"/>
              <a:t>Jn</a:t>
            </a:r>
            <a:r>
              <a:rPr lang="es-ES" sz="2000" b="1" dirty="0"/>
              <a:t>. 7:47-49). Su argumentación se basaba en que ellos mismos no le habían aceptado. Pero se equivocaban. Al menos uno de ellos creía. Y Nicodemo no perdió la oportunidad de defender a Jesús</a:t>
            </a:r>
            <a:br>
              <a:rPr lang="es-ES" sz="2000" b="1" dirty="0"/>
            </a:br>
            <a:r>
              <a:rPr lang="es-ES" sz="2000" b="1" dirty="0"/>
              <a:t>(</a:t>
            </a:r>
            <a:r>
              <a:rPr lang="es-ES" sz="2000" b="1" dirty="0" err="1"/>
              <a:t>Jn</a:t>
            </a:r>
            <a:r>
              <a:rPr lang="es-ES" sz="2000" b="1" dirty="0"/>
              <a:t>. 7:50-51).</a:t>
            </a:r>
          </a:p>
        </p:txBody>
      </p:sp>
      <p:pic>
        <p:nvPicPr>
          <p:cNvPr id="10" name="Imagen 9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1A8836FF-AE4B-5C6D-6712-B4C1069AC8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87" y="3684489"/>
            <a:ext cx="4573841" cy="3055063"/>
          </a:xfrm>
          <a:prstGeom prst="snip2DiagRect">
            <a:avLst>
              <a:gd name="adj1" fmla="val 1770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4281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08D474B-E26D-9BFE-553C-6D03D59357B2}"/>
              </a:ext>
            </a:extLst>
          </p:cNvPr>
          <p:cNvSpPr txBox="1"/>
          <p:nvPr/>
        </p:nvSpPr>
        <p:spPr>
          <a:xfrm>
            <a:off x="5093111" y="2343125"/>
            <a:ext cx="7098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Todos quedaron fascinados con sus palabras. Incluso aquellos que habían sido enviados por el Sanedrín para prender a Jesús fueron incapaces de cumplir las órdenes recibidas (</a:t>
            </a:r>
            <a:r>
              <a:rPr lang="es-ES" sz="2000" b="1" dirty="0" err="1"/>
              <a:t>Jn</a:t>
            </a:r>
            <a:r>
              <a:rPr lang="es-ES" sz="2000" b="1" dirty="0"/>
              <a:t>. 7:44-46).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313253-29FE-D5A3-231E-0479529BF6DD}"/>
              </a:ext>
            </a:extLst>
          </p:cNvPr>
          <p:cNvSpPr txBox="1"/>
          <p:nvPr/>
        </p:nvSpPr>
        <p:spPr>
          <a:xfrm>
            <a:off x="115822" y="5554778"/>
            <a:ext cx="73173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Nuevamente fallaban en su argumentación contra Nicodemo (</a:t>
            </a:r>
            <a:r>
              <a:rPr lang="es-ES" sz="2000" b="1" dirty="0" err="1"/>
              <a:t>Jn</a:t>
            </a:r>
            <a:r>
              <a:rPr lang="es-ES" sz="2000" b="1" dirty="0"/>
              <a:t>. 7:52). Al menos un profeta había salido de Galilea: Jonás (2R. 14:25). En todo caso, sus planes de prender a Jesús quedaron frustrados (</a:t>
            </a:r>
            <a:r>
              <a:rPr lang="es-ES" sz="2000" b="1" dirty="0" err="1"/>
              <a:t>Jn</a:t>
            </a:r>
            <a:r>
              <a:rPr lang="es-ES" sz="2000" b="1" dirty="0"/>
              <a:t>. 7:53).</a:t>
            </a:r>
          </a:p>
        </p:txBody>
      </p:sp>
    </p:spTree>
    <p:extLst>
      <p:ext uri="{BB962C8B-B14F-4D97-AF65-F5344CB8AC3E}">
        <p14:creationId xmlns:p14="http://schemas.microsoft.com/office/powerpoint/2010/main" val="4865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1402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Aptos Display</vt:lpstr>
      <vt:lpstr>Aptos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Raúl Medina</cp:lastModifiedBy>
  <cp:revision>84</cp:revision>
  <dcterms:created xsi:type="dcterms:W3CDTF">2024-10-26T13:55:04Z</dcterms:created>
  <dcterms:modified xsi:type="dcterms:W3CDTF">2024-11-02T01:54:55Z</dcterms:modified>
</cp:coreProperties>
</file>