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9" r:id="rId4"/>
    <p:sldId id="257" r:id="rId5"/>
    <p:sldId id="294" r:id="rId6"/>
    <p:sldId id="298" r:id="rId7"/>
    <p:sldId id="260" r:id="rId8"/>
    <p:sldId id="295" r:id="rId9"/>
    <p:sldId id="262" r:id="rId10"/>
    <p:sldId id="263" r:id="rId11"/>
    <p:sldId id="293" r:id="rId12"/>
    <p:sldId id="299" r:id="rId13"/>
    <p:sldId id="291"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F"/>
    <a:srgbClr val="00CC00"/>
    <a:srgbClr val="80E580"/>
    <a:srgbClr val="92FF7D"/>
    <a:srgbClr val="D1FF86"/>
    <a:srgbClr val="E6A265"/>
    <a:srgbClr val="BA8DDB"/>
    <a:srgbClr val="DAC2EC"/>
    <a:srgbClr val="950D88"/>
    <a:srgbClr val="6809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0" d="100"/>
          <a:sy n="90" d="100"/>
        </p:scale>
        <p:origin x="32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22.jpeg"/></Relationships>
</file>

<file path=ppt/diagrams/_rels/data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ata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 Id="rId4" Type="http://schemas.openxmlformats.org/officeDocument/2006/relationships/image" Target="../media/image4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 Id="rId4"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1817C-70B7-479D-A493-A05D31F46121}" type="doc">
      <dgm:prSet loTypeId="urn:microsoft.com/office/officeart/2005/8/layout/pyramid2" loCatId="list" qsTypeId="urn:microsoft.com/office/officeart/2005/8/quickstyle/simple1" qsCatId="simple" csTypeId="urn:microsoft.com/office/officeart/2005/8/colors/colorful1" csCatId="colorful" phldr="1"/>
      <dgm:spPr/>
      <dgm:t>
        <a:bodyPr/>
        <a:lstStyle/>
        <a:p>
          <a:endParaRPr lang="es-ES"/>
        </a:p>
      </dgm:t>
    </dgm:pt>
    <dgm:pt modelId="{B4F70566-F6C5-4044-9E14-7CB2E526DA1D}">
      <dgm:prSet custT="1"/>
      <dgm:spPr>
        <a:solidFill>
          <a:schemeClr val="accent2">
            <a:lumMod val="20000"/>
            <a:lumOff val="80000"/>
            <a:alpha val="90000"/>
          </a:schemeClr>
        </a:solidFill>
        <a:scene3d>
          <a:camera prst="orthographicFront"/>
          <a:lightRig rig="threePt" dir="t"/>
        </a:scene3d>
        <a:sp3d>
          <a:bevelT/>
        </a:sp3d>
      </dgm:spPr>
      <dgm:t>
        <a:bodyPr/>
        <a:lstStyle/>
        <a:p>
          <a:r>
            <a:rPr lang="es-ES" sz="2000" b="1" dirty="0"/>
            <a:t>Es un engañador (Ap. </a:t>
          </a:r>
          <a:r>
            <a:rPr lang="es-ES" sz="2000" b="1"/>
            <a:t>12:9)</a:t>
          </a:r>
          <a:endParaRPr lang="es-ES" sz="2000" dirty="0"/>
        </a:p>
      </dgm:t>
    </dgm:pt>
    <dgm:pt modelId="{4B5B4198-A9AB-4C56-918B-99CA498E0ECE}" type="parTrans" cxnId="{C1D08EA7-7AEB-40BA-95A6-6A26E27AC92D}">
      <dgm:prSet/>
      <dgm:spPr/>
      <dgm:t>
        <a:bodyPr/>
        <a:lstStyle/>
        <a:p>
          <a:endParaRPr lang="es-ES" sz="2000"/>
        </a:p>
      </dgm:t>
    </dgm:pt>
    <dgm:pt modelId="{0FDF8D2C-AA70-47FE-BEC0-D1548DFA1FC5}" type="sibTrans" cxnId="{C1D08EA7-7AEB-40BA-95A6-6A26E27AC92D}">
      <dgm:prSet/>
      <dgm:spPr/>
      <dgm:t>
        <a:bodyPr/>
        <a:lstStyle/>
        <a:p>
          <a:endParaRPr lang="es-ES" sz="2000"/>
        </a:p>
      </dgm:t>
    </dgm:pt>
    <dgm:pt modelId="{AD0C25E8-2AFB-4D4A-845A-0D78316F3C0D}">
      <dgm:prSet custT="1"/>
      <dgm:spPr>
        <a:solidFill>
          <a:schemeClr val="accent1">
            <a:lumMod val="20000"/>
            <a:lumOff val="80000"/>
            <a:alpha val="90000"/>
          </a:schemeClr>
        </a:solidFill>
        <a:ln>
          <a:solidFill>
            <a:schemeClr val="accent1">
              <a:lumMod val="50000"/>
            </a:schemeClr>
          </a:solidFill>
        </a:ln>
        <a:scene3d>
          <a:camera prst="orthographicFront"/>
          <a:lightRig rig="threePt" dir="t"/>
        </a:scene3d>
        <a:sp3d>
          <a:bevelT/>
        </a:sp3d>
      </dgm:spPr>
      <dgm:t>
        <a:bodyPr/>
        <a:lstStyle/>
        <a:p>
          <a:r>
            <a:rPr lang="es-ES" sz="2000" b="1"/>
            <a:t>Es un homicida (Jn. 8:44)</a:t>
          </a:r>
          <a:endParaRPr lang="es-ES" sz="2000"/>
        </a:p>
      </dgm:t>
    </dgm:pt>
    <dgm:pt modelId="{14AB7E75-C451-414C-8A79-9DB24C761F93}" type="parTrans" cxnId="{D9D3F180-AA53-4F6B-9978-D09D80460C00}">
      <dgm:prSet/>
      <dgm:spPr/>
      <dgm:t>
        <a:bodyPr/>
        <a:lstStyle/>
        <a:p>
          <a:endParaRPr lang="es-ES" sz="2000"/>
        </a:p>
      </dgm:t>
    </dgm:pt>
    <dgm:pt modelId="{250D4974-A84D-408F-859B-DC5F01B20DA4}" type="sibTrans" cxnId="{D9D3F180-AA53-4F6B-9978-D09D80460C00}">
      <dgm:prSet/>
      <dgm:spPr/>
      <dgm:t>
        <a:bodyPr/>
        <a:lstStyle/>
        <a:p>
          <a:endParaRPr lang="es-ES" sz="2000"/>
        </a:p>
      </dgm:t>
    </dgm:pt>
    <dgm:pt modelId="{EBF45D50-F23B-43B7-B8FB-7707C67EFAEB}">
      <dgm:prSet custT="1"/>
      <dgm:spPr>
        <a:solidFill>
          <a:schemeClr val="accent6">
            <a:lumMod val="20000"/>
            <a:lumOff val="80000"/>
            <a:alpha val="90000"/>
          </a:schemeClr>
        </a:solidFill>
        <a:ln>
          <a:solidFill>
            <a:schemeClr val="accent6">
              <a:lumMod val="75000"/>
            </a:schemeClr>
          </a:solidFill>
        </a:ln>
        <a:scene3d>
          <a:camera prst="orthographicFront"/>
          <a:lightRig rig="threePt" dir="t"/>
        </a:scene3d>
        <a:sp3d>
          <a:bevelT/>
        </a:sp3d>
      </dgm:spPr>
      <dgm:t>
        <a:bodyPr/>
        <a:lstStyle/>
        <a:p>
          <a:r>
            <a:rPr lang="es-ES" sz="2000" b="1" dirty="0"/>
            <a:t>Es un acusador (Ap. 12:10; Zac. 3:1-2)</a:t>
          </a:r>
          <a:endParaRPr lang="es-ES" sz="2000" dirty="0"/>
        </a:p>
      </dgm:t>
    </dgm:pt>
    <dgm:pt modelId="{1B70E182-A88F-4D62-ADCB-79259F842AEA}" type="parTrans" cxnId="{CAD60686-8906-441A-B2DF-5A046A847F7C}">
      <dgm:prSet/>
      <dgm:spPr/>
      <dgm:t>
        <a:bodyPr/>
        <a:lstStyle/>
        <a:p>
          <a:endParaRPr lang="es-ES" sz="2000"/>
        </a:p>
      </dgm:t>
    </dgm:pt>
    <dgm:pt modelId="{8E5ADC5E-1177-4148-923C-0CE3D2F31C7D}" type="sibTrans" cxnId="{CAD60686-8906-441A-B2DF-5A046A847F7C}">
      <dgm:prSet/>
      <dgm:spPr/>
      <dgm:t>
        <a:bodyPr/>
        <a:lstStyle/>
        <a:p>
          <a:endParaRPr lang="es-ES" sz="2000"/>
        </a:p>
      </dgm:t>
    </dgm:pt>
    <dgm:pt modelId="{1C5D8329-9B14-4D2A-9273-8FFA518907F8}">
      <dgm:prSet custT="1"/>
      <dgm:spPr>
        <a:solidFill>
          <a:schemeClr val="accent5">
            <a:lumMod val="20000"/>
            <a:lumOff val="80000"/>
            <a:alpha val="90000"/>
          </a:schemeClr>
        </a:solidFill>
        <a:scene3d>
          <a:camera prst="orthographicFront"/>
          <a:lightRig rig="threePt" dir="t"/>
        </a:scene3d>
        <a:sp3d>
          <a:bevelT/>
        </a:sp3d>
      </dgm:spPr>
      <dgm:t>
        <a:bodyPr/>
        <a:lstStyle/>
        <a:p>
          <a:r>
            <a:rPr lang="es-ES" sz="2000" b="1"/>
            <a:t>Es un usurpador (1Jn. 5:19)</a:t>
          </a:r>
          <a:endParaRPr lang="es-ES" sz="2000"/>
        </a:p>
      </dgm:t>
    </dgm:pt>
    <dgm:pt modelId="{0C3F821D-D6F2-4C19-85B0-E62B4E154099}" type="parTrans" cxnId="{9F514860-1D27-4689-92A6-7D472C39C474}">
      <dgm:prSet/>
      <dgm:spPr/>
      <dgm:t>
        <a:bodyPr/>
        <a:lstStyle/>
        <a:p>
          <a:endParaRPr lang="es-ES" sz="2000"/>
        </a:p>
      </dgm:t>
    </dgm:pt>
    <dgm:pt modelId="{9B344E31-B970-451A-B39D-8DD37FC9CB45}" type="sibTrans" cxnId="{9F514860-1D27-4689-92A6-7D472C39C474}">
      <dgm:prSet/>
      <dgm:spPr/>
      <dgm:t>
        <a:bodyPr/>
        <a:lstStyle/>
        <a:p>
          <a:endParaRPr lang="es-ES" sz="2000"/>
        </a:p>
      </dgm:t>
    </dgm:pt>
    <dgm:pt modelId="{847941C1-BB6A-4F77-8AA4-1A5B17EE0D30}" type="pres">
      <dgm:prSet presAssocID="{F121817C-70B7-479D-A493-A05D31F46121}" presName="compositeShape" presStyleCnt="0">
        <dgm:presLayoutVars>
          <dgm:dir/>
          <dgm:resizeHandles/>
        </dgm:presLayoutVars>
      </dgm:prSet>
      <dgm:spPr/>
    </dgm:pt>
    <dgm:pt modelId="{2183A242-4194-4816-8ED7-765FC98B7656}" type="pres">
      <dgm:prSet presAssocID="{F121817C-70B7-479D-A493-A05D31F46121}" presName="pyramid" presStyleLbl="node1" presStyleIdx="0" presStyleCnt="1" custLinFactNeighborX="-98093"/>
      <dgm:spPr>
        <a:prstGeom prst="roundRect">
          <a:avLst/>
        </a:prstGeom>
        <a:blipFill dpi="0" rotWithShape="0">
          <a:blip xmlns:r="http://schemas.openxmlformats.org/officeDocument/2006/relationships" r:embed="rId1" cstate="print">
            <a:extLst>
              <a:ext uri="{28A0092B-C50C-407E-A947-70E740481C1C}">
                <a14:useLocalDpi xmlns:a14="http://schemas.microsoft.com/office/drawing/2010/main"/>
              </a:ext>
            </a:extLst>
          </a:blip>
          <a:srcRect/>
          <a:stretch>
            <a:fillRect b="146"/>
          </a:stretch>
        </a:blipFill>
        <a:scene3d>
          <a:camera prst="orthographicFront"/>
          <a:lightRig rig="threePt" dir="t"/>
        </a:scene3d>
        <a:sp3d>
          <a:bevelT prst="relaxedInset"/>
        </a:sp3d>
      </dgm:spPr>
    </dgm:pt>
    <dgm:pt modelId="{AD0DEE50-60D8-414B-A003-61129D7BA5C4}" type="pres">
      <dgm:prSet presAssocID="{F121817C-70B7-479D-A493-A05D31F46121}" presName="theList" presStyleCnt="0"/>
      <dgm:spPr/>
    </dgm:pt>
    <dgm:pt modelId="{BBAB1F76-DD22-4D4F-88B8-8F25390885E4}" type="pres">
      <dgm:prSet presAssocID="{B4F70566-F6C5-4044-9E14-7CB2E526DA1D}" presName="aNode" presStyleLbl="fgAcc1" presStyleIdx="0" presStyleCnt="4" custScaleX="420359" custLinFactY="-18167" custLinFactNeighborX="64704" custLinFactNeighborY="-100000">
        <dgm:presLayoutVars>
          <dgm:bulletEnabled val="1"/>
        </dgm:presLayoutVars>
      </dgm:prSet>
      <dgm:spPr/>
    </dgm:pt>
    <dgm:pt modelId="{113E5AF2-99AA-4E70-966F-1CFE0BD59EF7}" type="pres">
      <dgm:prSet presAssocID="{B4F70566-F6C5-4044-9E14-7CB2E526DA1D}" presName="aSpace" presStyleCnt="0"/>
      <dgm:spPr/>
    </dgm:pt>
    <dgm:pt modelId="{C7990918-2165-4104-8E51-3A1351828162}" type="pres">
      <dgm:prSet presAssocID="{AD0C25E8-2AFB-4D4A-845A-0D78316F3C0D}" presName="aNode" presStyleLbl="fgAcc1" presStyleIdx="1" presStyleCnt="4" custScaleX="420359" custLinFactNeighborX="64704" custLinFactNeighborY="0">
        <dgm:presLayoutVars>
          <dgm:bulletEnabled val="1"/>
        </dgm:presLayoutVars>
      </dgm:prSet>
      <dgm:spPr/>
    </dgm:pt>
    <dgm:pt modelId="{9E348B9A-3BE4-4759-B6FA-D014BBA171A5}" type="pres">
      <dgm:prSet presAssocID="{AD0C25E8-2AFB-4D4A-845A-0D78316F3C0D}" presName="aSpace" presStyleCnt="0"/>
      <dgm:spPr/>
    </dgm:pt>
    <dgm:pt modelId="{EAB70BE3-A100-4A73-96C9-C6427267F266}" type="pres">
      <dgm:prSet presAssocID="{EBF45D50-F23B-43B7-B8FB-7707C67EFAEB}" presName="aNode" presStyleLbl="fgAcc1" presStyleIdx="2" presStyleCnt="4" custScaleX="420359" custLinFactY="15379" custLinFactNeighborX="64704" custLinFactNeighborY="100000">
        <dgm:presLayoutVars>
          <dgm:bulletEnabled val="1"/>
        </dgm:presLayoutVars>
      </dgm:prSet>
      <dgm:spPr/>
    </dgm:pt>
    <dgm:pt modelId="{0D23C53F-F6A9-4015-9771-7417B93BFEB6}" type="pres">
      <dgm:prSet presAssocID="{EBF45D50-F23B-43B7-B8FB-7707C67EFAEB}" presName="aSpace" presStyleCnt="0"/>
      <dgm:spPr/>
    </dgm:pt>
    <dgm:pt modelId="{04428C4D-D98E-4480-86E6-A30AD85AD89E}" type="pres">
      <dgm:prSet presAssocID="{1C5D8329-9B14-4D2A-9273-8FFA518907F8}" presName="aNode" presStyleLbl="fgAcc1" presStyleIdx="3" presStyleCnt="4" custScaleX="420359" custLinFactY="39591" custLinFactNeighborX="64704" custLinFactNeighborY="100000">
        <dgm:presLayoutVars>
          <dgm:bulletEnabled val="1"/>
        </dgm:presLayoutVars>
      </dgm:prSet>
      <dgm:spPr/>
    </dgm:pt>
    <dgm:pt modelId="{48C27928-78FD-4BD8-BDF0-A5DF49146CC4}" type="pres">
      <dgm:prSet presAssocID="{1C5D8329-9B14-4D2A-9273-8FFA518907F8}" presName="aSpace" presStyleCnt="0"/>
      <dgm:spPr/>
    </dgm:pt>
  </dgm:ptLst>
  <dgm:cxnLst>
    <dgm:cxn modelId="{9F514860-1D27-4689-92A6-7D472C39C474}" srcId="{F121817C-70B7-479D-A493-A05D31F46121}" destId="{1C5D8329-9B14-4D2A-9273-8FFA518907F8}" srcOrd="3" destOrd="0" parTransId="{0C3F821D-D6F2-4C19-85B0-E62B4E154099}" sibTransId="{9B344E31-B970-451A-B39D-8DD37FC9CB45}"/>
    <dgm:cxn modelId="{7226AA47-C433-4EFD-97A7-9BE094C08C06}" type="presOf" srcId="{EBF45D50-F23B-43B7-B8FB-7707C67EFAEB}" destId="{EAB70BE3-A100-4A73-96C9-C6427267F266}" srcOrd="0" destOrd="0" presId="urn:microsoft.com/office/officeart/2005/8/layout/pyramid2"/>
    <dgm:cxn modelId="{30272855-7540-4C7C-B8CA-5251DA5F4D21}" type="presOf" srcId="{B4F70566-F6C5-4044-9E14-7CB2E526DA1D}" destId="{BBAB1F76-DD22-4D4F-88B8-8F25390885E4}" srcOrd="0" destOrd="0" presId="urn:microsoft.com/office/officeart/2005/8/layout/pyramid2"/>
    <dgm:cxn modelId="{D9D3F180-AA53-4F6B-9978-D09D80460C00}" srcId="{F121817C-70B7-479D-A493-A05D31F46121}" destId="{AD0C25E8-2AFB-4D4A-845A-0D78316F3C0D}" srcOrd="1" destOrd="0" parTransId="{14AB7E75-C451-414C-8A79-9DB24C761F93}" sibTransId="{250D4974-A84D-408F-859B-DC5F01B20DA4}"/>
    <dgm:cxn modelId="{CAD60686-8906-441A-B2DF-5A046A847F7C}" srcId="{F121817C-70B7-479D-A493-A05D31F46121}" destId="{EBF45D50-F23B-43B7-B8FB-7707C67EFAEB}" srcOrd="2" destOrd="0" parTransId="{1B70E182-A88F-4D62-ADCB-79259F842AEA}" sibTransId="{8E5ADC5E-1177-4148-923C-0CE3D2F31C7D}"/>
    <dgm:cxn modelId="{F2AABE9C-045E-4C11-8014-075E9796801D}" type="presOf" srcId="{1C5D8329-9B14-4D2A-9273-8FFA518907F8}" destId="{04428C4D-D98E-4480-86E6-A30AD85AD89E}" srcOrd="0" destOrd="0" presId="urn:microsoft.com/office/officeart/2005/8/layout/pyramid2"/>
    <dgm:cxn modelId="{C1D08EA7-7AEB-40BA-95A6-6A26E27AC92D}" srcId="{F121817C-70B7-479D-A493-A05D31F46121}" destId="{B4F70566-F6C5-4044-9E14-7CB2E526DA1D}" srcOrd="0" destOrd="0" parTransId="{4B5B4198-A9AB-4C56-918B-99CA498E0ECE}" sibTransId="{0FDF8D2C-AA70-47FE-BEC0-D1548DFA1FC5}"/>
    <dgm:cxn modelId="{7FC706BC-D88C-4415-8A3A-B41A4083EB20}" type="presOf" srcId="{AD0C25E8-2AFB-4D4A-845A-0D78316F3C0D}" destId="{C7990918-2165-4104-8E51-3A1351828162}" srcOrd="0" destOrd="0" presId="urn:microsoft.com/office/officeart/2005/8/layout/pyramid2"/>
    <dgm:cxn modelId="{6109F2C6-6EAB-4CA2-AC74-C58EDDC9C7A7}" type="presOf" srcId="{F121817C-70B7-479D-A493-A05D31F46121}" destId="{847941C1-BB6A-4F77-8AA4-1A5B17EE0D30}" srcOrd="0" destOrd="0" presId="urn:microsoft.com/office/officeart/2005/8/layout/pyramid2"/>
    <dgm:cxn modelId="{C12BF60F-9C41-4902-9B2C-FC3AFB8C70DD}" type="presParOf" srcId="{847941C1-BB6A-4F77-8AA4-1A5B17EE0D30}" destId="{2183A242-4194-4816-8ED7-765FC98B7656}" srcOrd="0" destOrd="0" presId="urn:microsoft.com/office/officeart/2005/8/layout/pyramid2"/>
    <dgm:cxn modelId="{53F6143B-3F4D-47E1-88C2-AC34D268B4EC}" type="presParOf" srcId="{847941C1-BB6A-4F77-8AA4-1A5B17EE0D30}" destId="{AD0DEE50-60D8-414B-A003-61129D7BA5C4}" srcOrd="1" destOrd="0" presId="urn:microsoft.com/office/officeart/2005/8/layout/pyramid2"/>
    <dgm:cxn modelId="{A2747007-1BB6-4567-B3C7-814D2C268F1B}" type="presParOf" srcId="{AD0DEE50-60D8-414B-A003-61129D7BA5C4}" destId="{BBAB1F76-DD22-4D4F-88B8-8F25390885E4}" srcOrd="0" destOrd="0" presId="urn:microsoft.com/office/officeart/2005/8/layout/pyramid2"/>
    <dgm:cxn modelId="{3DF9B276-0038-49A6-8169-57F53CE71732}" type="presParOf" srcId="{AD0DEE50-60D8-414B-A003-61129D7BA5C4}" destId="{113E5AF2-99AA-4E70-966F-1CFE0BD59EF7}" srcOrd="1" destOrd="0" presId="urn:microsoft.com/office/officeart/2005/8/layout/pyramid2"/>
    <dgm:cxn modelId="{50ADD065-2C0B-48AC-9932-52B7BFDCC41A}" type="presParOf" srcId="{AD0DEE50-60D8-414B-A003-61129D7BA5C4}" destId="{C7990918-2165-4104-8E51-3A1351828162}" srcOrd="2" destOrd="0" presId="urn:microsoft.com/office/officeart/2005/8/layout/pyramid2"/>
    <dgm:cxn modelId="{8D19BFFE-2690-40D8-A477-C59861B82C4E}" type="presParOf" srcId="{AD0DEE50-60D8-414B-A003-61129D7BA5C4}" destId="{9E348B9A-3BE4-4759-B6FA-D014BBA171A5}" srcOrd="3" destOrd="0" presId="urn:microsoft.com/office/officeart/2005/8/layout/pyramid2"/>
    <dgm:cxn modelId="{A6E88487-B56F-4424-B549-1AF99DD29340}" type="presParOf" srcId="{AD0DEE50-60D8-414B-A003-61129D7BA5C4}" destId="{EAB70BE3-A100-4A73-96C9-C6427267F266}" srcOrd="4" destOrd="0" presId="urn:microsoft.com/office/officeart/2005/8/layout/pyramid2"/>
    <dgm:cxn modelId="{9D5B04AD-05BA-49EC-9D14-622F6C892D20}" type="presParOf" srcId="{AD0DEE50-60D8-414B-A003-61129D7BA5C4}" destId="{0D23C53F-F6A9-4015-9771-7417B93BFEB6}" srcOrd="5" destOrd="0" presId="urn:microsoft.com/office/officeart/2005/8/layout/pyramid2"/>
    <dgm:cxn modelId="{6B93D29F-C2A1-4D54-A250-538A4B818CD0}" type="presParOf" srcId="{AD0DEE50-60D8-414B-A003-61129D7BA5C4}" destId="{04428C4D-D98E-4480-86E6-A30AD85AD89E}" srcOrd="6" destOrd="0" presId="urn:microsoft.com/office/officeart/2005/8/layout/pyramid2"/>
    <dgm:cxn modelId="{DA9A5A79-80BD-49B0-8C35-D02986B5A39D}" type="presParOf" srcId="{AD0DEE50-60D8-414B-A003-61129D7BA5C4}" destId="{48C27928-78FD-4BD8-BDF0-A5DF49146CC4}" srcOrd="7"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F3F1ED-61C1-46B6-B5BA-24ECA8FF5EF8}" type="doc">
      <dgm:prSet loTypeId="urn:microsoft.com/office/officeart/2008/layout/CaptionedPictures" loCatId="picture" qsTypeId="urn:microsoft.com/office/officeart/2005/8/quickstyle/simple5" qsCatId="simple" csTypeId="urn:microsoft.com/office/officeart/2005/8/colors/accent0_1" csCatId="mainScheme" phldr="1"/>
      <dgm:spPr/>
      <dgm:t>
        <a:bodyPr/>
        <a:lstStyle/>
        <a:p>
          <a:endParaRPr lang="es-ES"/>
        </a:p>
      </dgm:t>
    </dgm:pt>
    <dgm:pt modelId="{09664EE9-4F9A-4C44-B49F-6B96EF6CF09A}">
      <dgm:prSet custT="1"/>
      <dgm:spPr/>
      <dgm:t>
        <a:bodyPr/>
        <a:lstStyle/>
        <a:p>
          <a:r>
            <a:rPr lang="es-ES" sz="2000" b="1" dirty="0"/>
            <a:t>Con su vida, Jesús dio testimonio de la verdad (</a:t>
          </a:r>
          <a:r>
            <a:rPr lang="es-ES" sz="2000" b="1" dirty="0" err="1"/>
            <a:t>Jn</a:t>
          </a:r>
          <a:r>
            <a:rPr lang="es-ES" sz="2000" b="1" dirty="0"/>
            <a:t>. 18:37)</a:t>
          </a:r>
          <a:endParaRPr lang="es-ES" sz="2000" dirty="0"/>
        </a:p>
      </dgm:t>
    </dgm:pt>
    <dgm:pt modelId="{78CC1735-ABCF-4E89-9521-E6461C275C7A}" type="parTrans" cxnId="{CB0B77A3-B2C2-43B1-B14E-3EBA76342598}">
      <dgm:prSet/>
      <dgm:spPr/>
      <dgm:t>
        <a:bodyPr/>
        <a:lstStyle/>
        <a:p>
          <a:endParaRPr lang="es-ES" sz="2000"/>
        </a:p>
      </dgm:t>
    </dgm:pt>
    <dgm:pt modelId="{2B1CFE60-D630-4C90-99CF-BC29FABCF3FD}" type="sibTrans" cxnId="{CB0B77A3-B2C2-43B1-B14E-3EBA76342598}">
      <dgm:prSet/>
      <dgm:spPr/>
      <dgm:t>
        <a:bodyPr/>
        <a:lstStyle/>
        <a:p>
          <a:endParaRPr lang="es-ES" sz="2000"/>
        </a:p>
      </dgm:t>
    </dgm:pt>
    <dgm:pt modelId="{4E369F04-84CC-4111-8FA1-1C7A216375DA}">
      <dgm:prSet custT="1"/>
      <dgm:spPr/>
      <dgm:t>
        <a:bodyPr/>
        <a:lstStyle/>
        <a:p>
          <a:r>
            <a:rPr lang="es-ES" sz="2000" b="1" dirty="0"/>
            <a:t>Con su muerte obtuvo la victoria sobre el diablo, y demostró el amor y la justicia de Dios (Ro. </a:t>
          </a:r>
          <a:r>
            <a:rPr lang="es-ES" sz="2000" b="1"/>
            <a:t>3:25-26; </a:t>
          </a:r>
          <a:r>
            <a:rPr lang="es-ES" sz="2000" b="1" dirty="0"/>
            <a:t>5:8)</a:t>
          </a:r>
          <a:endParaRPr lang="es-ES" sz="2000" dirty="0"/>
        </a:p>
      </dgm:t>
    </dgm:pt>
    <dgm:pt modelId="{4F89D7E4-79CE-4CF6-9149-DC23ED0F865E}" type="parTrans" cxnId="{855573FF-EA8E-4179-AB0C-D79C3C467FDE}">
      <dgm:prSet/>
      <dgm:spPr/>
      <dgm:t>
        <a:bodyPr/>
        <a:lstStyle/>
        <a:p>
          <a:endParaRPr lang="es-ES" sz="2000"/>
        </a:p>
      </dgm:t>
    </dgm:pt>
    <dgm:pt modelId="{438DA6ED-7071-4740-AA97-E022246D20FF}" type="sibTrans" cxnId="{855573FF-EA8E-4179-AB0C-D79C3C467FDE}">
      <dgm:prSet/>
      <dgm:spPr/>
      <dgm:t>
        <a:bodyPr/>
        <a:lstStyle/>
        <a:p>
          <a:endParaRPr lang="es-ES" sz="2000"/>
        </a:p>
      </dgm:t>
    </dgm:pt>
    <dgm:pt modelId="{1D6430E3-0F60-42FC-A265-59EB58052F81}">
      <dgm:prSet custT="1"/>
      <dgm:spPr/>
      <dgm:t>
        <a:bodyPr/>
        <a:lstStyle/>
        <a:p>
          <a:r>
            <a:rPr lang="es-ES" sz="2000" b="1" dirty="0"/>
            <a:t>Finalmente, destruirá a Satanás, a la muerte, y al mal (Ap. 20:10, 14)</a:t>
          </a:r>
          <a:endParaRPr lang="es-ES" sz="2000" dirty="0"/>
        </a:p>
      </dgm:t>
    </dgm:pt>
    <dgm:pt modelId="{4B2D35F5-F04B-48D3-BD15-4A37B18F5F89}" type="parTrans" cxnId="{EBEEF42C-E225-42FE-8E52-0A4EE9C8E965}">
      <dgm:prSet/>
      <dgm:spPr/>
      <dgm:t>
        <a:bodyPr/>
        <a:lstStyle/>
        <a:p>
          <a:endParaRPr lang="es-ES" sz="2000"/>
        </a:p>
      </dgm:t>
    </dgm:pt>
    <dgm:pt modelId="{591C8A44-8EB9-4F21-BFBE-8B573201A863}" type="sibTrans" cxnId="{EBEEF42C-E225-42FE-8E52-0A4EE9C8E965}">
      <dgm:prSet/>
      <dgm:spPr/>
      <dgm:t>
        <a:bodyPr/>
        <a:lstStyle/>
        <a:p>
          <a:endParaRPr lang="es-ES" sz="2000"/>
        </a:p>
      </dgm:t>
    </dgm:pt>
    <dgm:pt modelId="{4F918B00-5C50-4F8D-964E-909A8B4C1EC0}" type="pres">
      <dgm:prSet presAssocID="{DFF3F1ED-61C1-46B6-B5BA-24ECA8FF5EF8}" presName="Name0" presStyleCnt="0">
        <dgm:presLayoutVars>
          <dgm:chMax/>
          <dgm:chPref/>
          <dgm:dir/>
        </dgm:presLayoutVars>
      </dgm:prSet>
      <dgm:spPr/>
    </dgm:pt>
    <dgm:pt modelId="{6B1ACFC2-6018-400E-9E98-AD52C670037E}" type="pres">
      <dgm:prSet presAssocID="{09664EE9-4F9A-4C44-B49F-6B96EF6CF09A}" presName="composite" presStyleCnt="0">
        <dgm:presLayoutVars>
          <dgm:chMax val="1"/>
          <dgm:chPref val="1"/>
        </dgm:presLayoutVars>
      </dgm:prSet>
      <dgm:spPr/>
    </dgm:pt>
    <dgm:pt modelId="{E2189613-6510-45E5-AF7E-709B2D9AAF6F}" type="pres">
      <dgm:prSet presAssocID="{09664EE9-4F9A-4C44-B49F-6B96EF6CF09A}" presName="Accent" presStyleLbl="trAlignAcc1" presStyleIdx="0" presStyleCnt="3" custScaleX="242918" custScaleY="158388" custLinFactNeighborX="7398">
        <dgm:presLayoutVars>
          <dgm:chMax val="0"/>
          <dgm:chPref val="0"/>
        </dgm:presLayoutVars>
      </dgm:prSet>
      <dgm:spPr>
        <a:solidFill>
          <a:schemeClr val="accent6">
            <a:lumMod val="40000"/>
            <a:lumOff val="60000"/>
          </a:schemeClr>
        </a:solidFill>
        <a:ln>
          <a:noFill/>
        </a:ln>
        <a:effectLst>
          <a:outerShdw blurRad="190500" dist="38100" dir="12720000" algn="ctr" rotWithShape="0">
            <a:srgbClr val="000000">
              <a:alpha val="58000"/>
            </a:srgbClr>
          </a:outerShdw>
        </a:effectLst>
        <a:scene3d>
          <a:camera prst="orthographicFront">
            <a:rot lat="0" lon="0" rev="0"/>
          </a:camera>
          <a:lightRig rig="glow" dir="t">
            <a:rot lat="0" lon="0" rev="4800000"/>
          </a:lightRig>
        </a:scene3d>
        <a:sp3d prstMaterial="matte">
          <a:bevelT w="127000" h="63500"/>
        </a:sp3d>
      </dgm:spPr>
    </dgm:pt>
    <dgm:pt modelId="{A240ABA1-B8DD-43AF-BD77-7AE60AE461B3}" type="pres">
      <dgm:prSet presAssocID="{09664EE9-4F9A-4C44-B49F-6B96EF6CF09A}" presName="Image" presStyleLbl="alignImgPlace1" presStyleIdx="0" presStyleCnt="3" custScaleX="242918" custScaleY="125277" custLinFactNeighborX="8226" custLinFactNeighborY="-30212">
        <dgm:presLayoutVars>
          <dgm:chMax val="0"/>
          <dgm:chPref val="0"/>
        </dgm:presLayoutVars>
      </dgm:prSet>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0CE1DF5D-6F27-4429-AD83-BA2316E770B4}" type="pres">
      <dgm:prSet presAssocID="{09664EE9-4F9A-4C44-B49F-6B96EF6CF09A}" presName="ChildComposite" presStyleCnt="0"/>
      <dgm:spPr/>
    </dgm:pt>
    <dgm:pt modelId="{23546FED-4EAA-4A83-8BB5-D92BC6D3DE4A}" type="pres">
      <dgm:prSet presAssocID="{09664EE9-4F9A-4C44-B49F-6B96EF6CF09A}" presName="Child" presStyleLbl="node1" presStyleIdx="0" presStyleCnt="0">
        <dgm:presLayoutVars>
          <dgm:chMax val="0"/>
          <dgm:chPref val="0"/>
          <dgm:bulletEnabled val="1"/>
        </dgm:presLayoutVars>
      </dgm:prSet>
      <dgm:spPr/>
    </dgm:pt>
    <dgm:pt modelId="{1EAF7421-4ABD-451C-B331-EF64E3874CE2}" type="pres">
      <dgm:prSet presAssocID="{09664EE9-4F9A-4C44-B49F-6B96EF6CF09A}" presName="Parent" presStyleLbl="revTx" presStyleIdx="0" presStyleCnt="3" custScaleX="273327" custLinFactNeighborX="8226" custLinFactNeighborY="33662">
        <dgm:presLayoutVars>
          <dgm:chMax val="1"/>
          <dgm:chPref val="0"/>
          <dgm:bulletEnabled val="1"/>
        </dgm:presLayoutVars>
      </dgm:prSet>
      <dgm:spPr/>
    </dgm:pt>
    <dgm:pt modelId="{D94AED8C-47FF-495F-868C-BF845467913B}" type="pres">
      <dgm:prSet presAssocID="{2B1CFE60-D630-4C90-99CF-BC29FABCF3FD}" presName="sibTrans" presStyleCnt="0"/>
      <dgm:spPr/>
    </dgm:pt>
    <dgm:pt modelId="{B4861483-CA8E-48FA-A8D8-3B958AB729BC}" type="pres">
      <dgm:prSet presAssocID="{4E369F04-84CC-4111-8FA1-1C7A216375DA}" presName="composite" presStyleCnt="0">
        <dgm:presLayoutVars>
          <dgm:chMax val="1"/>
          <dgm:chPref val="1"/>
        </dgm:presLayoutVars>
      </dgm:prSet>
      <dgm:spPr/>
    </dgm:pt>
    <dgm:pt modelId="{BCFAE8E9-64D9-4CCE-AA10-71B46461AB64}" type="pres">
      <dgm:prSet presAssocID="{4E369F04-84CC-4111-8FA1-1C7A216375DA}" presName="Accent" presStyleLbl="trAlignAcc1" presStyleIdx="1" presStyleCnt="3" custScaleX="383331" custScaleY="158388" custLinFactNeighborX="-2455">
        <dgm:presLayoutVars>
          <dgm:chMax val="0"/>
          <dgm:chPref val="0"/>
        </dgm:presLayoutVars>
      </dgm:prSet>
      <dgm:spPr>
        <a:solidFill>
          <a:schemeClr val="accent2">
            <a:lumMod val="40000"/>
            <a:lumOff val="60000"/>
          </a:schemeClr>
        </a:solidFill>
        <a:ln>
          <a:noFill/>
        </a:ln>
        <a:effectLst>
          <a:outerShdw blurRad="190500" dist="38100" dir="12720000" algn="ctr" rotWithShape="0">
            <a:srgbClr val="000000">
              <a:alpha val="58000"/>
            </a:srgbClr>
          </a:outerShdw>
        </a:effectLst>
        <a:scene3d>
          <a:camera prst="orthographicFront">
            <a:rot lat="0" lon="0" rev="0"/>
          </a:camera>
          <a:lightRig rig="glow" dir="t">
            <a:rot lat="0" lon="0" rev="4800000"/>
          </a:lightRig>
        </a:scene3d>
        <a:sp3d prstMaterial="matte">
          <a:bevelT w="127000" h="63500"/>
        </a:sp3d>
      </dgm:spPr>
    </dgm:pt>
    <dgm:pt modelId="{3250A3F2-8367-4640-881A-70EB5757FC67}" type="pres">
      <dgm:prSet presAssocID="{4E369F04-84CC-4111-8FA1-1C7A216375DA}" presName="Image" presStyleLbl="alignImgPlace1" presStyleIdx="1" presStyleCnt="3" custScaleX="383331" custScaleY="125277" custLinFactNeighborX="-2719" custLinFactNeighborY="-30212">
        <dgm:presLayoutVars>
          <dgm:chMax val="0"/>
          <dgm:chPref val="0"/>
        </dgm:presLayoutVars>
      </dgm:prSet>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DB877E5D-BDDD-4091-9331-DB361BDD1805}" type="pres">
      <dgm:prSet presAssocID="{4E369F04-84CC-4111-8FA1-1C7A216375DA}" presName="ChildComposite" presStyleCnt="0"/>
      <dgm:spPr/>
    </dgm:pt>
    <dgm:pt modelId="{3079861C-CDE7-4D7C-9E3E-4AA65731B8FB}" type="pres">
      <dgm:prSet presAssocID="{4E369F04-84CC-4111-8FA1-1C7A216375DA}" presName="Child" presStyleLbl="node1" presStyleIdx="0" presStyleCnt="0">
        <dgm:presLayoutVars>
          <dgm:chMax val="0"/>
          <dgm:chPref val="0"/>
          <dgm:bulletEnabled val="1"/>
        </dgm:presLayoutVars>
      </dgm:prSet>
      <dgm:spPr/>
    </dgm:pt>
    <dgm:pt modelId="{03B67029-DF6D-4CA9-B567-A68747A7702E}" type="pres">
      <dgm:prSet presAssocID="{4E369F04-84CC-4111-8FA1-1C7A216375DA}" presName="Parent" presStyleLbl="revTx" presStyleIdx="1" presStyleCnt="3" custScaleX="422899" custLinFactNeighborY="33662">
        <dgm:presLayoutVars>
          <dgm:chMax val="1"/>
          <dgm:chPref val="0"/>
          <dgm:bulletEnabled val="1"/>
        </dgm:presLayoutVars>
      </dgm:prSet>
      <dgm:spPr/>
    </dgm:pt>
    <dgm:pt modelId="{914D88B2-0B1A-42F3-B252-3AB4BB07CB5E}" type="pres">
      <dgm:prSet presAssocID="{438DA6ED-7071-4740-AA97-E022246D20FF}" presName="sibTrans" presStyleCnt="0"/>
      <dgm:spPr/>
    </dgm:pt>
    <dgm:pt modelId="{8909E79C-DF36-4162-A71B-D2A44675DDA6}" type="pres">
      <dgm:prSet presAssocID="{1D6430E3-0F60-42FC-A265-59EB58052F81}" presName="composite" presStyleCnt="0">
        <dgm:presLayoutVars>
          <dgm:chMax val="1"/>
          <dgm:chPref val="1"/>
        </dgm:presLayoutVars>
      </dgm:prSet>
      <dgm:spPr/>
    </dgm:pt>
    <dgm:pt modelId="{810B12D1-471D-4415-88D4-ABF04BAA60BA}" type="pres">
      <dgm:prSet presAssocID="{1D6430E3-0F60-42FC-A265-59EB58052F81}" presName="Accent" presStyleLbl="trAlignAcc1" presStyleIdx="2" presStyleCnt="3" custScaleX="242918" custScaleY="158388" custLinFactNeighborX="-5775">
        <dgm:presLayoutVars>
          <dgm:chMax val="0"/>
          <dgm:chPref val="0"/>
        </dgm:presLayoutVars>
      </dgm:prSet>
      <dgm:spPr>
        <a:solidFill>
          <a:srgbClr val="DAC2EC"/>
        </a:solidFill>
        <a:ln>
          <a:noFill/>
        </a:ln>
        <a:effectLst>
          <a:outerShdw blurRad="190500" dist="38100" dir="12720000" algn="ctr" rotWithShape="0">
            <a:srgbClr val="000000">
              <a:alpha val="58000"/>
            </a:srgbClr>
          </a:outerShdw>
        </a:effectLst>
        <a:scene3d>
          <a:camera prst="orthographicFront">
            <a:rot lat="0" lon="0" rev="0"/>
          </a:camera>
          <a:lightRig rig="glow" dir="t">
            <a:rot lat="0" lon="0" rev="4800000"/>
          </a:lightRig>
        </a:scene3d>
        <a:sp3d prstMaterial="matte">
          <a:bevelT w="127000" h="63500"/>
        </a:sp3d>
      </dgm:spPr>
    </dgm:pt>
    <dgm:pt modelId="{FAD5F6FA-66F8-4AD2-BAB6-A7A69B3831EF}" type="pres">
      <dgm:prSet presAssocID="{1D6430E3-0F60-42FC-A265-59EB58052F81}" presName="Image" presStyleLbl="alignImgPlace1" presStyleIdx="2" presStyleCnt="3" custScaleX="242918" custScaleY="125277" custLinFactNeighborX="-6419" custLinFactNeighborY="-30212">
        <dgm:presLayoutVars>
          <dgm:chMax val="0"/>
          <dgm:chPref val="0"/>
        </dgm:presLayoutVars>
      </dgm:prSet>
      <dgm:spPr>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692CEA7F-D694-4B5E-853A-B7C7E26BD0DC}" type="pres">
      <dgm:prSet presAssocID="{1D6430E3-0F60-42FC-A265-59EB58052F81}" presName="ChildComposite" presStyleCnt="0"/>
      <dgm:spPr/>
    </dgm:pt>
    <dgm:pt modelId="{93F9C994-8791-49FD-8CAB-42F6ABD188AA}" type="pres">
      <dgm:prSet presAssocID="{1D6430E3-0F60-42FC-A265-59EB58052F81}" presName="Child" presStyleLbl="node1" presStyleIdx="0" presStyleCnt="0">
        <dgm:presLayoutVars>
          <dgm:chMax val="0"/>
          <dgm:chPref val="0"/>
          <dgm:bulletEnabled val="1"/>
        </dgm:presLayoutVars>
      </dgm:prSet>
      <dgm:spPr/>
    </dgm:pt>
    <dgm:pt modelId="{1BAD49C8-AD86-4129-8873-B129C1712879}" type="pres">
      <dgm:prSet presAssocID="{1D6430E3-0F60-42FC-A265-59EB58052F81}" presName="Parent" presStyleLbl="revTx" presStyleIdx="2" presStyleCnt="3" custScaleX="273327" custLinFactNeighborX="-6398" custLinFactNeighborY="33662">
        <dgm:presLayoutVars>
          <dgm:chMax val="1"/>
          <dgm:chPref val="0"/>
          <dgm:bulletEnabled val="1"/>
        </dgm:presLayoutVars>
      </dgm:prSet>
      <dgm:spPr/>
    </dgm:pt>
  </dgm:ptLst>
  <dgm:cxnLst>
    <dgm:cxn modelId="{99F5AA0C-4548-4372-8A50-C0E898DAE28A}" type="presOf" srcId="{4E369F04-84CC-4111-8FA1-1C7A216375DA}" destId="{03B67029-DF6D-4CA9-B567-A68747A7702E}" srcOrd="0" destOrd="0" presId="urn:microsoft.com/office/officeart/2008/layout/CaptionedPictures"/>
    <dgm:cxn modelId="{1EA80614-BC79-464C-9D5E-D0D02311D4E8}" type="presOf" srcId="{DFF3F1ED-61C1-46B6-B5BA-24ECA8FF5EF8}" destId="{4F918B00-5C50-4F8D-964E-909A8B4C1EC0}" srcOrd="0" destOrd="0" presId="urn:microsoft.com/office/officeart/2008/layout/CaptionedPictures"/>
    <dgm:cxn modelId="{EBEEF42C-E225-42FE-8E52-0A4EE9C8E965}" srcId="{DFF3F1ED-61C1-46B6-B5BA-24ECA8FF5EF8}" destId="{1D6430E3-0F60-42FC-A265-59EB58052F81}" srcOrd="2" destOrd="0" parTransId="{4B2D35F5-F04B-48D3-BD15-4A37B18F5F89}" sibTransId="{591C8A44-8EB9-4F21-BFBE-8B573201A863}"/>
    <dgm:cxn modelId="{CC57B287-E4F4-4515-8B9B-09BC63BDD734}" type="presOf" srcId="{1D6430E3-0F60-42FC-A265-59EB58052F81}" destId="{1BAD49C8-AD86-4129-8873-B129C1712879}" srcOrd="0" destOrd="0" presId="urn:microsoft.com/office/officeart/2008/layout/CaptionedPictures"/>
    <dgm:cxn modelId="{CB0B77A3-B2C2-43B1-B14E-3EBA76342598}" srcId="{DFF3F1ED-61C1-46B6-B5BA-24ECA8FF5EF8}" destId="{09664EE9-4F9A-4C44-B49F-6B96EF6CF09A}" srcOrd="0" destOrd="0" parTransId="{78CC1735-ABCF-4E89-9521-E6461C275C7A}" sibTransId="{2B1CFE60-D630-4C90-99CF-BC29FABCF3FD}"/>
    <dgm:cxn modelId="{0B96F1B8-4EFD-495B-B06F-1B77046705C5}" type="presOf" srcId="{09664EE9-4F9A-4C44-B49F-6B96EF6CF09A}" destId="{1EAF7421-4ABD-451C-B331-EF64E3874CE2}" srcOrd="0" destOrd="0" presId="urn:microsoft.com/office/officeart/2008/layout/CaptionedPictures"/>
    <dgm:cxn modelId="{855573FF-EA8E-4179-AB0C-D79C3C467FDE}" srcId="{DFF3F1ED-61C1-46B6-B5BA-24ECA8FF5EF8}" destId="{4E369F04-84CC-4111-8FA1-1C7A216375DA}" srcOrd="1" destOrd="0" parTransId="{4F89D7E4-79CE-4CF6-9149-DC23ED0F865E}" sibTransId="{438DA6ED-7071-4740-AA97-E022246D20FF}"/>
    <dgm:cxn modelId="{B0EA89B0-DE76-4194-9AC0-08D1EE8663D8}" type="presParOf" srcId="{4F918B00-5C50-4F8D-964E-909A8B4C1EC0}" destId="{6B1ACFC2-6018-400E-9E98-AD52C670037E}" srcOrd="0" destOrd="0" presId="urn:microsoft.com/office/officeart/2008/layout/CaptionedPictures"/>
    <dgm:cxn modelId="{B720076E-9DC4-4A3C-B25B-D6D836E99A47}" type="presParOf" srcId="{6B1ACFC2-6018-400E-9E98-AD52C670037E}" destId="{E2189613-6510-45E5-AF7E-709B2D9AAF6F}" srcOrd="0" destOrd="0" presId="urn:microsoft.com/office/officeart/2008/layout/CaptionedPictures"/>
    <dgm:cxn modelId="{EC0AEE7E-B74C-4AAF-9215-8D82F53C835A}" type="presParOf" srcId="{6B1ACFC2-6018-400E-9E98-AD52C670037E}" destId="{A240ABA1-B8DD-43AF-BD77-7AE60AE461B3}" srcOrd="1" destOrd="0" presId="urn:microsoft.com/office/officeart/2008/layout/CaptionedPictures"/>
    <dgm:cxn modelId="{A292BBE1-42F1-4BFA-9E51-132A2AE4914E}" type="presParOf" srcId="{6B1ACFC2-6018-400E-9E98-AD52C670037E}" destId="{0CE1DF5D-6F27-4429-AD83-BA2316E770B4}" srcOrd="2" destOrd="0" presId="urn:microsoft.com/office/officeart/2008/layout/CaptionedPictures"/>
    <dgm:cxn modelId="{71AA0623-D476-4A90-AA66-757DDC4998A1}" type="presParOf" srcId="{0CE1DF5D-6F27-4429-AD83-BA2316E770B4}" destId="{23546FED-4EAA-4A83-8BB5-D92BC6D3DE4A}" srcOrd="0" destOrd="0" presId="urn:microsoft.com/office/officeart/2008/layout/CaptionedPictures"/>
    <dgm:cxn modelId="{EE046370-BA34-4CEB-8B55-86ACE7DCBA5A}" type="presParOf" srcId="{0CE1DF5D-6F27-4429-AD83-BA2316E770B4}" destId="{1EAF7421-4ABD-451C-B331-EF64E3874CE2}" srcOrd="1" destOrd="0" presId="urn:microsoft.com/office/officeart/2008/layout/CaptionedPictures"/>
    <dgm:cxn modelId="{3A9F7635-8FC4-4641-8A57-9D2AD6A9B1B7}" type="presParOf" srcId="{4F918B00-5C50-4F8D-964E-909A8B4C1EC0}" destId="{D94AED8C-47FF-495F-868C-BF845467913B}" srcOrd="1" destOrd="0" presId="urn:microsoft.com/office/officeart/2008/layout/CaptionedPictures"/>
    <dgm:cxn modelId="{F765E9FD-F158-4102-9471-DA740B77D905}" type="presParOf" srcId="{4F918B00-5C50-4F8D-964E-909A8B4C1EC0}" destId="{B4861483-CA8E-48FA-A8D8-3B958AB729BC}" srcOrd="2" destOrd="0" presId="urn:microsoft.com/office/officeart/2008/layout/CaptionedPictures"/>
    <dgm:cxn modelId="{4E3C06EC-771F-448D-A686-D5593F4F74DB}" type="presParOf" srcId="{B4861483-CA8E-48FA-A8D8-3B958AB729BC}" destId="{BCFAE8E9-64D9-4CCE-AA10-71B46461AB64}" srcOrd="0" destOrd="0" presId="urn:microsoft.com/office/officeart/2008/layout/CaptionedPictures"/>
    <dgm:cxn modelId="{72FD66EC-7FB1-4E09-A0AB-2E8AB9605F6E}" type="presParOf" srcId="{B4861483-CA8E-48FA-A8D8-3B958AB729BC}" destId="{3250A3F2-8367-4640-881A-70EB5757FC67}" srcOrd="1" destOrd="0" presId="urn:microsoft.com/office/officeart/2008/layout/CaptionedPictures"/>
    <dgm:cxn modelId="{A0C10EAF-0263-4A21-BB3D-3F1997AEC714}" type="presParOf" srcId="{B4861483-CA8E-48FA-A8D8-3B958AB729BC}" destId="{DB877E5D-BDDD-4091-9331-DB361BDD1805}" srcOrd="2" destOrd="0" presId="urn:microsoft.com/office/officeart/2008/layout/CaptionedPictures"/>
    <dgm:cxn modelId="{AA5E3A75-2759-460D-AD84-45DB123BCFBE}" type="presParOf" srcId="{DB877E5D-BDDD-4091-9331-DB361BDD1805}" destId="{3079861C-CDE7-4D7C-9E3E-4AA65731B8FB}" srcOrd="0" destOrd="0" presId="urn:microsoft.com/office/officeart/2008/layout/CaptionedPictures"/>
    <dgm:cxn modelId="{9B99E075-DECA-4C01-A9B2-EAAFDEEEA093}" type="presParOf" srcId="{DB877E5D-BDDD-4091-9331-DB361BDD1805}" destId="{03B67029-DF6D-4CA9-B567-A68747A7702E}" srcOrd="1" destOrd="0" presId="urn:microsoft.com/office/officeart/2008/layout/CaptionedPictures"/>
    <dgm:cxn modelId="{7BE25874-56E7-4AD3-A289-280D6AFD759E}" type="presParOf" srcId="{4F918B00-5C50-4F8D-964E-909A8B4C1EC0}" destId="{914D88B2-0B1A-42F3-B252-3AB4BB07CB5E}" srcOrd="3" destOrd="0" presId="urn:microsoft.com/office/officeart/2008/layout/CaptionedPictures"/>
    <dgm:cxn modelId="{985E6292-0462-40DD-B312-5ECBD1554E18}" type="presParOf" srcId="{4F918B00-5C50-4F8D-964E-909A8B4C1EC0}" destId="{8909E79C-DF36-4162-A71B-D2A44675DDA6}" srcOrd="4" destOrd="0" presId="urn:microsoft.com/office/officeart/2008/layout/CaptionedPictures"/>
    <dgm:cxn modelId="{662F0C97-C544-4F8F-BB98-AC7C1B3C6203}" type="presParOf" srcId="{8909E79C-DF36-4162-A71B-D2A44675DDA6}" destId="{810B12D1-471D-4415-88D4-ABF04BAA60BA}" srcOrd="0" destOrd="0" presId="urn:microsoft.com/office/officeart/2008/layout/CaptionedPictures"/>
    <dgm:cxn modelId="{35FBD3AE-6431-462F-8C5E-52F00F8F7820}" type="presParOf" srcId="{8909E79C-DF36-4162-A71B-D2A44675DDA6}" destId="{FAD5F6FA-66F8-4AD2-BAB6-A7A69B3831EF}" srcOrd="1" destOrd="0" presId="urn:microsoft.com/office/officeart/2008/layout/CaptionedPictures"/>
    <dgm:cxn modelId="{28183F55-B2B1-427B-8C0F-C556058AB095}" type="presParOf" srcId="{8909E79C-DF36-4162-A71B-D2A44675DDA6}" destId="{692CEA7F-D694-4B5E-853A-B7C7E26BD0DC}" srcOrd="2" destOrd="0" presId="urn:microsoft.com/office/officeart/2008/layout/CaptionedPictures"/>
    <dgm:cxn modelId="{4AB5403E-5AEC-4EDA-ABD1-54CCDBE5038D}" type="presParOf" srcId="{692CEA7F-D694-4B5E-853A-B7C7E26BD0DC}" destId="{93F9C994-8791-49FD-8CAB-42F6ABD188AA}" srcOrd="0" destOrd="0" presId="urn:microsoft.com/office/officeart/2008/layout/CaptionedPictures"/>
    <dgm:cxn modelId="{6DD296FA-A1B1-42B4-B086-976521FEE48B}" type="presParOf" srcId="{692CEA7F-D694-4B5E-853A-B7C7E26BD0DC}" destId="{1BAD49C8-AD86-4129-8873-B129C1712879}" srcOrd="1" destOrd="0" presId="urn:microsoft.com/office/officeart/2008/layout/CaptionedPicture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1E3B91-CFD4-4E07-826E-4ED62F9CCB20}" type="doc">
      <dgm:prSet loTypeId="urn:microsoft.com/office/officeart/2008/layout/TitlePictureLineup" loCatId="picture" qsTypeId="urn:microsoft.com/office/officeart/2005/8/quickstyle/simple3" qsCatId="simple" csTypeId="urn:microsoft.com/office/officeart/2005/8/colors/colorful3" csCatId="colorful" phldr="1"/>
      <dgm:spPr/>
      <dgm:t>
        <a:bodyPr/>
        <a:lstStyle/>
        <a:p>
          <a:endParaRPr lang="es-ES"/>
        </a:p>
      </dgm:t>
    </dgm:pt>
    <dgm:pt modelId="{5D7EA37E-2181-4007-A428-92CDD842A458}">
      <dgm:prSet custT="1"/>
      <dgm:spPr>
        <a:scene3d>
          <a:camera prst="orthographicFront"/>
          <a:lightRig rig="threePt" dir="t"/>
        </a:scene3d>
        <a:sp3d>
          <a:bevelT prst="relaxedInset"/>
        </a:sp3d>
      </dgm:spPr>
      <dgm:t>
        <a:bodyPr/>
        <a:lstStyle/>
        <a:p>
          <a:r>
            <a:rPr lang="es-ES" sz="2000" b="1" dirty="0">
              <a:effectLst/>
            </a:rPr>
            <a:t>Primera fase: El Juicio Investigador</a:t>
          </a:r>
          <a:br>
            <a:rPr lang="es-ES" sz="2000" b="1" dirty="0">
              <a:effectLst/>
            </a:rPr>
          </a:br>
          <a:r>
            <a:rPr lang="es-ES" sz="2000" b="1" dirty="0">
              <a:effectLst/>
            </a:rPr>
            <a:t>(</a:t>
          </a:r>
          <a:r>
            <a:rPr lang="es-ES" sz="2000" b="1" dirty="0" err="1">
              <a:effectLst/>
            </a:rPr>
            <a:t>Dn</a:t>
          </a:r>
          <a:r>
            <a:rPr lang="es-ES" sz="2000" b="1" dirty="0">
              <a:effectLst/>
            </a:rPr>
            <a:t>. 7:9-10)</a:t>
          </a:r>
          <a:endParaRPr lang="es-ES" sz="2000" dirty="0">
            <a:effectLst/>
          </a:endParaRPr>
        </a:p>
      </dgm:t>
    </dgm:pt>
    <dgm:pt modelId="{9300E79E-3BDA-4294-A8A3-E0512792E36F}" type="parTrans" cxnId="{EEF293E8-3F90-4C5F-A8A2-1A33C3BEB162}">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832CBCEA-8984-43DF-81FD-882E24946D63}" type="sibTrans" cxnId="{EEF293E8-3F90-4C5F-A8A2-1A33C3BEB162}">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86A5B47C-B159-4311-9CCF-072E896E76B3}">
      <dgm:prSet custT="1"/>
      <dgm:spPr/>
      <dgm:t>
        <a:bodyPr/>
        <a:lstStyle/>
        <a:p>
          <a:r>
            <a:rPr lang="es-ES" sz="2000" b="1" dirty="0">
              <a:solidFill>
                <a:srgbClr val="FFFFAF"/>
              </a:solidFill>
              <a:effectLst>
                <a:outerShdw blurRad="38100" dist="38100" dir="2700000" algn="tl">
                  <a:srgbClr val="000000">
                    <a:alpha val="43137"/>
                  </a:srgbClr>
                </a:outerShdw>
              </a:effectLst>
            </a:rPr>
            <a:t>Ante los ángeles y los mundos no caídos, Dios muestra todas las pruebas necesarias para salvar o condenar a los pecadores</a:t>
          </a:r>
          <a:endParaRPr lang="es-ES" sz="2000" dirty="0">
            <a:solidFill>
              <a:srgbClr val="FFFFAF"/>
            </a:solidFill>
            <a:effectLst>
              <a:outerShdw blurRad="38100" dist="38100" dir="2700000" algn="tl">
                <a:srgbClr val="000000">
                  <a:alpha val="43137"/>
                </a:srgbClr>
              </a:outerShdw>
            </a:effectLst>
          </a:endParaRPr>
        </a:p>
      </dgm:t>
    </dgm:pt>
    <dgm:pt modelId="{97AEC401-1204-4CDE-BCAC-3190254F4222}" type="parTrans" cxnId="{3223E707-7051-42D0-8861-E28626874ABE}">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562768BD-172C-4339-B082-43D6E261D5C0}" type="sibTrans" cxnId="{3223E707-7051-42D0-8861-E28626874ABE}">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8341068F-A542-4EB2-BDAC-19E72388B5F7}">
      <dgm:prSet custT="1"/>
      <dgm:spPr>
        <a:scene3d>
          <a:camera prst="orthographicFront"/>
          <a:lightRig rig="threePt" dir="t"/>
        </a:scene3d>
        <a:sp3d>
          <a:bevelT prst="relaxedInset"/>
        </a:sp3d>
      </dgm:spPr>
      <dgm:t>
        <a:bodyPr/>
        <a:lstStyle/>
        <a:p>
          <a:r>
            <a:rPr lang="es-ES" sz="2000" b="1" dirty="0">
              <a:effectLst/>
            </a:rPr>
            <a:t>Segunda fase: El juicio milenario</a:t>
          </a:r>
          <a:br>
            <a:rPr lang="es-ES" sz="2000" b="1" dirty="0">
              <a:effectLst/>
            </a:rPr>
          </a:br>
          <a:r>
            <a:rPr lang="es-ES" sz="2000" b="1" dirty="0">
              <a:effectLst/>
            </a:rPr>
            <a:t>(Ap. 20:4)</a:t>
          </a:r>
          <a:endParaRPr lang="es-ES" sz="2000" dirty="0">
            <a:effectLst/>
          </a:endParaRPr>
        </a:p>
      </dgm:t>
    </dgm:pt>
    <dgm:pt modelId="{A8FC96EA-F22A-43ED-8C03-4BC812745C1C}" type="parTrans" cxnId="{2834EA7F-7034-493F-84FC-187A0E6B4B0A}">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9F065D3C-04B3-4D88-9148-25305D2D0EAC}" type="sibTrans" cxnId="{2834EA7F-7034-493F-84FC-187A0E6B4B0A}">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15569158-4AF1-49A7-A476-3E9392942528}">
      <dgm:prSet custT="1"/>
      <dgm:spPr/>
      <dgm:t>
        <a:bodyPr/>
        <a:lstStyle/>
        <a:p>
          <a:r>
            <a:rPr lang="es-ES" sz="2000" b="1" dirty="0">
              <a:solidFill>
                <a:srgbClr val="D1FF86"/>
              </a:solidFill>
              <a:effectLst>
                <a:outerShdw blurRad="38100" dist="38100" dir="2700000" algn="tl">
                  <a:srgbClr val="000000">
                    <a:alpha val="43137"/>
                  </a:srgbClr>
                </a:outerShdw>
              </a:effectLst>
            </a:rPr>
            <a:t>Los redimidos revisan las pruebas usadas en el Juicio Investigador</a:t>
          </a:r>
          <a:endParaRPr lang="es-ES" sz="2000" dirty="0">
            <a:solidFill>
              <a:srgbClr val="D1FF86"/>
            </a:solidFill>
            <a:effectLst>
              <a:outerShdw blurRad="38100" dist="38100" dir="2700000" algn="tl">
                <a:srgbClr val="000000">
                  <a:alpha val="43137"/>
                </a:srgbClr>
              </a:outerShdw>
            </a:effectLst>
          </a:endParaRPr>
        </a:p>
      </dgm:t>
    </dgm:pt>
    <dgm:pt modelId="{904546FE-380B-45EC-83DD-27B9CB076A33}" type="parTrans" cxnId="{AA23B09A-5C13-493D-B24E-E74D6BAD6EF7}">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0C841620-404E-43EB-A008-231F2061D7E0}" type="sibTrans" cxnId="{AA23B09A-5C13-493D-B24E-E74D6BAD6EF7}">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784351DB-F5B5-448C-B5F3-67844DD3F7A6}">
      <dgm:prSet custT="1"/>
      <dgm:spPr>
        <a:scene3d>
          <a:camera prst="orthographicFront"/>
          <a:lightRig rig="threePt" dir="t"/>
        </a:scene3d>
        <a:sp3d>
          <a:bevelT prst="relaxedInset"/>
        </a:sp3d>
      </dgm:spPr>
      <dgm:t>
        <a:bodyPr/>
        <a:lstStyle/>
        <a:p>
          <a:r>
            <a:rPr lang="es-ES" sz="2000" b="1">
              <a:effectLst/>
            </a:rPr>
            <a:t>Tercera fase: El Juicio Final (Ap. 20:11-12)</a:t>
          </a:r>
          <a:endParaRPr lang="es-ES" sz="2000" dirty="0">
            <a:effectLst/>
          </a:endParaRPr>
        </a:p>
      </dgm:t>
    </dgm:pt>
    <dgm:pt modelId="{2D670998-4838-4CEA-9FCD-393E2E9D8072}" type="parTrans" cxnId="{11333314-8726-4461-89E4-3AD8D2D9DA33}">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2830EEE1-F3EE-471F-8137-C97BA59EEC57}" type="sibTrans" cxnId="{11333314-8726-4461-89E4-3AD8D2D9DA33}">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02F6A881-9F9F-421B-BF9B-3EA24CDCF960}">
      <dgm:prSet custT="1"/>
      <dgm:spPr/>
      <dgm:t>
        <a:bodyPr/>
        <a:lstStyle/>
        <a:p>
          <a:r>
            <a:rPr lang="es-ES" sz="2000" b="1" dirty="0">
              <a:solidFill>
                <a:srgbClr val="92FF7D"/>
              </a:solidFill>
              <a:effectLst>
                <a:outerShdw blurRad="38100" dist="38100" dir="2700000" algn="tl">
                  <a:srgbClr val="000000">
                    <a:alpha val="43137"/>
                  </a:srgbClr>
                </a:outerShdw>
              </a:effectLst>
            </a:rPr>
            <a:t>Los impíos conocen las pruebas que les condenan</a:t>
          </a:r>
          <a:endParaRPr lang="es-ES" sz="2000" dirty="0">
            <a:solidFill>
              <a:srgbClr val="92FF7D"/>
            </a:solidFill>
            <a:effectLst>
              <a:outerShdw blurRad="38100" dist="38100" dir="2700000" algn="tl">
                <a:srgbClr val="000000">
                  <a:alpha val="43137"/>
                </a:srgbClr>
              </a:outerShdw>
            </a:effectLst>
          </a:endParaRPr>
        </a:p>
      </dgm:t>
    </dgm:pt>
    <dgm:pt modelId="{2A17FB6A-CF23-4F8E-A682-0230F5BF8CFD}" type="parTrans" cxnId="{A8BA3460-E529-4A5D-BEC7-CBEE048E54D5}">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DF0918BF-16BB-4240-B21D-1331FA5E29A5}" type="sibTrans" cxnId="{A8BA3460-E529-4A5D-BEC7-CBEE048E54D5}">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AF4DE503-DD18-4049-B622-A10615D0B7BE}">
      <dgm:prSet custT="1"/>
      <dgm:spPr>
        <a:scene3d>
          <a:camera prst="orthographicFront"/>
          <a:lightRig rig="threePt" dir="t"/>
        </a:scene3d>
        <a:sp3d>
          <a:bevelT prst="relaxedInset"/>
        </a:sp3d>
      </dgm:spPr>
      <dgm:t>
        <a:bodyPr/>
        <a:lstStyle/>
        <a:p>
          <a:r>
            <a:rPr lang="es-ES" sz="2000" b="1">
              <a:effectLst/>
            </a:rPr>
            <a:t>Fase final: Todos reconocen la justicia divina (Is. 45:23)</a:t>
          </a:r>
          <a:endParaRPr lang="es-ES" sz="2000">
            <a:effectLst/>
          </a:endParaRPr>
        </a:p>
      </dgm:t>
    </dgm:pt>
    <dgm:pt modelId="{36CE70FF-F943-4F67-91A5-176BBA0A3418}" type="parTrans" cxnId="{0C7EFE88-B2E4-4DD2-9158-F7002BBB4C1C}">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594C5C22-75C5-4AEC-AF8E-01EBD68067AD}" type="sibTrans" cxnId="{0C7EFE88-B2E4-4DD2-9158-F7002BBB4C1C}">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05A114F0-7BAE-4FA6-9D1F-3D9EEDB28283}">
      <dgm:prSet custT="1"/>
      <dgm:spPr/>
      <dgm:t>
        <a:bodyPr/>
        <a:lstStyle/>
        <a:p>
          <a:r>
            <a:rPr lang="es-ES" sz="2000" b="1" dirty="0">
              <a:solidFill>
                <a:srgbClr val="80E580"/>
              </a:solidFill>
              <a:effectLst>
                <a:outerShdw blurRad="38100" dist="38100" dir="2700000" algn="tl">
                  <a:srgbClr val="000000">
                    <a:alpha val="43137"/>
                  </a:srgbClr>
                </a:outerShdw>
              </a:effectLst>
            </a:rPr>
            <a:t>“para que en el nombre de Jesús se doble toda rodilla de los que están en los cielos, y en la tierra, y debajo de la tierra” (</a:t>
          </a:r>
          <a:r>
            <a:rPr lang="es-ES" sz="2000" b="1" dirty="0" err="1">
              <a:solidFill>
                <a:srgbClr val="80E580"/>
              </a:solidFill>
              <a:effectLst>
                <a:outerShdw blurRad="38100" dist="38100" dir="2700000" algn="tl">
                  <a:srgbClr val="000000">
                    <a:alpha val="43137"/>
                  </a:srgbClr>
                </a:outerShdw>
              </a:effectLst>
            </a:rPr>
            <a:t>Flp</a:t>
          </a:r>
          <a:r>
            <a:rPr lang="es-ES" sz="2000" b="1" dirty="0">
              <a:solidFill>
                <a:srgbClr val="80E580"/>
              </a:solidFill>
              <a:effectLst>
                <a:outerShdw blurRad="38100" dist="38100" dir="2700000" algn="tl">
                  <a:srgbClr val="000000">
                    <a:alpha val="43137"/>
                  </a:srgbClr>
                </a:outerShdw>
              </a:effectLst>
            </a:rPr>
            <a:t>. 2:10)</a:t>
          </a:r>
          <a:endParaRPr lang="es-ES" sz="2000" dirty="0">
            <a:solidFill>
              <a:srgbClr val="80E580"/>
            </a:solidFill>
            <a:effectLst>
              <a:outerShdw blurRad="38100" dist="38100" dir="2700000" algn="tl">
                <a:srgbClr val="000000">
                  <a:alpha val="43137"/>
                </a:srgbClr>
              </a:outerShdw>
            </a:effectLst>
          </a:endParaRPr>
        </a:p>
      </dgm:t>
    </dgm:pt>
    <dgm:pt modelId="{33793556-A5FD-49E8-A16D-61FFFCB14BBA}" type="parTrans" cxnId="{77FD2917-757B-4AAB-A55A-1406EDE8494F}">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C2BC07CE-ACFF-40B7-A6A7-83DCA1C1E832}" type="sibTrans" cxnId="{77FD2917-757B-4AAB-A55A-1406EDE8494F}">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F7CB9533-4683-4BC0-B003-88D07C79E60C}" type="pres">
      <dgm:prSet presAssocID="{A11E3B91-CFD4-4E07-826E-4ED62F9CCB20}" presName="Name0" presStyleCnt="0">
        <dgm:presLayoutVars>
          <dgm:dir/>
        </dgm:presLayoutVars>
      </dgm:prSet>
      <dgm:spPr/>
    </dgm:pt>
    <dgm:pt modelId="{57108911-8316-4DA3-8F49-FD3ED1032F1C}" type="pres">
      <dgm:prSet presAssocID="{5D7EA37E-2181-4007-A428-92CDD842A458}" presName="composite" presStyleCnt="0"/>
      <dgm:spPr/>
    </dgm:pt>
    <dgm:pt modelId="{727A420C-01E7-4138-9768-92BB04CF25B5}" type="pres">
      <dgm:prSet presAssocID="{5D7EA37E-2181-4007-A428-92CDD842A458}" presName="Accent" presStyleLbl="alignAcc1" presStyleIdx="0" presStyleCnt="4" custFlipHor="1" custSzX="45720" custScaleY="167063" custLinFactX="-900000" custLinFactNeighborX="-929595" custLinFactNeighborY="14519"/>
      <dgm:spPr>
        <a:prstGeom prst="rect">
          <a:avLst/>
        </a:prstGeom>
      </dgm:spPr>
    </dgm:pt>
    <dgm:pt modelId="{ED74341F-0D4E-4EB2-B699-3BF7789FFF48}" type="pres">
      <dgm:prSet presAssocID="{5D7EA37E-2181-4007-A428-92CDD842A458}" presName="Image" presStyleLbl="node1" presStyleIdx="0" presStyleCnt="4" custScaleX="202521" custScaleY="130873" custLinFactNeighborY="8965"/>
      <dgm:spPr>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9196132A-5A5A-4D4F-9D3E-8E5623A600FC}" type="pres">
      <dgm:prSet presAssocID="{5D7EA37E-2181-4007-A428-92CDD842A458}" presName="Child" presStyleLbl="revTx" presStyleIdx="0" presStyleCnt="4" custScaleX="202521" custLinFactNeighborY="28104">
        <dgm:presLayoutVars>
          <dgm:bulletEnabled val="1"/>
        </dgm:presLayoutVars>
      </dgm:prSet>
      <dgm:spPr/>
    </dgm:pt>
    <dgm:pt modelId="{4DA17ADF-1B28-4C57-8867-3B6039183C98}" type="pres">
      <dgm:prSet presAssocID="{5D7EA37E-2181-4007-A428-92CDD842A458}" presName="Parent" presStyleLbl="alignNode1" presStyleIdx="0" presStyleCnt="4" custScaleX="202521" custScaleY="399813" custLinFactY="-173338" custLinFactNeighborY="-200000">
        <dgm:presLayoutVars>
          <dgm:bulletEnabled val="1"/>
        </dgm:presLayoutVars>
      </dgm:prSet>
      <dgm:spPr/>
    </dgm:pt>
    <dgm:pt modelId="{293722F4-21C2-4730-84F9-E904743264A9}" type="pres">
      <dgm:prSet presAssocID="{832CBCEA-8984-43DF-81FD-882E24946D63}" presName="sibTrans" presStyleCnt="0"/>
      <dgm:spPr/>
    </dgm:pt>
    <dgm:pt modelId="{07735472-0B22-4EF7-939D-AEA7F17F2EC5}" type="pres">
      <dgm:prSet presAssocID="{8341068F-A542-4EB2-BDAC-19E72388B5F7}" presName="composite" presStyleCnt="0"/>
      <dgm:spPr/>
    </dgm:pt>
    <dgm:pt modelId="{02571BC6-D347-4618-934C-F207EFD54261}" type="pres">
      <dgm:prSet presAssocID="{8341068F-A542-4EB2-BDAC-19E72388B5F7}" presName="Accent" presStyleLbl="alignAcc1" presStyleIdx="1" presStyleCnt="4" custFlipHor="1" custSzX="45720" custScaleY="167063" custLinFactX="-900000" custLinFactNeighborX="-918105" custLinFactNeighborY="14519"/>
      <dgm:spPr>
        <a:prstGeom prst="rect">
          <a:avLst/>
        </a:prstGeom>
      </dgm:spPr>
    </dgm:pt>
    <dgm:pt modelId="{3F7D53F1-5B4E-41C2-847B-57452AC56BDD}" type="pres">
      <dgm:prSet presAssocID="{8341068F-A542-4EB2-BDAC-19E72388B5F7}" presName="Image" presStyleLbl="node1" presStyleIdx="1" presStyleCnt="4" custScaleX="202521" custScaleY="130873" custLinFactNeighborY="8965"/>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A650A666-F452-48D2-8C44-E0B117CB00F5}" type="pres">
      <dgm:prSet presAssocID="{8341068F-A542-4EB2-BDAC-19E72388B5F7}" presName="Child" presStyleLbl="revTx" presStyleIdx="1" presStyleCnt="4" custScaleX="202521" custLinFactNeighborY="28104">
        <dgm:presLayoutVars>
          <dgm:bulletEnabled val="1"/>
        </dgm:presLayoutVars>
      </dgm:prSet>
      <dgm:spPr/>
    </dgm:pt>
    <dgm:pt modelId="{7D6281BC-B43C-45FB-8E14-482B5309EA01}" type="pres">
      <dgm:prSet presAssocID="{8341068F-A542-4EB2-BDAC-19E72388B5F7}" presName="Parent" presStyleLbl="alignNode1" presStyleIdx="1" presStyleCnt="4" custScaleX="202521" custScaleY="399813" custLinFactY="-173338" custLinFactNeighborY="-200000">
        <dgm:presLayoutVars>
          <dgm:bulletEnabled val="1"/>
        </dgm:presLayoutVars>
      </dgm:prSet>
      <dgm:spPr/>
    </dgm:pt>
    <dgm:pt modelId="{CAF8218D-0668-4F4A-ADF0-D18CF9DDA14D}" type="pres">
      <dgm:prSet presAssocID="{9F065D3C-04B3-4D88-9148-25305D2D0EAC}" presName="sibTrans" presStyleCnt="0"/>
      <dgm:spPr/>
    </dgm:pt>
    <dgm:pt modelId="{34F5D627-758C-40E2-9CDC-31B4029CDB82}" type="pres">
      <dgm:prSet presAssocID="{784351DB-F5B5-448C-B5F3-67844DD3F7A6}" presName="composite" presStyleCnt="0"/>
      <dgm:spPr/>
    </dgm:pt>
    <dgm:pt modelId="{801BB338-9759-4845-8094-02725A781A91}" type="pres">
      <dgm:prSet presAssocID="{784351DB-F5B5-448C-B5F3-67844DD3F7A6}" presName="Accent" presStyleLbl="alignAcc1" presStyleIdx="2" presStyleCnt="4" custFlipHor="1" custSzX="45720" custScaleY="167063" custLinFactX="-900000" custLinFactNeighborX="-918105" custLinFactNeighborY="14519"/>
      <dgm:spPr>
        <a:prstGeom prst="rect">
          <a:avLst/>
        </a:prstGeom>
      </dgm:spPr>
    </dgm:pt>
    <dgm:pt modelId="{24BA5B1D-4687-4013-BEC8-CF12674617D6}" type="pres">
      <dgm:prSet presAssocID="{784351DB-F5B5-448C-B5F3-67844DD3F7A6}" presName="Image" presStyleLbl="node1" presStyleIdx="2" presStyleCnt="4" custScaleX="202521" custScaleY="192570" custLinFactNeighborY="42131"/>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4525A2F3-3C6B-4E47-9A32-ED09021B14A6}" type="pres">
      <dgm:prSet presAssocID="{784351DB-F5B5-448C-B5F3-67844DD3F7A6}" presName="Child" presStyleLbl="revTx" presStyleIdx="2" presStyleCnt="4" custScaleX="202521" custLinFactNeighborX="-767" custLinFactNeighborY="82754">
        <dgm:presLayoutVars>
          <dgm:bulletEnabled val="1"/>
        </dgm:presLayoutVars>
      </dgm:prSet>
      <dgm:spPr/>
    </dgm:pt>
    <dgm:pt modelId="{55FB2B03-12BA-4C35-AB5E-94F398235A65}" type="pres">
      <dgm:prSet presAssocID="{784351DB-F5B5-448C-B5F3-67844DD3F7A6}" presName="Parent" presStyleLbl="alignNode1" presStyleIdx="2" presStyleCnt="4" custScaleX="202521" custScaleY="399813" custLinFactY="-173338" custLinFactNeighborY="-200000">
        <dgm:presLayoutVars>
          <dgm:bulletEnabled val="1"/>
        </dgm:presLayoutVars>
      </dgm:prSet>
      <dgm:spPr/>
    </dgm:pt>
    <dgm:pt modelId="{5F679057-EB1C-443C-9674-4B79336EF5F2}" type="pres">
      <dgm:prSet presAssocID="{2830EEE1-F3EE-471F-8137-C97BA59EEC57}" presName="sibTrans" presStyleCnt="0"/>
      <dgm:spPr/>
    </dgm:pt>
    <dgm:pt modelId="{263535AF-161D-429F-9E84-58AED76196BE}" type="pres">
      <dgm:prSet presAssocID="{AF4DE503-DD18-4049-B622-A10615D0B7BE}" presName="composite" presStyleCnt="0"/>
      <dgm:spPr/>
    </dgm:pt>
    <dgm:pt modelId="{C13F6444-B6EF-4361-94EE-F046AF9673B2}" type="pres">
      <dgm:prSet presAssocID="{AF4DE503-DD18-4049-B622-A10615D0B7BE}" presName="Accent" presStyleLbl="alignAcc1" presStyleIdx="3" presStyleCnt="4" custFlipHor="1" custSzX="45720" custScaleY="167063" custLinFactX="-900000" custLinFactNeighborX="-918105" custLinFactNeighborY="14519"/>
      <dgm:spPr>
        <a:prstGeom prst="rect">
          <a:avLst/>
        </a:prstGeom>
      </dgm:spPr>
    </dgm:pt>
    <dgm:pt modelId="{B3BE7762-ECE4-4CF3-8969-44082762D805}" type="pres">
      <dgm:prSet presAssocID="{AF4DE503-DD18-4049-B622-A10615D0B7BE}" presName="Image" presStyleLbl="node1" presStyleIdx="3" presStyleCnt="4" custScaleX="202521" custScaleY="130873" custLinFactNeighborY="8965"/>
      <dgm:spPr>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CD0D329B-78C1-408E-B6D7-41A16DBCF9EA}" type="pres">
      <dgm:prSet presAssocID="{AF4DE503-DD18-4049-B622-A10615D0B7BE}" presName="Child" presStyleLbl="revTx" presStyleIdx="3" presStyleCnt="4" custScaleX="202521" custLinFactNeighborY="28104">
        <dgm:presLayoutVars>
          <dgm:bulletEnabled val="1"/>
        </dgm:presLayoutVars>
      </dgm:prSet>
      <dgm:spPr/>
    </dgm:pt>
    <dgm:pt modelId="{BC89C72E-1A33-4C0F-8EF7-18AAF3B4F7E7}" type="pres">
      <dgm:prSet presAssocID="{AF4DE503-DD18-4049-B622-A10615D0B7BE}" presName="Parent" presStyleLbl="alignNode1" presStyleIdx="3" presStyleCnt="4" custScaleX="202521" custScaleY="399813" custLinFactY="-173338" custLinFactNeighborY="-200000">
        <dgm:presLayoutVars>
          <dgm:bulletEnabled val="1"/>
        </dgm:presLayoutVars>
      </dgm:prSet>
      <dgm:spPr/>
    </dgm:pt>
  </dgm:ptLst>
  <dgm:cxnLst>
    <dgm:cxn modelId="{3223E707-7051-42D0-8861-E28626874ABE}" srcId="{5D7EA37E-2181-4007-A428-92CDD842A458}" destId="{86A5B47C-B159-4311-9CCF-072E896E76B3}" srcOrd="0" destOrd="0" parTransId="{97AEC401-1204-4CDE-BCAC-3190254F4222}" sibTransId="{562768BD-172C-4339-B082-43D6E261D5C0}"/>
    <dgm:cxn modelId="{42C6740D-9619-4836-9C27-2FF36C739A1A}" type="presOf" srcId="{5D7EA37E-2181-4007-A428-92CDD842A458}" destId="{4DA17ADF-1B28-4C57-8867-3B6039183C98}" srcOrd="0" destOrd="0" presId="urn:microsoft.com/office/officeart/2008/layout/TitlePictureLineup"/>
    <dgm:cxn modelId="{11333314-8726-4461-89E4-3AD8D2D9DA33}" srcId="{A11E3B91-CFD4-4E07-826E-4ED62F9CCB20}" destId="{784351DB-F5B5-448C-B5F3-67844DD3F7A6}" srcOrd="2" destOrd="0" parTransId="{2D670998-4838-4CEA-9FCD-393E2E9D8072}" sibTransId="{2830EEE1-F3EE-471F-8137-C97BA59EEC57}"/>
    <dgm:cxn modelId="{77FD2917-757B-4AAB-A55A-1406EDE8494F}" srcId="{AF4DE503-DD18-4049-B622-A10615D0B7BE}" destId="{05A114F0-7BAE-4FA6-9D1F-3D9EEDB28283}" srcOrd="0" destOrd="0" parTransId="{33793556-A5FD-49E8-A16D-61FFFCB14BBA}" sibTransId="{C2BC07CE-ACFF-40B7-A6A7-83DCA1C1E832}"/>
    <dgm:cxn modelId="{028BA22A-93E5-447F-8D46-4D8F7AAC11A6}" type="presOf" srcId="{8341068F-A542-4EB2-BDAC-19E72388B5F7}" destId="{7D6281BC-B43C-45FB-8E14-482B5309EA01}" srcOrd="0" destOrd="0" presId="urn:microsoft.com/office/officeart/2008/layout/TitlePictureLineup"/>
    <dgm:cxn modelId="{20C11131-F744-4CA5-9B86-94D51773192F}" type="presOf" srcId="{15569158-4AF1-49A7-A476-3E9392942528}" destId="{A650A666-F452-48D2-8C44-E0B117CB00F5}" srcOrd="0" destOrd="0" presId="urn:microsoft.com/office/officeart/2008/layout/TitlePictureLineup"/>
    <dgm:cxn modelId="{A8BA3460-E529-4A5D-BEC7-CBEE048E54D5}" srcId="{784351DB-F5B5-448C-B5F3-67844DD3F7A6}" destId="{02F6A881-9F9F-421B-BF9B-3EA24CDCF960}" srcOrd="0" destOrd="0" parTransId="{2A17FB6A-CF23-4F8E-A682-0230F5BF8CFD}" sibTransId="{DF0918BF-16BB-4240-B21D-1331FA5E29A5}"/>
    <dgm:cxn modelId="{CC69036D-0DC9-4D32-A685-C7B66653FFFB}" type="presOf" srcId="{784351DB-F5B5-448C-B5F3-67844DD3F7A6}" destId="{55FB2B03-12BA-4C35-AB5E-94F398235A65}" srcOrd="0" destOrd="0" presId="urn:microsoft.com/office/officeart/2008/layout/TitlePictureLineup"/>
    <dgm:cxn modelId="{2834EA7F-7034-493F-84FC-187A0E6B4B0A}" srcId="{A11E3B91-CFD4-4E07-826E-4ED62F9CCB20}" destId="{8341068F-A542-4EB2-BDAC-19E72388B5F7}" srcOrd="1" destOrd="0" parTransId="{A8FC96EA-F22A-43ED-8C03-4BC812745C1C}" sibTransId="{9F065D3C-04B3-4D88-9148-25305D2D0EAC}"/>
    <dgm:cxn modelId="{E6F5AB88-90F7-4977-937B-B7AA8636927C}" type="presOf" srcId="{AF4DE503-DD18-4049-B622-A10615D0B7BE}" destId="{BC89C72E-1A33-4C0F-8EF7-18AAF3B4F7E7}" srcOrd="0" destOrd="0" presId="urn:microsoft.com/office/officeart/2008/layout/TitlePictureLineup"/>
    <dgm:cxn modelId="{0C7EFE88-B2E4-4DD2-9158-F7002BBB4C1C}" srcId="{A11E3B91-CFD4-4E07-826E-4ED62F9CCB20}" destId="{AF4DE503-DD18-4049-B622-A10615D0B7BE}" srcOrd="3" destOrd="0" parTransId="{36CE70FF-F943-4F67-91A5-176BBA0A3418}" sibTransId="{594C5C22-75C5-4AEC-AF8E-01EBD68067AD}"/>
    <dgm:cxn modelId="{D4EACE95-64AE-4D68-BD7F-7C7DEAFFECED}" type="presOf" srcId="{86A5B47C-B159-4311-9CCF-072E896E76B3}" destId="{9196132A-5A5A-4D4F-9D3E-8E5623A600FC}" srcOrd="0" destOrd="0" presId="urn:microsoft.com/office/officeart/2008/layout/TitlePictureLineup"/>
    <dgm:cxn modelId="{AA23B09A-5C13-493D-B24E-E74D6BAD6EF7}" srcId="{8341068F-A542-4EB2-BDAC-19E72388B5F7}" destId="{15569158-4AF1-49A7-A476-3E9392942528}" srcOrd="0" destOrd="0" parTransId="{904546FE-380B-45EC-83DD-27B9CB076A33}" sibTransId="{0C841620-404E-43EB-A008-231F2061D7E0}"/>
    <dgm:cxn modelId="{B1EDCE9F-D148-4CC4-B849-6F74FA744E41}" type="presOf" srcId="{A11E3B91-CFD4-4E07-826E-4ED62F9CCB20}" destId="{F7CB9533-4683-4BC0-B003-88D07C79E60C}" srcOrd="0" destOrd="0" presId="urn:microsoft.com/office/officeart/2008/layout/TitlePictureLineup"/>
    <dgm:cxn modelId="{EC860FB3-6917-4592-A239-5AB8240B6E79}" type="presOf" srcId="{02F6A881-9F9F-421B-BF9B-3EA24CDCF960}" destId="{4525A2F3-3C6B-4E47-9A32-ED09021B14A6}" srcOrd="0" destOrd="0" presId="urn:microsoft.com/office/officeart/2008/layout/TitlePictureLineup"/>
    <dgm:cxn modelId="{8A5B63E4-E00B-4C55-8B05-B6DFA02FB180}" type="presOf" srcId="{05A114F0-7BAE-4FA6-9D1F-3D9EEDB28283}" destId="{CD0D329B-78C1-408E-B6D7-41A16DBCF9EA}" srcOrd="0" destOrd="0" presId="urn:microsoft.com/office/officeart/2008/layout/TitlePictureLineup"/>
    <dgm:cxn modelId="{EEF293E8-3F90-4C5F-A8A2-1A33C3BEB162}" srcId="{A11E3B91-CFD4-4E07-826E-4ED62F9CCB20}" destId="{5D7EA37E-2181-4007-A428-92CDD842A458}" srcOrd="0" destOrd="0" parTransId="{9300E79E-3BDA-4294-A8A3-E0512792E36F}" sibTransId="{832CBCEA-8984-43DF-81FD-882E24946D63}"/>
    <dgm:cxn modelId="{1B8BDC70-8878-458D-BB94-7B1DE198AE3E}" type="presParOf" srcId="{F7CB9533-4683-4BC0-B003-88D07C79E60C}" destId="{57108911-8316-4DA3-8F49-FD3ED1032F1C}" srcOrd="0" destOrd="0" presId="urn:microsoft.com/office/officeart/2008/layout/TitlePictureLineup"/>
    <dgm:cxn modelId="{F6256EE5-DAD0-4A2E-8F30-34808D891045}" type="presParOf" srcId="{57108911-8316-4DA3-8F49-FD3ED1032F1C}" destId="{727A420C-01E7-4138-9768-92BB04CF25B5}" srcOrd="0" destOrd="0" presId="urn:microsoft.com/office/officeart/2008/layout/TitlePictureLineup"/>
    <dgm:cxn modelId="{79AD6B3A-B9D0-42D3-8112-3E87A271D3BF}" type="presParOf" srcId="{57108911-8316-4DA3-8F49-FD3ED1032F1C}" destId="{ED74341F-0D4E-4EB2-B699-3BF7789FFF48}" srcOrd="1" destOrd="0" presId="urn:microsoft.com/office/officeart/2008/layout/TitlePictureLineup"/>
    <dgm:cxn modelId="{1631E811-79DA-42BD-994B-0C452999C354}" type="presParOf" srcId="{57108911-8316-4DA3-8F49-FD3ED1032F1C}" destId="{9196132A-5A5A-4D4F-9D3E-8E5623A600FC}" srcOrd="2" destOrd="0" presId="urn:microsoft.com/office/officeart/2008/layout/TitlePictureLineup"/>
    <dgm:cxn modelId="{A7B14022-F66D-41CE-AA9A-4B65045F7DCA}" type="presParOf" srcId="{57108911-8316-4DA3-8F49-FD3ED1032F1C}" destId="{4DA17ADF-1B28-4C57-8867-3B6039183C98}" srcOrd="3" destOrd="0" presId="urn:microsoft.com/office/officeart/2008/layout/TitlePictureLineup"/>
    <dgm:cxn modelId="{1451BF56-B1F5-45BB-92BC-A26034DF43A7}" type="presParOf" srcId="{F7CB9533-4683-4BC0-B003-88D07C79E60C}" destId="{293722F4-21C2-4730-84F9-E904743264A9}" srcOrd="1" destOrd="0" presId="urn:microsoft.com/office/officeart/2008/layout/TitlePictureLineup"/>
    <dgm:cxn modelId="{64AA6BB1-DEDC-4C80-9CA4-F998FE616BF2}" type="presParOf" srcId="{F7CB9533-4683-4BC0-B003-88D07C79E60C}" destId="{07735472-0B22-4EF7-939D-AEA7F17F2EC5}" srcOrd="2" destOrd="0" presId="urn:microsoft.com/office/officeart/2008/layout/TitlePictureLineup"/>
    <dgm:cxn modelId="{E906BB81-360B-4ECF-B1BE-CE15A0DC8F3A}" type="presParOf" srcId="{07735472-0B22-4EF7-939D-AEA7F17F2EC5}" destId="{02571BC6-D347-4618-934C-F207EFD54261}" srcOrd="0" destOrd="0" presId="urn:microsoft.com/office/officeart/2008/layout/TitlePictureLineup"/>
    <dgm:cxn modelId="{5611E6FF-65E8-494B-9B04-45967AAE2D50}" type="presParOf" srcId="{07735472-0B22-4EF7-939D-AEA7F17F2EC5}" destId="{3F7D53F1-5B4E-41C2-847B-57452AC56BDD}" srcOrd="1" destOrd="0" presId="urn:microsoft.com/office/officeart/2008/layout/TitlePictureLineup"/>
    <dgm:cxn modelId="{6F664799-043B-48C1-8923-52D0EF378880}" type="presParOf" srcId="{07735472-0B22-4EF7-939D-AEA7F17F2EC5}" destId="{A650A666-F452-48D2-8C44-E0B117CB00F5}" srcOrd="2" destOrd="0" presId="urn:microsoft.com/office/officeart/2008/layout/TitlePictureLineup"/>
    <dgm:cxn modelId="{2232E6A6-BA2C-4382-B8D2-802940BCC541}" type="presParOf" srcId="{07735472-0B22-4EF7-939D-AEA7F17F2EC5}" destId="{7D6281BC-B43C-45FB-8E14-482B5309EA01}" srcOrd="3" destOrd="0" presId="urn:microsoft.com/office/officeart/2008/layout/TitlePictureLineup"/>
    <dgm:cxn modelId="{90AFF600-2EDC-4724-9F6E-65F4E598278A}" type="presParOf" srcId="{F7CB9533-4683-4BC0-B003-88D07C79E60C}" destId="{CAF8218D-0668-4F4A-ADF0-D18CF9DDA14D}" srcOrd="3" destOrd="0" presId="urn:microsoft.com/office/officeart/2008/layout/TitlePictureLineup"/>
    <dgm:cxn modelId="{61864E5B-3DBF-4115-94F2-99C40EAAFAB0}" type="presParOf" srcId="{F7CB9533-4683-4BC0-B003-88D07C79E60C}" destId="{34F5D627-758C-40E2-9CDC-31B4029CDB82}" srcOrd="4" destOrd="0" presId="urn:microsoft.com/office/officeart/2008/layout/TitlePictureLineup"/>
    <dgm:cxn modelId="{0F1E8C3A-6B59-484C-9534-F254B332F3CD}" type="presParOf" srcId="{34F5D627-758C-40E2-9CDC-31B4029CDB82}" destId="{801BB338-9759-4845-8094-02725A781A91}" srcOrd="0" destOrd="0" presId="urn:microsoft.com/office/officeart/2008/layout/TitlePictureLineup"/>
    <dgm:cxn modelId="{121CA41F-5866-4712-A034-255057DE327F}" type="presParOf" srcId="{34F5D627-758C-40E2-9CDC-31B4029CDB82}" destId="{24BA5B1D-4687-4013-BEC8-CF12674617D6}" srcOrd="1" destOrd="0" presId="urn:microsoft.com/office/officeart/2008/layout/TitlePictureLineup"/>
    <dgm:cxn modelId="{E2DB68FE-0B4B-40BA-8818-BA98F3EB219B}" type="presParOf" srcId="{34F5D627-758C-40E2-9CDC-31B4029CDB82}" destId="{4525A2F3-3C6B-4E47-9A32-ED09021B14A6}" srcOrd="2" destOrd="0" presId="urn:microsoft.com/office/officeart/2008/layout/TitlePictureLineup"/>
    <dgm:cxn modelId="{A53C0408-F78D-4B3E-9BE7-4888DBECACAB}" type="presParOf" srcId="{34F5D627-758C-40E2-9CDC-31B4029CDB82}" destId="{55FB2B03-12BA-4C35-AB5E-94F398235A65}" srcOrd="3" destOrd="0" presId="urn:microsoft.com/office/officeart/2008/layout/TitlePictureLineup"/>
    <dgm:cxn modelId="{A25A67F6-8EB4-47E6-BBA0-14BD5A43A4FC}" type="presParOf" srcId="{F7CB9533-4683-4BC0-B003-88D07C79E60C}" destId="{5F679057-EB1C-443C-9674-4B79336EF5F2}" srcOrd="5" destOrd="0" presId="urn:microsoft.com/office/officeart/2008/layout/TitlePictureLineup"/>
    <dgm:cxn modelId="{7B0DD4E5-48FA-4F29-BE51-9503C3E5B582}" type="presParOf" srcId="{F7CB9533-4683-4BC0-B003-88D07C79E60C}" destId="{263535AF-161D-429F-9E84-58AED76196BE}" srcOrd="6" destOrd="0" presId="urn:microsoft.com/office/officeart/2008/layout/TitlePictureLineup"/>
    <dgm:cxn modelId="{365C3FEC-F309-4B09-9E6B-4E93A0B9525A}" type="presParOf" srcId="{263535AF-161D-429F-9E84-58AED76196BE}" destId="{C13F6444-B6EF-4361-94EE-F046AF9673B2}" srcOrd="0" destOrd="0" presId="urn:microsoft.com/office/officeart/2008/layout/TitlePictureLineup"/>
    <dgm:cxn modelId="{0BF78126-CA34-4296-8E3E-3315B88A5C42}" type="presParOf" srcId="{263535AF-161D-429F-9E84-58AED76196BE}" destId="{B3BE7762-ECE4-4CF3-8969-44082762D805}" srcOrd="1" destOrd="0" presId="urn:microsoft.com/office/officeart/2008/layout/TitlePictureLineup"/>
    <dgm:cxn modelId="{125CAD00-F736-4CAB-BF37-C1C3239A4B7B}" type="presParOf" srcId="{263535AF-161D-429F-9E84-58AED76196BE}" destId="{CD0D329B-78C1-408E-B6D7-41A16DBCF9EA}" srcOrd="2" destOrd="0" presId="urn:microsoft.com/office/officeart/2008/layout/TitlePictureLineup"/>
    <dgm:cxn modelId="{88F31384-1CA3-46DF-94E2-D15413666A41}" type="presParOf" srcId="{263535AF-161D-429F-9E84-58AED76196BE}" destId="{BC89C72E-1A33-4C0F-8EF7-18AAF3B4F7E7}"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3A242-4194-4816-8ED7-765FC98B7656}">
      <dsp:nvSpPr>
        <dsp:cNvPr id="0" name=""/>
        <dsp:cNvSpPr/>
      </dsp:nvSpPr>
      <dsp:spPr>
        <a:xfrm>
          <a:off x="0" y="0"/>
          <a:ext cx="1942564" cy="1942564"/>
        </a:xfrm>
        <a:prstGeom prst="roundRect">
          <a:avLst/>
        </a:prstGeom>
        <a:blipFill dpi="0" rotWithShape="0">
          <a:blip xmlns:r="http://schemas.openxmlformats.org/officeDocument/2006/relationships" r:embed="rId1" cstate="print">
            <a:extLst>
              <a:ext uri="{28A0092B-C50C-407E-A947-70E740481C1C}">
                <a14:useLocalDpi xmlns:a14="http://schemas.microsoft.com/office/drawing/2010/main"/>
              </a:ext>
            </a:extLst>
          </a:blip>
          <a:srcRect/>
          <a:stretch>
            <a:fillRect b="146"/>
          </a:stretch>
        </a:blipFill>
        <a:ln w="1905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sp>
    <dsp:sp modelId="{BBAB1F76-DD22-4D4F-88B8-8F25390885E4}">
      <dsp:nvSpPr>
        <dsp:cNvPr id="0" name=""/>
        <dsp:cNvSpPr/>
      </dsp:nvSpPr>
      <dsp:spPr>
        <a:xfrm>
          <a:off x="1653239" y="88565"/>
          <a:ext cx="5307732" cy="345260"/>
        </a:xfrm>
        <a:prstGeom prst="roundRect">
          <a:avLst/>
        </a:prstGeom>
        <a:solidFill>
          <a:schemeClr val="accent2">
            <a:lumMod val="20000"/>
            <a:lumOff val="80000"/>
            <a:alpha val="90000"/>
          </a:schemeClr>
        </a:solidFill>
        <a:ln w="1905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Es un engañador (Ap. </a:t>
          </a:r>
          <a:r>
            <a:rPr lang="es-ES" sz="2000" b="1" kern="1200"/>
            <a:t>12:9)</a:t>
          </a:r>
          <a:endParaRPr lang="es-ES" sz="2000" kern="1200" dirty="0"/>
        </a:p>
      </dsp:txBody>
      <dsp:txXfrm>
        <a:off x="1670093" y="105419"/>
        <a:ext cx="5274024" cy="311552"/>
      </dsp:txXfrm>
    </dsp:sp>
    <dsp:sp modelId="{C7990918-2165-4104-8E51-3A1351828162}">
      <dsp:nvSpPr>
        <dsp:cNvPr id="0" name=""/>
        <dsp:cNvSpPr/>
      </dsp:nvSpPr>
      <dsp:spPr>
        <a:xfrm>
          <a:off x="1653239" y="582864"/>
          <a:ext cx="5307732" cy="345260"/>
        </a:xfrm>
        <a:prstGeom prst="roundRect">
          <a:avLst/>
        </a:prstGeom>
        <a:solidFill>
          <a:schemeClr val="accent1">
            <a:lumMod val="20000"/>
            <a:lumOff val="80000"/>
            <a:alpha val="90000"/>
          </a:schemeClr>
        </a:solidFill>
        <a:ln w="19050" cap="flat" cmpd="sng" algn="ctr">
          <a:solidFill>
            <a:schemeClr val="accent1">
              <a:lumMod val="50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a:t>Es un homicida (Jn. 8:44)</a:t>
          </a:r>
          <a:endParaRPr lang="es-ES" sz="2000" kern="1200"/>
        </a:p>
      </dsp:txBody>
      <dsp:txXfrm>
        <a:off x="1670093" y="599718"/>
        <a:ext cx="5274024" cy="311552"/>
      </dsp:txXfrm>
    </dsp:sp>
    <dsp:sp modelId="{EAB70BE3-A100-4A73-96C9-C6427267F266}">
      <dsp:nvSpPr>
        <dsp:cNvPr id="0" name=""/>
        <dsp:cNvSpPr/>
      </dsp:nvSpPr>
      <dsp:spPr>
        <a:xfrm>
          <a:off x="1653239" y="1067537"/>
          <a:ext cx="5307732" cy="345260"/>
        </a:xfrm>
        <a:prstGeom prst="roundRect">
          <a:avLst/>
        </a:prstGeom>
        <a:solidFill>
          <a:schemeClr val="accent6">
            <a:lumMod val="20000"/>
            <a:lumOff val="80000"/>
            <a:alpha val="90000"/>
          </a:schemeClr>
        </a:solidFill>
        <a:ln w="19050" cap="flat" cmpd="sng" algn="ctr">
          <a:solidFill>
            <a:schemeClr val="accent6">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Es un acusador (Ap. 12:10; Zac. 3:1-2)</a:t>
          </a:r>
          <a:endParaRPr lang="es-ES" sz="2000" kern="1200" dirty="0"/>
        </a:p>
      </dsp:txBody>
      <dsp:txXfrm>
        <a:off x="1670093" y="1084391"/>
        <a:ext cx="5274024" cy="311552"/>
      </dsp:txXfrm>
    </dsp:sp>
    <dsp:sp modelId="{04428C4D-D98E-4480-86E6-A30AD85AD89E}">
      <dsp:nvSpPr>
        <dsp:cNvPr id="0" name=""/>
        <dsp:cNvSpPr/>
      </dsp:nvSpPr>
      <dsp:spPr>
        <a:xfrm>
          <a:off x="1653239" y="1539549"/>
          <a:ext cx="5307732" cy="345260"/>
        </a:xfrm>
        <a:prstGeom prst="roundRect">
          <a:avLst/>
        </a:prstGeom>
        <a:solidFill>
          <a:schemeClr val="accent5">
            <a:lumMod val="20000"/>
            <a:lumOff val="80000"/>
            <a:alpha val="90000"/>
          </a:schemeClr>
        </a:solidFill>
        <a:ln w="1905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a:t>Es un usurpador (1Jn. 5:19)</a:t>
          </a:r>
          <a:endParaRPr lang="es-ES" sz="2000" kern="1200"/>
        </a:p>
      </dsp:txBody>
      <dsp:txXfrm>
        <a:off x="1670093" y="1556403"/>
        <a:ext cx="5274024" cy="3115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89613-6510-45E5-AF7E-709B2D9AAF6F}">
      <dsp:nvSpPr>
        <dsp:cNvPr id="0" name=""/>
        <dsp:cNvSpPr/>
      </dsp:nvSpPr>
      <dsp:spPr>
        <a:xfrm>
          <a:off x="107679" y="2550"/>
          <a:ext cx="2833885" cy="2173831"/>
        </a:xfrm>
        <a:prstGeom prst="rect">
          <a:avLst/>
        </a:prstGeom>
        <a:solidFill>
          <a:schemeClr val="accent6">
            <a:lumMod val="40000"/>
            <a:lumOff val="60000"/>
          </a:schemeClr>
        </a:solidFill>
        <a:ln w="12700" cap="flat" cmpd="sng" algn="ctr">
          <a:noFill/>
          <a:prstDash val="solid"/>
          <a:miter lim="800000"/>
        </a:ln>
        <a:effectLst>
          <a:outerShdw blurRad="190500" dist="38100" dir="12720000" algn="ctr" rotWithShape="0">
            <a:srgbClr val="000000">
              <a:alpha val="58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sp>
    <dsp:sp modelId="{A240ABA1-B8DD-43AF-BD77-7AE60AE461B3}">
      <dsp:nvSpPr>
        <dsp:cNvPr id="0" name=""/>
        <dsp:cNvSpPr/>
      </dsp:nvSpPr>
      <dsp:spPr>
        <a:xfrm>
          <a:off x="249436" y="75856"/>
          <a:ext cx="2550496" cy="1117604"/>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EAF7421-4ABD-451C-B331-EF64E3874CE2}">
      <dsp:nvSpPr>
        <dsp:cNvPr id="0" name=""/>
        <dsp:cNvSpPr/>
      </dsp:nvSpPr>
      <dsp:spPr>
        <a:xfrm>
          <a:off x="89798" y="1474976"/>
          <a:ext cx="2869773" cy="37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Con su vida, Jesús dio testimonio de la verdad (</a:t>
          </a:r>
          <a:r>
            <a:rPr lang="es-ES" sz="2000" b="1" kern="1200" dirty="0" err="1"/>
            <a:t>Jn</a:t>
          </a:r>
          <a:r>
            <a:rPr lang="es-ES" sz="2000" b="1" kern="1200" dirty="0"/>
            <a:t>. 18:37)</a:t>
          </a:r>
          <a:endParaRPr lang="es-ES" sz="2000" kern="1200" dirty="0"/>
        </a:p>
      </dsp:txBody>
      <dsp:txXfrm>
        <a:off x="89798" y="1474976"/>
        <a:ext cx="2869773" cy="370567"/>
      </dsp:txXfrm>
    </dsp:sp>
    <dsp:sp modelId="{BCFAE8E9-64D9-4CCE-AA10-71B46461AB64}">
      <dsp:nvSpPr>
        <dsp:cNvPr id="0" name=""/>
        <dsp:cNvSpPr/>
      </dsp:nvSpPr>
      <dsp:spPr>
        <a:xfrm>
          <a:off x="3580970" y="2550"/>
          <a:ext cx="4471945" cy="2173831"/>
        </a:xfrm>
        <a:prstGeom prst="rect">
          <a:avLst/>
        </a:prstGeom>
        <a:solidFill>
          <a:schemeClr val="accent2">
            <a:lumMod val="40000"/>
            <a:lumOff val="60000"/>
          </a:schemeClr>
        </a:solidFill>
        <a:ln w="12700" cap="flat" cmpd="sng" algn="ctr">
          <a:noFill/>
          <a:prstDash val="solid"/>
          <a:miter lim="800000"/>
        </a:ln>
        <a:effectLst>
          <a:outerShdw blurRad="190500" dist="38100" dir="12720000" algn="ctr" rotWithShape="0">
            <a:srgbClr val="000000">
              <a:alpha val="58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sp>
    <dsp:sp modelId="{3250A3F2-8367-4640-881A-70EB5757FC67}">
      <dsp:nvSpPr>
        <dsp:cNvPr id="0" name=""/>
        <dsp:cNvSpPr/>
      </dsp:nvSpPr>
      <dsp:spPr>
        <a:xfrm>
          <a:off x="3804659" y="75856"/>
          <a:ext cx="4024750" cy="1117604"/>
        </a:xfrm>
        <a:prstGeom prst="rect">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3B67029-DF6D-4CA9-B567-A68747A7702E}">
      <dsp:nvSpPr>
        <dsp:cNvPr id="0" name=""/>
        <dsp:cNvSpPr/>
      </dsp:nvSpPr>
      <dsp:spPr>
        <a:xfrm>
          <a:off x="3625487" y="1474976"/>
          <a:ext cx="4440191" cy="37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Con su muerte obtuvo la victoria sobre el diablo, y demostró el amor y la justicia de Dios (Ro. </a:t>
          </a:r>
          <a:r>
            <a:rPr lang="es-ES" sz="2000" b="1" kern="1200"/>
            <a:t>3:25-26; </a:t>
          </a:r>
          <a:r>
            <a:rPr lang="es-ES" sz="2000" b="1" kern="1200" dirty="0"/>
            <a:t>5:8)</a:t>
          </a:r>
          <a:endParaRPr lang="es-ES" sz="2000" kern="1200" dirty="0"/>
        </a:p>
      </dsp:txBody>
      <dsp:txXfrm>
        <a:off x="3625487" y="1474976"/>
        <a:ext cx="4440191" cy="370567"/>
      </dsp:txXfrm>
    </dsp:sp>
    <dsp:sp modelId="{810B12D1-471D-4415-88D4-ABF04BAA60BA}">
      <dsp:nvSpPr>
        <dsp:cNvPr id="0" name=""/>
        <dsp:cNvSpPr/>
      </dsp:nvSpPr>
      <dsp:spPr>
        <a:xfrm>
          <a:off x="8768535" y="2550"/>
          <a:ext cx="2833885" cy="2173831"/>
        </a:xfrm>
        <a:prstGeom prst="rect">
          <a:avLst/>
        </a:prstGeom>
        <a:solidFill>
          <a:srgbClr val="DAC2EC"/>
        </a:solidFill>
        <a:ln w="12700" cap="flat" cmpd="sng" algn="ctr">
          <a:noFill/>
          <a:prstDash val="solid"/>
          <a:miter lim="800000"/>
        </a:ln>
        <a:effectLst>
          <a:outerShdw blurRad="190500" dist="38100" dir="12720000" algn="ctr" rotWithShape="0">
            <a:srgbClr val="000000">
              <a:alpha val="58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0">
          <a:scrgbClr r="0" g="0" b="0"/>
        </a:effectRef>
        <a:fontRef idx="minor"/>
      </dsp:style>
    </dsp:sp>
    <dsp:sp modelId="{FAD5F6FA-66F8-4AD2-BAB6-A7A69B3831EF}">
      <dsp:nvSpPr>
        <dsp:cNvPr id="0" name=""/>
        <dsp:cNvSpPr/>
      </dsp:nvSpPr>
      <dsp:spPr>
        <a:xfrm>
          <a:off x="8910204" y="75856"/>
          <a:ext cx="2550496" cy="1117604"/>
        </a:xfrm>
        <a:prstGeom prst="rect">
          <a:avLst/>
        </a:prstGeom>
        <a:blipFill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BAD49C8-AD86-4129-8873-B129C1712879}">
      <dsp:nvSpPr>
        <dsp:cNvPr id="0" name=""/>
        <dsp:cNvSpPr/>
      </dsp:nvSpPr>
      <dsp:spPr>
        <a:xfrm>
          <a:off x="8750786" y="1474976"/>
          <a:ext cx="2869773" cy="370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t>Finalmente, destruirá a Satanás, a la muerte, y al mal (Ap. 20:10, 14)</a:t>
          </a:r>
          <a:endParaRPr lang="es-ES" sz="2000" kern="1200" dirty="0"/>
        </a:p>
      </dsp:txBody>
      <dsp:txXfrm>
        <a:off x="8750786" y="1474976"/>
        <a:ext cx="2869773" cy="370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A420C-01E7-4138-9768-92BB04CF25B5}">
      <dsp:nvSpPr>
        <dsp:cNvPr id="0" name=""/>
        <dsp:cNvSpPr/>
      </dsp:nvSpPr>
      <dsp:spPr>
        <a:xfrm flipH="1">
          <a:off x="0" y="701818"/>
          <a:ext cx="45720" cy="3986507"/>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D74341F-0D4E-4EB2-B699-3BF7789FFF48}">
      <dsp:nvSpPr>
        <dsp:cNvPr id="0" name=""/>
        <dsp:cNvSpPr/>
      </dsp:nvSpPr>
      <dsp:spPr>
        <a:xfrm>
          <a:off x="104466" y="1165550"/>
          <a:ext cx="2541688" cy="1405318"/>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196132A-5A5A-4D4F-9D3E-8E5623A600FC}">
      <dsp:nvSpPr>
        <dsp:cNvPr id="0" name=""/>
        <dsp:cNvSpPr/>
      </dsp:nvSpPr>
      <dsp:spPr>
        <a:xfrm>
          <a:off x="104466" y="2655335"/>
          <a:ext cx="2541688" cy="1232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s-ES" sz="2000" b="1" kern="1200" dirty="0">
              <a:solidFill>
                <a:srgbClr val="FFFFAF"/>
              </a:solidFill>
              <a:effectLst>
                <a:outerShdw blurRad="38100" dist="38100" dir="2700000" algn="tl">
                  <a:srgbClr val="000000">
                    <a:alpha val="43137"/>
                  </a:srgbClr>
                </a:outerShdw>
              </a:effectLst>
            </a:rPr>
            <a:t>Ante los ángeles y los mundos no caídos, Dios muestra todas las pruebas necesarias para salvar o condenar a los pecadores</a:t>
          </a:r>
          <a:endParaRPr lang="es-ES" sz="2000" kern="1200" dirty="0">
            <a:solidFill>
              <a:srgbClr val="FFFFAF"/>
            </a:solidFill>
            <a:effectLst>
              <a:outerShdw blurRad="38100" dist="38100" dir="2700000" algn="tl">
                <a:srgbClr val="000000">
                  <a:alpha val="43137"/>
                </a:srgbClr>
              </a:outerShdw>
            </a:effectLst>
          </a:endParaRPr>
        </a:p>
      </dsp:txBody>
      <dsp:txXfrm>
        <a:off x="104466" y="2655335"/>
        <a:ext cx="2541688" cy="1232885"/>
      </dsp:txXfrm>
    </dsp:sp>
    <dsp:sp modelId="{4DA17ADF-1B28-4C57-8867-3B6039183C98}">
      <dsp:nvSpPr>
        <dsp:cNvPr id="0" name=""/>
        <dsp:cNvSpPr/>
      </dsp:nvSpPr>
      <dsp:spPr>
        <a:xfrm>
          <a:off x="1962" y="0"/>
          <a:ext cx="2684787" cy="106005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prst="relaxedInset"/>
        </a:sp3d>
      </dsp:spPr>
      <dsp:style>
        <a:lnRef idx="1">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rPr>
            <a:t>Primera fase: El Juicio Investigador</a:t>
          </a:r>
          <a:br>
            <a:rPr lang="es-ES" sz="2000" b="1" kern="1200" dirty="0">
              <a:effectLst/>
            </a:rPr>
          </a:br>
          <a:r>
            <a:rPr lang="es-ES" sz="2000" b="1" kern="1200" dirty="0">
              <a:effectLst/>
            </a:rPr>
            <a:t>(</a:t>
          </a:r>
          <a:r>
            <a:rPr lang="es-ES" sz="2000" b="1" kern="1200" dirty="0" err="1">
              <a:effectLst/>
            </a:rPr>
            <a:t>Dn</a:t>
          </a:r>
          <a:r>
            <a:rPr lang="es-ES" sz="2000" b="1" kern="1200" dirty="0">
              <a:effectLst/>
            </a:rPr>
            <a:t>. 7:9-10)</a:t>
          </a:r>
          <a:endParaRPr lang="es-ES" sz="2000" kern="1200" dirty="0">
            <a:effectLst/>
          </a:endParaRPr>
        </a:p>
      </dsp:txBody>
      <dsp:txXfrm>
        <a:off x="1962" y="0"/>
        <a:ext cx="2684787" cy="1060050"/>
      </dsp:txXfrm>
    </dsp:sp>
    <dsp:sp modelId="{02571BC6-D347-4618-934C-F207EFD54261}">
      <dsp:nvSpPr>
        <dsp:cNvPr id="0" name=""/>
        <dsp:cNvSpPr/>
      </dsp:nvSpPr>
      <dsp:spPr>
        <a:xfrm flipH="1">
          <a:off x="3020167" y="701818"/>
          <a:ext cx="45720" cy="3986507"/>
        </a:xfrm>
        <a:prstGeom prst="rect">
          <a:avLst/>
        </a:prstGeom>
        <a:solidFill>
          <a:schemeClr val="lt1">
            <a:alpha val="90000"/>
            <a:hueOff val="0"/>
            <a:satOff val="0"/>
            <a:lumOff val="0"/>
            <a:alphaOff val="0"/>
          </a:schemeClr>
        </a:solidFill>
        <a:ln w="12700" cap="flat" cmpd="sng" algn="ctr">
          <a:solidFill>
            <a:schemeClr val="accent3">
              <a:hueOff val="1200000"/>
              <a:satOff val="0"/>
              <a:lumOff val="-1000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F7D53F1-5B4E-41C2-847B-57452AC56BDD}">
      <dsp:nvSpPr>
        <dsp:cNvPr id="0" name=""/>
        <dsp:cNvSpPr/>
      </dsp:nvSpPr>
      <dsp:spPr>
        <a:xfrm>
          <a:off x="3120497" y="1165550"/>
          <a:ext cx="2541688" cy="1405318"/>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650A666-F452-48D2-8C44-E0B117CB00F5}">
      <dsp:nvSpPr>
        <dsp:cNvPr id="0" name=""/>
        <dsp:cNvSpPr/>
      </dsp:nvSpPr>
      <dsp:spPr>
        <a:xfrm>
          <a:off x="3120497" y="2655335"/>
          <a:ext cx="2541688" cy="1232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s-ES" sz="2000" b="1" kern="1200" dirty="0">
              <a:solidFill>
                <a:srgbClr val="D1FF86"/>
              </a:solidFill>
              <a:effectLst>
                <a:outerShdw blurRad="38100" dist="38100" dir="2700000" algn="tl">
                  <a:srgbClr val="000000">
                    <a:alpha val="43137"/>
                  </a:srgbClr>
                </a:outerShdw>
              </a:effectLst>
            </a:rPr>
            <a:t>Los redimidos revisan las pruebas usadas en el Juicio Investigador</a:t>
          </a:r>
          <a:endParaRPr lang="es-ES" sz="2000" kern="1200" dirty="0">
            <a:solidFill>
              <a:srgbClr val="D1FF86"/>
            </a:solidFill>
            <a:effectLst>
              <a:outerShdw blurRad="38100" dist="38100" dir="2700000" algn="tl">
                <a:srgbClr val="000000">
                  <a:alpha val="43137"/>
                </a:srgbClr>
              </a:outerShdw>
            </a:effectLst>
          </a:endParaRPr>
        </a:p>
      </dsp:txBody>
      <dsp:txXfrm>
        <a:off x="3120497" y="2655335"/>
        <a:ext cx="2541688" cy="1232885"/>
      </dsp:txXfrm>
    </dsp:sp>
    <dsp:sp modelId="{7D6281BC-B43C-45FB-8E14-482B5309EA01}">
      <dsp:nvSpPr>
        <dsp:cNvPr id="0" name=""/>
        <dsp:cNvSpPr/>
      </dsp:nvSpPr>
      <dsp:spPr>
        <a:xfrm>
          <a:off x="3017993" y="0"/>
          <a:ext cx="2684787" cy="1060050"/>
        </a:xfrm>
        <a:prstGeom prst="rect">
          <a:avLst/>
        </a:prstGeom>
        <a:gradFill rotWithShape="0">
          <a:gsLst>
            <a:gs pos="0">
              <a:schemeClr val="accent3">
                <a:hueOff val="1200000"/>
                <a:satOff val="0"/>
                <a:lumOff val="-10000"/>
                <a:alphaOff val="0"/>
                <a:lumMod val="110000"/>
                <a:satMod val="105000"/>
                <a:tint val="67000"/>
              </a:schemeClr>
            </a:gs>
            <a:gs pos="50000">
              <a:schemeClr val="accent3">
                <a:hueOff val="1200000"/>
                <a:satOff val="0"/>
                <a:lumOff val="-10000"/>
                <a:alphaOff val="0"/>
                <a:lumMod val="105000"/>
                <a:satMod val="103000"/>
                <a:tint val="73000"/>
              </a:schemeClr>
            </a:gs>
            <a:gs pos="100000">
              <a:schemeClr val="accent3">
                <a:hueOff val="1200000"/>
                <a:satOff val="0"/>
                <a:lumOff val="-10000"/>
                <a:alphaOff val="0"/>
                <a:lumMod val="105000"/>
                <a:satMod val="109000"/>
                <a:tint val="81000"/>
              </a:schemeClr>
            </a:gs>
          </a:gsLst>
          <a:lin ang="5400000" scaled="0"/>
        </a:gradFill>
        <a:ln w="12700" cap="flat" cmpd="sng" algn="ctr">
          <a:solidFill>
            <a:schemeClr val="accent3">
              <a:hueOff val="1200000"/>
              <a:satOff val="0"/>
              <a:lumOff val="-10000"/>
              <a:alphaOff val="0"/>
            </a:schemeClr>
          </a:solidFill>
          <a:prstDash val="solid"/>
          <a:miter lim="800000"/>
        </a:ln>
        <a:effectLst/>
        <a:scene3d>
          <a:camera prst="orthographicFront"/>
          <a:lightRig rig="threePt" dir="t"/>
        </a:scene3d>
        <a:sp3d>
          <a:bevelT prst="relaxedInset"/>
        </a:sp3d>
      </dsp:spPr>
      <dsp:style>
        <a:lnRef idx="1">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rPr>
            <a:t>Segunda fase: El juicio milenario</a:t>
          </a:r>
          <a:br>
            <a:rPr lang="es-ES" sz="2000" b="1" kern="1200" dirty="0">
              <a:effectLst/>
            </a:rPr>
          </a:br>
          <a:r>
            <a:rPr lang="es-ES" sz="2000" b="1" kern="1200" dirty="0">
              <a:effectLst/>
            </a:rPr>
            <a:t>(Ap. 20:4)</a:t>
          </a:r>
          <a:endParaRPr lang="es-ES" sz="2000" kern="1200" dirty="0">
            <a:effectLst/>
          </a:endParaRPr>
        </a:p>
      </dsp:txBody>
      <dsp:txXfrm>
        <a:off x="3017993" y="0"/>
        <a:ext cx="2684787" cy="1060050"/>
      </dsp:txXfrm>
    </dsp:sp>
    <dsp:sp modelId="{801BB338-9759-4845-8094-02725A781A91}">
      <dsp:nvSpPr>
        <dsp:cNvPr id="0" name=""/>
        <dsp:cNvSpPr/>
      </dsp:nvSpPr>
      <dsp:spPr>
        <a:xfrm flipH="1">
          <a:off x="6036198" y="701818"/>
          <a:ext cx="45720" cy="3986507"/>
        </a:xfrm>
        <a:prstGeom prst="rect">
          <a:avLst/>
        </a:prstGeom>
        <a:solidFill>
          <a:schemeClr val="lt1">
            <a:alpha val="90000"/>
            <a:hueOff val="0"/>
            <a:satOff val="0"/>
            <a:lumOff val="0"/>
            <a:alphaOff val="0"/>
          </a:schemeClr>
        </a:solidFill>
        <a:ln w="12700" cap="flat" cmpd="sng" algn="ctr">
          <a:solidFill>
            <a:schemeClr val="accent3">
              <a:hueOff val="2400000"/>
              <a:satOff val="0"/>
              <a:lumOff val="-2000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4BA5B1D-4687-4013-BEC8-CF12674617D6}">
      <dsp:nvSpPr>
        <dsp:cNvPr id="0" name=""/>
        <dsp:cNvSpPr/>
      </dsp:nvSpPr>
      <dsp:spPr>
        <a:xfrm>
          <a:off x="6136528" y="1190435"/>
          <a:ext cx="2541688" cy="2067823"/>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525A2F3-3C6B-4E47-9A32-ED09021B14A6}">
      <dsp:nvSpPr>
        <dsp:cNvPr id="0" name=""/>
        <dsp:cNvSpPr/>
      </dsp:nvSpPr>
      <dsp:spPr>
        <a:xfrm>
          <a:off x="6126902" y="3329107"/>
          <a:ext cx="2541688" cy="1232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s-ES" sz="2000" b="1" kern="1200" dirty="0">
              <a:solidFill>
                <a:srgbClr val="92FF7D"/>
              </a:solidFill>
              <a:effectLst>
                <a:outerShdw blurRad="38100" dist="38100" dir="2700000" algn="tl">
                  <a:srgbClr val="000000">
                    <a:alpha val="43137"/>
                  </a:srgbClr>
                </a:outerShdw>
              </a:effectLst>
            </a:rPr>
            <a:t>Los impíos conocen las pruebas que les condenan</a:t>
          </a:r>
          <a:endParaRPr lang="es-ES" sz="2000" kern="1200" dirty="0">
            <a:solidFill>
              <a:srgbClr val="92FF7D"/>
            </a:solidFill>
            <a:effectLst>
              <a:outerShdw blurRad="38100" dist="38100" dir="2700000" algn="tl">
                <a:srgbClr val="000000">
                  <a:alpha val="43137"/>
                </a:srgbClr>
              </a:outerShdw>
            </a:effectLst>
          </a:endParaRPr>
        </a:p>
      </dsp:txBody>
      <dsp:txXfrm>
        <a:off x="6126902" y="3329107"/>
        <a:ext cx="2541688" cy="1232885"/>
      </dsp:txXfrm>
    </dsp:sp>
    <dsp:sp modelId="{55FB2B03-12BA-4C35-AB5E-94F398235A65}">
      <dsp:nvSpPr>
        <dsp:cNvPr id="0" name=""/>
        <dsp:cNvSpPr/>
      </dsp:nvSpPr>
      <dsp:spPr>
        <a:xfrm>
          <a:off x="6034024" y="0"/>
          <a:ext cx="2684787" cy="1060050"/>
        </a:xfrm>
        <a:prstGeom prst="rect">
          <a:avLst/>
        </a:prstGeom>
        <a:gradFill rotWithShape="0">
          <a:gsLst>
            <a:gs pos="0">
              <a:schemeClr val="accent3">
                <a:hueOff val="2400000"/>
                <a:satOff val="0"/>
                <a:lumOff val="-20000"/>
                <a:alphaOff val="0"/>
                <a:lumMod val="110000"/>
                <a:satMod val="105000"/>
                <a:tint val="67000"/>
              </a:schemeClr>
            </a:gs>
            <a:gs pos="50000">
              <a:schemeClr val="accent3">
                <a:hueOff val="2400000"/>
                <a:satOff val="0"/>
                <a:lumOff val="-20000"/>
                <a:alphaOff val="0"/>
                <a:lumMod val="105000"/>
                <a:satMod val="103000"/>
                <a:tint val="73000"/>
              </a:schemeClr>
            </a:gs>
            <a:gs pos="100000">
              <a:schemeClr val="accent3">
                <a:hueOff val="2400000"/>
                <a:satOff val="0"/>
                <a:lumOff val="-20000"/>
                <a:alphaOff val="0"/>
                <a:lumMod val="105000"/>
                <a:satMod val="109000"/>
                <a:tint val="81000"/>
              </a:schemeClr>
            </a:gs>
          </a:gsLst>
          <a:lin ang="5400000" scaled="0"/>
        </a:gradFill>
        <a:ln w="12700" cap="flat" cmpd="sng" algn="ctr">
          <a:solidFill>
            <a:schemeClr val="accent3">
              <a:hueOff val="2400000"/>
              <a:satOff val="0"/>
              <a:lumOff val="-20000"/>
              <a:alphaOff val="0"/>
            </a:schemeClr>
          </a:solidFill>
          <a:prstDash val="solid"/>
          <a:miter lim="800000"/>
        </a:ln>
        <a:effectLst/>
        <a:scene3d>
          <a:camera prst="orthographicFront"/>
          <a:lightRig rig="threePt" dir="t"/>
        </a:scene3d>
        <a:sp3d>
          <a:bevelT prst="relaxedInset"/>
        </a:sp3d>
      </dsp:spPr>
      <dsp:style>
        <a:lnRef idx="1">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s-ES" sz="2000" b="1" kern="1200">
              <a:effectLst/>
            </a:rPr>
            <a:t>Tercera fase: El Juicio Final (Ap. 20:11-12)</a:t>
          </a:r>
          <a:endParaRPr lang="es-ES" sz="2000" kern="1200" dirty="0">
            <a:effectLst/>
          </a:endParaRPr>
        </a:p>
      </dsp:txBody>
      <dsp:txXfrm>
        <a:off x="6034024" y="0"/>
        <a:ext cx="2684787" cy="1060050"/>
      </dsp:txXfrm>
    </dsp:sp>
    <dsp:sp modelId="{C13F6444-B6EF-4361-94EE-F046AF9673B2}">
      <dsp:nvSpPr>
        <dsp:cNvPr id="0" name=""/>
        <dsp:cNvSpPr/>
      </dsp:nvSpPr>
      <dsp:spPr>
        <a:xfrm flipH="1">
          <a:off x="9052229" y="701818"/>
          <a:ext cx="45720" cy="3986507"/>
        </a:xfrm>
        <a:prstGeom prst="rect">
          <a:avLst/>
        </a:prstGeom>
        <a:solidFill>
          <a:schemeClr val="lt1">
            <a:alpha val="90000"/>
            <a:hueOff val="0"/>
            <a:satOff val="0"/>
            <a:lumOff val="0"/>
            <a:alphaOff val="0"/>
          </a:schemeClr>
        </a:solidFill>
        <a:ln w="12700" cap="flat" cmpd="sng" algn="ctr">
          <a:solidFill>
            <a:schemeClr val="accent3">
              <a:hueOff val="3600000"/>
              <a:satOff val="0"/>
              <a:lumOff val="-3000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3BE7762-ECE4-4CF3-8969-44082762D805}">
      <dsp:nvSpPr>
        <dsp:cNvPr id="0" name=""/>
        <dsp:cNvSpPr/>
      </dsp:nvSpPr>
      <dsp:spPr>
        <a:xfrm>
          <a:off x="9152559" y="1165550"/>
          <a:ext cx="2541688" cy="1405318"/>
        </a:xfrm>
        <a:prstGeom prst="rect">
          <a:avLst/>
        </a:prstGeom>
        <a:blipFill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D0D329B-78C1-408E-B6D7-41A16DBCF9EA}">
      <dsp:nvSpPr>
        <dsp:cNvPr id="0" name=""/>
        <dsp:cNvSpPr/>
      </dsp:nvSpPr>
      <dsp:spPr>
        <a:xfrm>
          <a:off x="9152559" y="2655335"/>
          <a:ext cx="2541688" cy="1232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s-ES" sz="2000" b="1" kern="1200" dirty="0">
              <a:solidFill>
                <a:srgbClr val="80E580"/>
              </a:solidFill>
              <a:effectLst>
                <a:outerShdw blurRad="38100" dist="38100" dir="2700000" algn="tl">
                  <a:srgbClr val="000000">
                    <a:alpha val="43137"/>
                  </a:srgbClr>
                </a:outerShdw>
              </a:effectLst>
            </a:rPr>
            <a:t>“para que en el nombre de Jesús se doble toda rodilla de los que están en los cielos, y en la tierra, y debajo de la tierra” (</a:t>
          </a:r>
          <a:r>
            <a:rPr lang="es-ES" sz="2000" b="1" kern="1200" dirty="0" err="1">
              <a:solidFill>
                <a:srgbClr val="80E580"/>
              </a:solidFill>
              <a:effectLst>
                <a:outerShdw blurRad="38100" dist="38100" dir="2700000" algn="tl">
                  <a:srgbClr val="000000">
                    <a:alpha val="43137"/>
                  </a:srgbClr>
                </a:outerShdw>
              </a:effectLst>
            </a:rPr>
            <a:t>Flp</a:t>
          </a:r>
          <a:r>
            <a:rPr lang="es-ES" sz="2000" b="1" kern="1200" dirty="0">
              <a:solidFill>
                <a:srgbClr val="80E580"/>
              </a:solidFill>
              <a:effectLst>
                <a:outerShdw blurRad="38100" dist="38100" dir="2700000" algn="tl">
                  <a:srgbClr val="000000">
                    <a:alpha val="43137"/>
                  </a:srgbClr>
                </a:outerShdw>
              </a:effectLst>
            </a:rPr>
            <a:t>. 2:10)</a:t>
          </a:r>
          <a:endParaRPr lang="es-ES" sz="2000" kern="1200" dirty="0">
            <a:solidFill>
              <a:srgbClr val="80E580"/>
            </a:solidFill>
            <a:effectLst>
              <a:outerShdw blurRad="38100" dist="38100" dir="2700000" algn="tl">
                <a:srgbClr val="000000">
                  <a:alpha val="43137"/>
                </a:srgbClr>
              </a:outerShdw>
            </a:effectLst>
          </a:endParaRPr>
        </a:p>
      </dsp:txBody>
      <dsp:txXfrm>
        <a:off x="9152559" y="2655335"/>
        <a:ext cx="2541688" cy="1232885"/>
      </dsp:txXfrm>
    </dsp:sp>
    <dsp:sp modelId="{BC89C72E-1A33-4C0F-8EF7-18AAF3B4F7E7}">
      <dsp:nvSpPr>
        <dsp:cNvPr id="0" name=""/>
        <dsp:cNvSpPr/>
      </dsp:nvSpPr>
      <dsp:spPr>
        <a:xfrm>
          <a:off x="9050055" y="0"/>
          <a:ext cx="2684787" cy="1060050"/>
        </a:xfrm>
        <a:prstGeom prst="rect">
          <a:avLst/>
        </a:prstGeom>
        <a:gradFill rotWithShape="0">
          <a:gsLst>
            <a:gs pos="0">
              <a:schemeClr val="accent3">
                <a:hueOff val="3600000"/>
                <a:satOff val="0"/>
                <a:lumOff val="-30000"/>
                <a:alphaOff val="0"/>
                <a:lumMod val="110000"/>
                <a:satMod val="105000"/>
                <a:tint val="67000"/>
              </a:schemeClr>
            </a:gs>
            <a:gs pos="50000">
              <a:schemeClr val="accent3">
                <a:hueOff val="3600000"/>
                <a:satOff val="0"/>
                <a:lumOff val="-30000"/>
                <a:alphaOff val="0"/>
                <a:lumMod val="105000"/>
                <a:satMod val="103000"/>
                <a:tint val="73000"/>
              </a:schemeClr>
            </a:gs>
            <a:gs pos="100000">
              <a:schemeClr val="accent3">
                <a:hueOff val="3600000"/>
                <a:satOff val="0"/>
                <a:lumOff val="-30000"/>
                <a:alphaOff val="0"/>
                <a:lumMod val="105000"/>
                <a:satMod val="109000"/>
                <a:tint val="81000"/>
              </a:schemeClr>
            </a:gs>
          </a:gsLst>
          <a:lin ang="5400000" scaled="0"/>
        </a:gradFill>
        <a:ln w="12700" cap="flat" cmpd="sng" algn="ctr">
          <a:solidFill>
            <a:schemeClr val="accent3">
              <a:hueOff val="3600000"/>
              <a:satOff val="0"/>
              <a:lumOff val="-30000"/>
              <a:alphaOff val="0"/>
            </a:schemeClr>
          </a:solidFill>
          <a:prstDash val="solid"/>
          <a:miter lim="800000"/>
        </a:ln>
        <a:effectLst/>
        <a:scene3d>
          <a:camera prst="orthographicFront"/>
          <a:lightRig rig="threePt" dir="t"/>
        </a:scene3d>
        <a:sp3d>
          <a:bevelT prst="relaxedInset"/>
        </a:sp3d>
      </dsp:spPr>
      <dsp:style>
        <a:lnRef idx="1">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s-ES" sz="2000" b="1" kern="1200">
              <a:effectLst/>
            </a:rPr>
            <a:t>Fase final: Todos reconocen la justicia divina (Is. 45:23)</a:t>
          </a:r>
          <a:endParaRPr lang="es-ES" sz="2000" kern="1200">
            <a:effectLst/>
          </a:endParaRPr>
        </a:p>
      </dsp:txBody>
      <dsp:txXfrm>
        <a:off x="9050055" y="0"/>
        <a:ext cx="2684787" cy="10600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76E4DC-1931-396D-9A09-2A9147569F1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AA53E97-53E3-918B-9F8C-00CF204657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CE62A66-E3D9-FBA7-C13F-56043B2384B0}"/>
              </a:ext>
            </a:extLst>
          </p:cNvPr>
          <p:cNvSpPr>
            <a:spLocks noGrp="1"/>
          </p:cNvSpPr>
          <p:nvPr>
            <p:ph type="dt" sz="half" idx="10"/>
          </p:nvPr>
        </p:nvSpPr>
        <p:spPr/>
        <p:txBody>
          <a:bodyPr/>
          <a:lstStyle/>
          <a:p>
            <a:fld id="{DA7E6A00-871C-425B-B4CC-9F9974FDCDEF}" type="datetimeFigureOut">
              <a:rPr lang="es-ES" smtClean="0"/>
              <a:t>20/02/2025</a:t>
            </a:fld>
            <a:endParaRPr lang="es-ES"/>
          </a:p>
        </p:txBody>
      </p:sp>
      <p:sp>
        <p:nvSpPr>
          <p:cNvPr id="5" name="Marcador de pie de página 4">
            <a:extLst>
              <a:ext uri="{FF2B5EF4-FFF2-40B4-BE49-F238E27FC236}">
                <a16:creationId xmlns:a16="http://schemas.microsoft.com/office/drawing/2014/main" id="{42779DF1-9694-7614-92DD-0826D5D3F0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FD4C78-E61D-E801-6FDD-368E1F42D9A9}"/>
              </a:ext>
            </a:extLst>
          </p:cNvPr>
          <p:cNvSpPr>
            <a:spLocks noGrp="1"/>
          </p:cNvSpPr>
          <p:nvPr>
            <p:ph type="sldNum" sz="quarter" idx="12"/>
          </p:nvPr>
        </p:nvSpPr>
        <p:spPr/>
        <p:txBody>
          <a:bodyPr/>
          <a:lstStyle/>
          <a:p>
            <a:fld id="{E422BF68-3D34-4E3F-BC5D-C7B180066BBB}" type="slidenum">
              <a:rPr lang="es-ES" smtClean="0"/>
              <a:t>‹Nº›</a:t>
            </a:fld>
            <a:endParaRPr lang="es-ES"/>
          </a:p>
        </p:txBody>
      </p:sp>
    </p:spTree>
    <p:extLst>
      <p:ext uri="{BB962C8B-B14F-4D97-AF65-F5344CB8AC3E}">
        <p14:creationId xmlns:p14="http://schemas.microsoft.com/office/powerpoint/2010/main" val="92716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71070A-16C6-BC92-8D11-D8D07338FE0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4B9790A-B52A-918F-7E0A-BBB2FD7D33D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7C02F9-A015-3B3D-8B90-81C26594F4D7}"/>
              </a:ext>
            </a:extLst>
          </p:cNvPr>
          <p:cNvSpPr>
            <a:spLocks noGrp="1"/>
          </p:cNvSpPr>
          <p:nvPr>
            <p:ph type="dt" sz="half" idx="10"/>
          </p:nvPr>
        </p:nvSpPr>
        <p:spPr/>
        <p:txBody>
          <a:bodyPr/>
          <a:lstStyle/>
          <a:p>
            <a:fld id="{DA7E6A00-871C-425B-B4CC-9F9974FDCDEF}" type="datetimeFigureOut">
              <a:rPr lang="es-ES" smtClean="0"/>
              <a:t>20/02/2025</a:t>
            </a:fld>
            <a:endParaRPr lang="es-ES"/>
          </a:p>
        </p:txBody>
      </p:sp>
      <p:sp>
        <p:nvSpPr>
          <p:cNvPr id="5" name="Marcador de pie de página 4">
            <a:extLst>
              <a:ext uri="{FF2B5EF4-FFF2-40B4-BE49-F238E27FC236}">
                <a16:creationId xmlns:a16="http://schemas.microsoft.com/office/drawing/2014/main" id="{E6CAF390-618E-2DDC-E5AE-D140E7340C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3F3822-B850-4F2E-6D39-D3D32226DDDA}"/>
              </a:ext>
            </a:extLst>
          </p:cNvPr>
          <p:cNvSpPr>
            <a:spLocks noGrp="1"/>
          </p:cNvSpPr>
          <p:nvPr>
            <p:ph type="sldNum" sz="quarter" idx="12"/>
          </p:nvPr>
        </p:nvSpPr>
        <p:spPr/>
        <p:txBody>
          <a:bodyPr/>
          <a:lstStyle/>
          <a:p>
            <a:fld id="{E422BF68-3D34-4E3F-BC5D-C7B180066BBB}" type="slidenum">
              <a:rPr lang="es-ES" smtClean="0"/>
              <a:t>‹Nº›</a:t>
            </a:fld>
            <a:endParaRPr lang="es-ES"/>
          </a:p>
        </p:txBody>
      </p:sp>
    </p:spTree>
    <p:extLst>
      <p:ext uri="{BB962C8B-B14F-4D97-AF65-F5344CB8AC3E}">
        <p14:creationId xmlns:p14="http://schemas.microsoft.com/office/powerpoint/2010/main" val="245643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84F3951-5DD3-A8C0-D2B0-A90E450C2D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76C41A1-D52E-6EF3-3FA4-81E34348A29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A252A83-4017-AC68-EFA2-67C56E45EE92}"/>
              </a:ext>
            </a:extLst>
          </p:cNvPr>
          <p:cNvSpPr>
            <a:spLocks noGrp="1"/>
          </p:cNvSpPr>
          <p:nvPr>
            <p:ph type="dt" sz="half" idx="10"/>
          </p:nvPr>
        </p:nvSpPr>
        <p:spPr/>
        <p:txBody>
          <a:bodyPr/>
          <a:lstStyle/>
          <a:p>
            <a:fld id="{DA7E6A00-871C-425B-B4CC-9F9974FDCDEF}" type="datetimeFigureOut">
              <a:rPr lang="es-ES" smtClean="0"/>
              <a:t>20/02/2025</a:t>
            </a:fld>
            <a:endParaRPr lang="es-ES"/>
          </a:p>
        </p:txBody>
      </p:sp>
      <p:sp>
        <p:nvSpPr>
          <p:cNvPr id="5" name="Marcador de pie de página 4">
            <a:extLst>
              <a:ext uri="{FF2B5EF4-FFF2-40B4-BE49-F238E27FC236}">
                <a16:creationId xmlns:a16="http://schemas.microsoft.com/office/drawing/2014/main" id="{4D627FCE-7EE4-A9A9-1886-DF5085E205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40D056E-0BAF-AABA-1453-40401CDE91B1}"/>
              </a:ext>
            </a:extLst>
          </p:cNvPr>
          <p:cNvSpPr>
            <a:spLocks noGrp="1"/>
          </p:cNvSpPr>
          <p:nvPr>
            <p:ph type="sldNum" sz="quarter" idx="12"/>
          </p:nvPr>
        </p:nvSpPr>
        <p:spPr/>
        <p:txBody>
          <a:bodyPr/>
          <a:lstStyle/>
          <a:p>
            <a:fld id="{E422BF68-3D34-4E3F-BC5D-C7B180066BBB}" type="slidenum">
              <a:rPr lang="es-ES" smtClean="0"/>
              <a:t>‹Nº›</a:t>
            </a:fld>
            <a:endParaRPr lang="es-ES"/>
          </a:p>
        </p:txBody>
      </p:sp>
    </p:spTree>
    <p:extLst>
      <p:ext uri="{BB962C8B-B14F-4D97-AF65-F5344CB8AC3E}">
        <p14:creationId xmlns:p14="http://schemas.microsoft.com/office/powerpoint/2010/main" val="162867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0FD23-6F2E-CFF8-6799-A4C3F30EF37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375C63D-279A-602D-7A93-296F2EAA0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408471A-2164-CC60-3B32-8BDF115C11E7}"/>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5" name="Marcador de pie de página 4">
            <a:extLst>
              <a:ext uri="{FF2B5EF4-FFF2-40B4-BE49-F238E27FC236}">
                <a16:creationId xmlns:a16="http://schemas.microsoft.com/office/drawing/2014/main" id="{D1AD1A70-1BA2-9669-48C9-F734C958034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64EDFD3-2BF4-3005-FC56-688906ECAA6E}"/>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50571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B52D1-FF1E-6804-4545-906FE6A3FF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8A6970-E91E-6ADB-2A95-19378D59FE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715A75-72C9-F336-BAC0-2D1C7F6D9FEF}"/>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5" name="Marcador de pie de página 4">
            <a:extLst>
              <a:ext uri="{FF2B5EF4-FFF2-40B4-BE49-F238E27FC236}">
                <a16:creationId xmlns:a16="http://schemas.microsoft.com/office/drawing/2014/main" id="{1D837A27-EE1F-A20B-4C53-B9E1C70146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332424-9D00-F110-D201-9F3B2E0EA1D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51579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607E75-ED4C-42C9-DEC9-1A9E91A7A9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344D50-2FBA-B108-02C7-4A74446AB3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0ADD0A0-D87F-74D8-2FCE-3C6B799C713D}"/>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5" name="Marcador de pie de página 4">
            <a:extLst>
              <a:ext uri="{FF2B5EF4-FFF2-40B4-BE49-F238E27FC236}">
                <a16:creationId xmlns:a16="http://schemas.microsoft.com/office/drawing/2014/main" id="{2E47E036-42C1-A8E0-CD84-2D64E953A8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375A1C-FE4D-5712-508F-0EAB3795AF76}"/>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45983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766AC-A113-CAFA-C2D3-AD41006062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4087CB-E38B-383F-4D07-99DC89B1001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06BA7E-947F-87FB-DEA5-449E16DA57C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CCF82AC-ECC6-B251-B3D7-56E7D5F3D0E2}"/>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6" name="Marcador de pie de página 5">
            <a:extLst>
              <a:ext uri="{FF2B5EF4-FFF2-40B4-BE49-F238E27FC236}">
                <a16:creationId xmlns:a16="http://schemas.microsoft.com/office/drawing/2014/main" id="{A3A8FD4C-0607-64B6-CCA8-7B105E5E7B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D603D33-138D-6288-083F-E1C0F73083A0}"/>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21673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6FA521-A913-A4CE-52D1-57C0341CC58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9800F9-00BE-94C9-785F-E064616CBB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982992D-BF88-1632-405F-9A73C69E800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8915ACD-586A-0CA3-49B8-13AF144FD1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052C1DC-3491-83E0-C4A4-81BE2D2387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553FB71-FCF9-2D79-F693-4C51704A0212}"/>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8" name="Marcador de pie de página 7">
            <a:extLst>
              <a:ext uri="{FF2B5EF4-FFF2-40B4-BE49-F238E27FC236}">
                <a16:creationId xmlns:a16="http://schemas.microsoft.com/office/drawing/2014/main" id="{D08BAEFA-7E9B-0873-6482-E6EEBFE8B52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DBEA574-57A5-1FCD-F460-43F9E639392F}"/>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60902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1C9802-C439-A15C-DF7F-1E56BCBDEBE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4E78C64-1DEA-5E94-88E8-09F2E01165BF}"/>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4" name="Marcador de pie de página 3">
            <a:extLst>
              <a:ext uri="{FF2B5EF4-FFF2-40B4-BE49-F238E27FC236}">
                <a16:creationId xmlns:a16="http://schemas.microsoft.com/office/drawing/2014/main" id="{01E3BD8B-66D7-681F-911A-BBEA1BAF304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2B1B50F-1EBB-5C9D-81E7-17F93DE8437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15458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60CAA1-B935-7E45-66E5-8EA5868A10A4}"/>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3" name="Marcador de pie de página 2">
            <a:extLst>
              <a:ext uri="{FF2B5EF4-FFF2-40B4-BE49-F238E27FC236}">
                <a16:creationId xmlns:a16="http://schemas.microsoft.com/office/drawing/2014/main" id="{0F43C05B-22B1-9DF9-F830-B92C965856B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92DEF5E-6901-DF2B-6512-3960563853F5}"/>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55397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46AC3-661C-E89A-48A3-74509C3F60C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35C70F1-3AA5-CDC1-766F-0C40406779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AD577B8-D124-AACC-5075-5EF5CE019A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8938B-B1FC-456D-A135-18D6E362E6E6}"/>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6" name="Marcador de pie de página 5">
            <a:extLst>
              <a:ext uri="{FF2B5EF4-FFF2-40B4-BE49-F238E27FC236}">
                <a16:creationId xmlns:a16="http://schemas.microsoft.com/office/drawing/2014/main" id="{444F84D8-0945-7ABA-0495-168A35E5FC9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35C9DB-88C3-52EE-A4CD-7D3BE4D47A3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409205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00C2A2-CE27-84D4-D59A-FA3A6A68C23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6960F7-3360-AD21-18F0-FCB2BA9F54D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A71F094-FD99-0D89-A542-5526FA6F5624}"/>
              </a:ext>
            </a:extLst>
          </p:cNvPr>
          <p:cNvSpPr>
            <a:spLocks noGrp="1"/>
          </p:cNvSpPr>
          <p:nvPr>
            <p:ph type="dt" sz="half" idx="10"/>
          </p:nvPr>
        </p:nvSpPr>
        <p:spPr/>
        <p:txBody>
          <a:bodyPr/>
          <a:lstStyle/>
          <a:p>
            <a:fld id="{DA7E6A00-871C-425B-B4CC-9F9974FDCDEF}" type="datetimeFigureOut">
              <a:rPr lang="es-ES" smtClean="0"/>
              <a:t>20/02/2025</a:t>
            </a:fld>
            <a:endParaRPr lang="es-ES"/>
          </a:p>
        </p:txBody>
      </p:sp>
      <p:sp>
        <p:nvSpPr>
          <p:cNvPr id="5" name="Marcador de pie de página 4">
            <a:extLst>
              <a:ext uri="{FF2B5EF4-FFF2-40B4-BE49-F238E27FC236}">
                <a16:creationId xmlns:a16="http://schemas.microsoft.com/office/drawing/2014/main" id="{C6B539B4-FD4B-9879-8EDE-00B3D5E061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B71C05-3090-6CF3-1FBB-4E8008A0657F}"/>
              </a:ext>
            </a:extLst>
          </p:cNvPr>
          <p:cNvSpPr>
            <a:spLocks noGrp="1"/>
          </p:cNvSpPr>
          <p:nvPr>
            <p:ph type="sldNum" sz="quarter" idx="12"/>
          </p:nvPr>
        </p:nvSpPr>
        <p:spPr/>
        <p:txBody>
          <a:bodyPr/>
          <a:lstStyle/>
          <a:p>
            <a:fld id="{E422BF68-3D34-4E3F-BC5D-C7B180066BBB}" type="slidenum">
              <a:rPr lang="es-ES" smtClean="0"/>
              <a:t>‹Nº›</a:t>
            </a:fld>
            <a:endParaRPr lang="es-ES"/>
          </a:p>
        </p:txBody>
      </p:sp>
    </p:spTree>
    <p:extLst>
      <p:ext uri="{BB962C8B-B14F-4D97-AF65-F5344CB8AC3E}">
        <p14:creationId xmlns:p14="http://schemas.microsoft.com/office/powerpoint/2010/main" val="59943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09395-DBC9-85C2-79D3-25CC65912B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2832D85-0FF8-0DE3-CEFB-91F2AC2CC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78E9981-96BE-C8B2-6BC1-4FFE79E46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B101998-D5B5-047C-061E-E23D76213FA9}"/>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6" name="Marcador de pie de página 5">
            <a:extLst>
              <a:ext uri="{FF2B5EF4-FFF2-40B4-BE49-F238E27FC236}">
                <a16:creationId xmlns:a16="http://schemas.microsoft.com/office/drawing/2014/main" id="{10DA2B2B-9752-8137-8640-DB0CFAC164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BF970B-F461-E84C-3DB8-6CF57CC5EB68}"/>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34936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4F3044-0172-F1F3-D854-4DDC3073254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A8A2C-C03E-B0AA-279C-1E957E0D73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6FB8689-B406-4A0E-DC06-FE350D525824}"/>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5" name="Marcador de pie de página 4">
            <a:extLst>
              <a:ext uri="{FF2B5EF4-FFF2-40B4-BE49-F238E27FC236}">
                <a16:creationId xmlns:a16="http://schemas.microsoft.com/office/drawing/2014/main" id="{D41EF2E9-83DF-F371-3CA4-DE62BE3F5A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D3A2E-A5FF-7763-8E3F-68AC33264BF9}"/>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200946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7EE710-6262-2FDE-7E4F-9C8FE81FAEB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8B43517-2B2F-343E-5832-ECAADB4FF6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672CC2-D6B7-FD91-C0EA-20C86FFDA48D}"/>
              </a:ext>
            </a:extLst>
          </p:cNvPr>
          <p:cNvSpPr>
            <a:spLocks noGrp="1"/>
          </p:cNvSpPr>
          <p:nvPr>
            <p:ph type="dt" sz="half" idx="10"/>
          </p:nvPr>
        </p:nvSpPr>
        <p:spPr/>
        <p:txBody>
          <a:bodyPr/>
          <a:lstStyle/>
          <a:p>
            <a:fld id="{1E929F3A-2378-4582-B104-31C68F6FE3B5}" type="datetimeFigureOut">
              <a:rPr lang="es-ES" smtClean="0"/>
              <a:t>20/02/2025</a:t>
            </a:fld>
            <a:endParaRPr lang="es-ES"/>
          </a:p>
        </p:txBody>
      </p:sp>
      <p:sp>
        <p:nvSpPr>
          <p:cNvPr id="5" name="Marcador de pie de página 4">
            <a:extLst>
              <a:ext uri="{FF2B5EF4-FFF2-40B4-BE49-F238E27FC236}">
                <a16:creationId xmlns:a16="http://schemas.microsoft.com/office/drawing/2014/main" id="{4AA70A04-375F-CA7F-65D4-41E1195F01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A26A958-CAB6-C4E4-FD1B-F6B880E8A82A}"/>
              </a:ext>
            </a:extLst>
          </p:cNvPr>
          <p:cNvSpPr>
            <a:spLocks noGrp="1"/>
          </p:cNvSpPr>
          <p:nvPr>
            <p:ph type="sldNum" sz="quarter" idx="12"/>
          </p:nvPr>
        </p:nvSpPr>
        <p:spPr/>
        <p:txBody>
          <a:bodyPr/>
          <a:lstStyle/>
          <a:p>
            <a:fld id="{BB630AEF-3586-442E-9931-F987D0655E54}" type="slidenum">
              <a:rPr lang="es-ES" smtClean="0"/>
              <a:t>‹Nº›</a:t>
            </a:fld>
            <a:endParaRPr lang="es-ES"/>
          </a:p>
        </p:txBody>
      </p:sp>
    </p:spTree>
    <p:extLst>
      <p:ext uri="{BB962C8B-B14F-4D97-AF65-F5344CB8AC3E}">
        <p14:creationId xmlns:p14="http://schemas.microsoft.com/office/powerpoint/2010/main" val="199882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856FFA-E5D5-0CA2-A08D-64E778C5A00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A5A178-8150-6726-DCA6-02D5037E276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49EB5-0F40-585E-7E9A-0CC170045029}"/>
              </a:ext>
            </a:extLst>
          </p:cNvPr>
          <p:cNvSpPr>
            <a:spLocks noGrp="1"/>
          </p:cNvSpPr>
          <p:nvPr>
            <p:ph type="dt" sz="half" idx="10"/>
          </p:nvPr>
        </p:nvSpPr>
        <p:spPr/>
        <p:txBody>
          <a:bodyPr/>
          <a:lstStyle/>
          <a:p>
            <a:fld id="{DA7E6A00-871C-425B-B4CC-9F9974FDCDEF}" type="datetimeFigureOut">
              <a:rPr lang="es-ES" smtClean="0"/>
              <a:t>20/02/2025</a:t>
            </a:fld>
            <a:endParaRPr lang="es-ES"/>
          </a:p>
        </p:txBody>
      </p:sp>
      <p:sp>
        <p:nvSpPr>
          <p:cNvPr id="5" name="Marcador de pie de página 4">
            <a:extLst>
              <a:ext uri="{FF2B5EF4-FFF2-40B4-BE49-F238E27FC236}">
                <a16:creationId xmlns:a16="http://schemas.microsoft.com/office/drawing/2014/main" id="{58CB9B1C-8475-F812-9955-0E66261D40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626160D-992D-98B7-61B2-E17FB4343DB1}"/>
              </a:ext>
            </a:extLst>
          </p:cNvPr>
          <p:cNvSpPr>
            <a:spLocks noGrp="1"/>
          </p:cNvSpPr>
          <p:nvPr>
            <p:ph type="sldNum" sz="quarter" idx="12"/>
          </p:nvPr>
        </p:nvSpPr>
        <p:spPr/>
        <p:txBody>
          <a:bodyPr/>
          <a:lstStyle/>
          <a:p>
            <a:fld id="{E422BF68-3D34-4E3F-BC5D-C7B180066BBB}" type="slidenum">
              <a:rPr lang="es-ES" smtClean="0"/>
              <a:t>‹Nº›</a:t>
            </a:fld>
            <a:endParaRPr lang="es-ES"/>
          </a:p>
        </p:txBody>
      </p:sp>
    </p:spTree>
    <p:extLst>
      <p:ext uri="{BB962C8B-B14F-4D97-AF65-F5344CB8AC3E}">
        <p14:creationId xmlns:p14="http://schemas.microsoft.com/office/powerpoint/2010/main" val="424571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537A1F-1C15-72AF-1501-001E5D84236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191BA1-551D-F29D-89EE-A6AD3A4F9F4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A829270-1A12-3B18-6A36-20E83143C6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97CF164-438F-D1E5-7C8F-D5E6423DDB41}"/>
              </a:ext>
            </a:extLst>
          </p:cNvPr>
          <p:cNvSpPr>
            <a:spLocks noGrp="1"/>
          </p:cNvSpPr>
          <p:nvPr>
            <p:ph type="dt" sz="half" idx="10"/>
          </p:nvPr>
        </p:nvSpPr>
        <p:spPr/>
        <p:txBody>
          <a:bodyPr/>
          <a:lstStyle/>
          <a:p>
            <a:fld id="{DA7E6A00-871C-425B-B4CC-9F9974FDCDEF}" type="datetimeFigureOut">
              <a:rPr lang="es-ES" smtClean="0"/>
              <a:t>20/02/2025</a:t>
            </a:fld>
            <a:endParaRPr lang="es-ES"/>
          </a:p>
        </p:txBody>
      </p:sp>
      <p:sp>
        <p:nvSpPr>
          <p:cNvPr id="6" name="Marcador de pie de página 5">
            <a:extLst>
              <a:ext uri="{FF2B5EF4-FFF2-40B4-BE49-F238E27FC236}">
                <a16:creationId xmlns:a16="http://schemas.microsoft.com/office/drawing/2014/main" id="{4D7BB7E9-D39B-E687-890B-6619657A8E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06E704-CDCB-3337-846D-E8DD544F749A}"/>
              </a:ext>
            </a:extLst>
          </p:cNvPr>
          <p:cNvSpPr>
            <a:spLocks noGrp="1"/>
          </p:cNvSpPr>
          <p:nvPr>
            <p:ph type="sldNum" sz="quarter" idx="12"/>
          </p:nvPr>
        </p:nvSpPr>
        <p:spPr/>
        <p:txBody>
          <a:bodyPr/>
          <a:lstStyle/>
          <a:p>
            <a:fld id="{E422BF68-3D34-4E3F-BC5D-C7B180066BBB}" type="slidenum">
              <a:rPr lang="es-ES" smtClean="0"/>
              <a:t>‹Nº›</a:t>
            </a:fld>
            <a:endParaRPr lang="es-ES"/>
          </a:p>
        </p:txBody>
      </p:sp>
    </p:spTree>
    <p:extLst>
      <p:ext uri="{BB962C8B-B14F-4D97-AF65-F5344CB8AC3E}">
        <p14:creationId xmlns:p14="http://schemas.microsoft.com/office/powerpoint/2010/main" val="55114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63CDB-A226-A384-0D14-27B7525DF19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868DDF-4FE9-C14C-3912-E2C45B6AF5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EA065C3-D8A9-1625-5D4E-B722CC23C21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2DCA09D-402F-8BEE-E7E1-ED516BF9F0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C4F6162-4DE8-7596-FAB7-B2A0BED52F4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6B9C710-EB42-0119-02E9-47AB67DAFDEF}"/>
              </a:ext>
            </a:extLst>
          </p:cNvPr>
          <p:cNvSpPr>
            <a:spLocks noGrp="1"/>
          </p:cNvSpPr>
          <p:nvPr>
            <p:ph type="dt" sz="half" idx="10"/>
          </p:nvPr>
        </p:nvSpPr>
        <p:spPr/>
        <p:txBody>
          <a:bodyPr/>
          <a:lstStyle/>
          <a:p>
            <a:fld id="{DA7E6A00-871C-425B-B4CC-9F9974FDCDEF}" type="datetimeFigureOut">
              <a:rPr lang="es-ES" smtClean="0"/>
              <a:t>20/02/2025</a:t>
            </a:fld>
            <a:endParaRPr lang="es-ES"/>
          </a:p>
        </p:txBody>
      </p:sp>
      <p:sp>
        <p:nvSpPr>
          <p:cNvPr id="8" name="Marcador de pie de página 7">
            <a:extLst>
              <a:ext uri="{FF2B5EF4-FFF2-40B4-BE49-F238E27FC236}">
                <a16:creationId xmlns:a16="http://schemas.microsoft.com/office/drawing/2014/main" id="{357A3CEF-C28D-55A5-0899-0B5E6B41360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87DF2EA-9B72-095D-F020-E09A0A57FA6C}"/>
              </a:ext>
            </a:extLst>
          </p:cNvPr>
          <p:cNvSpPr>
            <a:spLocks noGrp="1"/>
          </p:cNvSpPr>
          <p:nvPr>
            <p:ph type="sldNum" sz="quarter" idx="12"/>
          </p:nvPr>
        </p:nvSpPr>
        <p:spPr/>
        <p:txBody>
          <a:bodyPr/>
          <a:lstStyle/>
          <a:p>
            <a:fld id="{E422BF68-3D34-4E3F-BC5D-C7B180066BBB}" type="slidenum">
              <a:rPr lang="es-ES" smtClean="0"/>
              <a:t>‹Nº›</a:t>
            </a:fld>
            <a:endParaRPr lang="es-ES"/>
          </a:p>
        </p:txBody>
      </p:sp>
    </p:spTree>
    <p:extLst>
      <p:ext uri="{BB962C8B-B14F-4D97-AF65-F5344CB8AC3E}">
        <p14:creationId xmlns:p14="http://schemas.microsoft.com/office/powerpoint/2010/main" val="365305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09643-03FA-E80A-82DE-AD10E505D91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D03A88F-23E8-C121-0E2D-0E71A0DAD764}"/>
              </a:ext>
            </a:extLst>
          </p:cNvPr>
          <p:cNvSpPr>
            <a:spLocks noGrp="1"/>
          </p:cNvSpPr>
          <p:nvPr>
            <p:ph type="dt" sz="half" idx="10"/>
          </p:nvPr>
        </p:nvSpPr>
        <p:spPr/>
        <p:txBody>
          <a:bodyPr/>
          <a:lstStyle/>
          <a:p>
            <a:fld id="{DA7E6A00-871C-425B-B4CC-9F9974FDCDEF}" type="datetimeFigureOut">
              <a:rPr lang="es-ES" smtClean="0"/>
              <a:t>20/02/2025</a:t>
            </a:fld>
            <a:endParaRPr lang="es-ES"/>
          </a:p>
        </p:txBody>
      </p:sp>
      <p:sp>
        <p:nvSpPr>
          <p:cNvPr id="4" name="Marcador de pie de página 3">
            <a:extLst>
              <a:ext uri="{FF2B5EF4-FFF2-40B4-BE49-F238E27FC236}">
                <a16:creationId xmlns:a16="http://schemas.microsoft.com/office/drawing/2014/main" id="{308AF9DB-7BE0-37FF-F563-6249890454C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F962E04-490D-C194-D350-FAAA9F6BF4BC}"/>
              </a:ext>
            </a:extLst>
          </p:cNvPr>
          <p:cNvSpPr>
            <a:spLocks noGrp="1"/>
          </p:cNvSpPr>
          <p:nvPr>
            <p:ph type="sldNum" sz="quarter" idx="12"/>
          </p:nvPr>
        </p:nvSpPr>
        <p:spPr/>
        <p:txBody>
          <a:bodyPr/>
          <a:lstStyle/>
          <a:p>
            <a:fld id="{E422BF68-3D34-4E3F-BC5D-C7B180066BBB}" type="slidenum">
              <a:rPr lang="es-ES" smtClean="0"/>
              <a:t>‹Nº›</a:t>
            </a:fld>
            <a:endParaRPr lang="es-ES"/>
          </a:p>
        </p:txBody>
      </p:sp>
    </p:spTree>
    <p:extLst>
      <p:ext uri="{BB962C8B-B14F-4D97-AF65-F5344CB8AC3E}">
        <p14:creationId xmlns:p14="http://schemas.microsoft.com/office/powerpoint/2010/main" val="116482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EF8195B-0A12-73B9-72B1-0F953EEA6972}"/>
              </a:ext>
            </a:extLst>
          </p:cNvPr>
          <p:cNvSpPr>
            <a:spLocks noGrp="1"/>
          </p:cNvSpPr>
          <p:nvPr>
            <p:ph type="dt" sz="half" idx="10"/>
          </p:nvPr>
        </p:nvSpPr>
        <p:spPr/>
        <p:txBody>
          <a:bodyPr/>
          <a:lstStyle/>
          <a:p>
            <a:fld id="{DA7E6A00-871C-425B-B4CC-9F9974FDCDEF}" type="datetimeFigureOut">
              <a:rPr lang="es-ES" smtClean="0"/>
              <a:t>20/02/2025</a:t>
            </a:fld>
            <a:endParaRPr lang="es-ES"/>
          </a:p>
        </p:txBody>
      </p:sp>
      <p:sp>
        <p:nvSpPr>
          <p:cNvPr id="3" name="Marcador de pie de página 2">
            <a:extLst>
              <a:ext uri="{FF2B5EF4-FFF2-40B4-BE49-F238E27FC236}">
                <a16:creationId xmlns:a16="http://schemas.microsoft.com/office/drawing/2014/main" id="{D286B4D3-358D-D5A8-6844-0022D5E656B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CBC9C95-50D9-F730-2ED5-77B878B0315E}"/>
              </a:ext>
            </a:extLst>
          </p:cNvPr>
          <p:cNvSpPr>
            <a:spLocks noGrp="1"/>
          </p:cNvSpPr>
          <p:nvPr>
            <p:ph type="sldNum" sz="quarter" idx="12"/>
          </p:nvPr>
        </p:nvSpPr>
        <p:spPr/>
        <p:txBody>
          <a:bodyPr/>
          <a:lstStyle/>
          <a:p>
            <a:fld id="{E422BF68-3D34-4E3F-BC5D-C7B180066BBB}" type="slidenum">
              <a:rPr lang="es-ES" smtClean="0"/>
              <a:t>‹Nº›</a:t>
            </a:fld>
            <a:endParaRPr lang="es-ES"/>
          </a:p>
        </p:txBody>
      </p:sp>
    </p:spTree>
    <p:extLst>
      <p:ext uri="{BB962C8B-B14F-4D97-AF65-F5344CB8AC3E}">
        <p14:creationId xmlns:p14="http://schemas.microsoft.com/office/powerpoint/2010/main" val="225649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4BF4F9-330F-CDF7-F09D-64B1918EB53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43E54E1-E782-F057-9952-6DC268516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92175C9-2E25-6CD6-4073-FC712FA43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A0861A9-0767-429A-8327-E353AEBF8638}"/>
              </a:ext>
            </a:extLst>
          </p:cNvPr>
          <p:cNvSpPr>
            <a:spLocks noGrp="1"/>
          </p:cNvSpPr>
          <p:nvPr>
            <p:ph type="dt" sz="half" idx="10"/>
          </p:nvPr>
        </p:nvSpPr>
        <p:spPr/>
        <p:txBody>
          <a:bodyPr/>
          <a:lstStyle/>
          <a:p>
            <a:fld id="{DA7E6A00-871C-425B-B4CC-9F9974FDCDEF}" type="datetimeFigureOut">
              <a:rPr lang="es-ES" smtClean="0"/>
              <a:t>20/02/2025</a:t>
            </a:fld>
            <a:endParaRPr lang="es-ES"/>
          </a:p>
        </p:txBody>
      </p:sp>
      <p:sp>
        <p:nvSpPr>
          <p:cNvPr id="6" name="Marcador de pie de página 5">
            <a:extLst>
              <a:ext uri="{FF2B5EF4-FFF2-40B4-BE49-F238E27FC236}">
                <a16:creationId xmlns:a16="http://schemas.microsoft.com/office/drawing/2014/main" id="{EA438070-EF1E-2344-1C2F-57C81B34246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A7D633C-FE69-F758-760B-1855D5372B1D}"/>
              </a:ext>
            </a:extLst>
          </p:cNvPr>
          <p:cNvSpPr>
            <a:spLocks noGrp="1"/>
          </p:cNvSpPr>
          <p:nvPr>
            <p:ph type="sldNum" sz="quarter" idx="12"/>
          </p:nvPr>
        </p:nvSpPr>
        <p:spPr/>
        <p:txBody>
          <a:bodyPr/>
          <a:lstStyle/>
          <a:p>
            <a:fld id="{E422BF68-3D34-4E3F-BC5D-C7B180066BBB}" type="slidenum">
              <a:rPr lang="es-ES" smtClean="0"/>
              <a:t>‹Nº›</a:t>
            </a:fld>
            <a:endParaRPr lang="es-ES"/>
          </a:p>
        </p:txBody>
      </p:sp>
    </p:spTree>
    <p:extLst>
      <p:ext uri="{BB962C8B-B14F-4D97-AF65-F5344CB8AC3E}">
        <p14:creationId xmlns:p14="http://schemas.microsoft.com/office/powerpoint/2010/main" val="395302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8FBE90-0C8A-65AB-ADE0-D41AEBC6598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D25551F-0E2D-832D-3F9F-4FC0022717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DE8F23-5915-DE9E-B6B1-E92471AF3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3729B88-8731-CDA7-085C-356FBC4B4795}"/>
              </a:ext>
            </a:extLst>
          </p:cNvPr>
          <p:cNvSpPr>
            <a:spLocks noGrp="1"/>
          </p:cNvSpPr>
          <p:nvPr>
            <p:ph type="dt" sz="half" idx="10"/>
          </p:nvPr>
        </p:nvSpPr>
        <p:spPr/>
        <p:txBody>
          <a:bodyPr/>
          <a:lstStyle/>
          <a:p>
            <a:fld id="{DA7E6A00-871C-425B-B4CC-9F9974FDCDEF}" type="datetimeFigureOut">
              <a:rPr lang="es-ES" smtClean="0"/>
              <a:t>20/02/2025</a:t>
            </a:fld>
            <a:endParaRPr lang="es-ES"/>
          </a:p>
        </p:txBody>
      </p:sp>
      <p:sp>
        <p:nvSpPr>
          <p:cNvPr id="6" name="Marcador de pie de página 5">
            <a:extLst>
              <a:ext uri="{FF2B5EF4-FFF2-40B4-BE49-F238E27FC236}">
                <a16:creationId xmlns:a16="http://schemas.microsoft.com/office/drawing/2014/main" id="{144DAA73-8ABC-3ECF-CC77-037D8E7E54F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CEBE42-388D-C811-A093-DE60AE17BD4D}"/>
              </a:ext>
            </a:extLst>
          </p:cNvPr>
          <p:cNvSpPr>
            <a:spLocks noGrp="1"/>
          </p:cNvSpPr>
          <p:nvPr>
            <p:ph type="sldNum" sz="quarter" idx="12"/>
          </p:nvPr>
        </p:nvSpPr>
        <p:spPr/>
        <p:txBody>
          <a:bodyPr/>
          <a:lstStyle/>
          <a:p>
            <a:fld id="{E422BF68-3D34-4E3F-BC5D-C7B180066BBB}" type="slidenum">
              <a:rPr lang="es-ES" smtClean="0"/>
              <a:t>‹Nº›</a:t>
            </a:fld>
            <a:endParaRPr lang="es-ES"/>
          </a:p>
        </p:txBody>
      </p:sp>
    </p:spTree>
    <p:extLst>
      <p:ext uri="{BB962C8B-B14F-4D97-AF65-F5344CB8AC3E}">
        <p14:creationId xmlns:p14="http://schemas.microsoft.com/office/powerpoint/2010/main" val="69065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ACFCA9A-74CE-064D-F6DE-254208DCA3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389B9E8-9B87-1344-BF77-1D825D60B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161161-AF94-4DB2-A494-AF8935264F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7E6A00-871C-425B-B4CC-9F9974FDCDEF}" type="datetimeFigureOut">
              <a:rPr lang="es-ES" smtClean="0"/>
              <a:t>20/02/2025</a:t>
            </a:fld>
            <a:endParaRPr lang="es-ES"/>
          </a:p>
        </p:txBody>
      </p:sp>
      <p:sp>
        <p:nvSpPr>
          <p:cNvPr id="5" name="Marcador de pie de página 4">
            <a:extLst>
              <a:ext uri="{FF2B5EF4-FFF2-40B4-BE49-F238E27FC236}">
                <a16:creationId xmlns:a16="http://schemas.microsoft.com/office/drawing/2014/main" id="{4BEFF4BC-94AC-9303-549B-1F35E764AE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231DEAD-43BE-5340-5846-6FD794AAF7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22BF68-3D34-4E3F-BC5D-C7B180066BBB}" type="slidenum">
              <a:rPr lang="es-ES" smtClean="0"/>
              <a:t>‹Nº›</a:t>
            </a:fld>
            <a:endParaRPr lang="es-ES"/>
          </a:p>
        </p:txBody>
      </p:sp>
    </p:spTree>
    <p:extLst>
      <p:ext uri="{BB962C8B-B14F-4D97-AF65-F5344CB8AC3E}">
        <p14:creationId xmlns:p14="http://schemas.microsoft.com/office/powerpoint/2010/main" val="1904736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D05B8B6-2961-D511-9BDA-A77632687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555388F-4A3D-D510-33FE-F66C712DF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0D3527-DE3C-ECF3-5142-BFDA39AFD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929F3A-2378-4582-B104-31C68F6FE3B5}" type="datetimeFigureOut">
              <a:rPr lang="es-ES" smtClean="0"/>
              <a:t>20/02/2025</a:t>
            </a:fld>
            <a:endParaRPr lang="es-ES"/>
          </a:p>
        </p:txBody>
      </p:sp>
      <p:sp>
        <p:nvSpPr>
          <p:cNvPr id="5" name="Marcador de pie de página 4">
            <a:extLst>
              <a:ext uri="{FF2B5EF4-FFF2-40B4-BE49-F238E27FC236}">
                <a16:creationId xmlns:a16="http://schemas.microsoft.com/office/drawing/2014/main" id="{C66A085A-AF03-6121-2884-074590F3D2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BC0A4EC-9E15-D854-7C8D-7AD9B54395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630AEF-3586-442E-9931-F987D0655E54}" type="slidenum">
              <a:rPr lang="es-ES" smtClean="0"/>
              <a:t>‹Nº›</a:t>
            </a:fld>
            <a:endParaRPr lang="es-ES"/>
          </a:p>
        </p:txBody>
      </p:sp>
    </p:spTree>
    <p:extLst>
      <p:ext uri="{BB962C8B-B14F-4D97-AF65-F5344CB8AC3E}">
        <p14:creationId xmlns:p14="http://schemas.microsoft.com/office/powerpoint/2010/main" val="942340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g"/><Relationship Id="rId11" Type="http://schemas.openxmlformats.org/officeDocument/2006/relationships/image" Target="../media/image13.png"/><Relationship Id="rId5" Type="http://schemas.openxmlformats.org/officeDocument/2006/relationships/image" Target="../media/image8.jp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7.jpeg"/><Relationship Id="rId9" Type="http://schemas.microsoft.com/office/2007/relationships/hdphoto" Target="../media/hdphoto2.wdp"/><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20.jp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21.jpg"/><Relationship Id="rId9" Type="http://schemas.microsoft.com/office/2007/relationships/diagramDrawing" Target="../diagrams/drawing1.xml"/><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3A4C24B-5770-F777-0EFC-147A7B016FB2}"/>
              </a:ext>
            </a:extLst>
          </p:cNvPr>
          <p:cNvSpPr>
            <a:spLocks noGrp="1" noRot="1" noMove="1" noResize="1" noEditPoints="1" noAdjustHandles="1" noChangeArrowheads="1" noChangeShapeType="1"/>
          </p:cNvSpPr>
          <p:nvPr/>
        </p:nvSpPr>
        <p:spPr>
          <a:xfrm>
            <a:off x="0" y="5499285"/>
            <a:ext cx="12192000" cy="962025"/>
          </a:xfrm>
          <a:prstGeom prst="rect">
            <a:avLst/>
          </a:prstGeom>
          <a:blipFill dpi="0" rotWithShape="1">
            <a:blip r:embed="rId3" cstate="print">
              <a:alphaModFix amt="77000"/>
              <a:extLst>
                <a:ext uri="{28A0092B-C50C-407E-A947-70E740481C1C}">
                  <a14:useLocalDpi xmlns:a14="http://schemas.microsoft.com/office/drawing/2010/main"/>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a:extLst>
              <a:ext uri="{FF2B5EF4-FFF2-40B4-BE49-F238E27FC236}">
                <a16:creationId xmlns:a16="http://schemas.microsoft.com/office/drawing/2014/main" id="{2C976D12-D122-B1EF-683C-52031BDC76CB}"/>
              </a:ext>
            </a:extLst>
          </p:cNvPr>
          <p:cNvSpPr>
            <a:spLocks noGrp="1" noRot="1" noMove="1" noResize="1" noEditPoints="1" noAdjustHandles="1" noChangeArrowheads="1" noChangeShapeType="1"/>
          </p:cNvSpPr>
          <p:nvPr/>
        </p:nvSpPr>
        <p:spPr>
          <a:xfrm>
            <a:off x="0" y="5330690"/>
            <a:ext cx="12192000" cy="88031"/>
          </a:xfrm>
          <a:prstGeom prst="rect">
            <a:avLst/>
          </a:prstGeom>
          <a:blipFill dpi="0" rotWithShape="1">
            <a:blip r:embed="rId4" cstate="print">
              <a:alphaModFix amt="77000"/>
              <a:extLst>
                <a:ext uri="{28A0092B-C50C-407E-A947-70E740481C1C}">
                  <a14:useLocalDpi xmlns:a14="http://schemas.microsoft.com/office/drawing/2010/main"/>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5">
            <a:extLst>
              <a:ext uri="{FF2B5EF4-FFF2-40B4-BE49-F238E27FC236}">
                <a16:creationId xmlns:a16="http://schemas.microsoft.com/office/drawing/2014/main" id="{756AA321-3097-7B4B-0DE9-FB2C161ED0ED}"/>
              </a:ext>
            </a:extLst>
          </p:cNvPr>
          <p:cNvSpPr>
            <a:spLocks noGrp="1" noRot="1" noMove="1" noResize="1" noEditPoints="1" noAdjustHandles="1" noChangeArrowheads="1" noChangeShapeType="1"/>
          </p:cNvSpPr>
          <p:nvPr/>
        </p:nvSpPr>
        <p:spPr>
          <a:xfrm>
            <a:off x="0" y="6541873"/>
            <a:ext cx="12192000" cy="88031"/>
          </a:xfrm>
          <a:prstGeom prst="rect">
            <a:avLst/>
          </a:prstGeom>
          <a:blipFill dpi="0" rotWithShape="1">
            <a:blip r:embed="rId4" cstate="print">
              <a:alphaModFix amt="77000"/>
              <a:extLst>
                <a:ext uri="{28A0092B-C50C-407E-A947-70E740481C1C}">
                  <a14:useLocalDpi xmlns:a14="http://schemas.microsoft.com/office/drawing/2010/main"/>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5C58A458-9939-2C67-5E07-5084E3BBA585}"/>
              </a:ext>
            </a:extLst>
          </p:cNvPr>
          <p:cNvSpPr txBox="1">
            <a:spLocks/>
          </p:cNvSpPr>
          <p:nvPr/>
        </p:nvSpPr>
        <p:spPr>
          <a:xfrm>
            <a:off x="0" y="5514975"/>
            <a:ext cx="12192000" cy="923330"/>
          </a:xfrm>
          <a:prstGeom prst="rect">
            <a:avLst/>
          </a:prstGeom>
          <a:noFill/>
        </p:spPr>
        <p:txBody>
          <a:bodyPr wrap="square" rtlCol="0">
            <a:spAutoFit/>
            <a:scene3d>
              <a:camera prst="orthographicFront"/>
              <a:lightRig rig="sunrise" dir="t"/>
            </a:scene3d>
            <a:sp3d extrusionH="57150">
              <a:bevelT w="38100" h="38100" prst="relaxedInset"/>
            </a:sp3d>
          </a:bodyPr>
          <a:lstStyle/>
          <a:p>
            <a:pPr algn="ctr"/>
            <a:r>
              <a:rPr lang="es-ES" sz="5400" b="1" dirty="0">
                <a:ln w="13462">
                  <a:noFill/>
                  <a:prstDash val="solid"/>
                </a:ln>
                <a:solidFill>
                  <a:srgbClr val="0069B0"/>
                </a:solidFill>
                <a:effectLst>
                  <a:outerShdw dist="25400" dir="2700000" algn="bl" rotWithShape="0">
                    <a:schemeClr val="accent5"/>
                  </a:outerShdw>
                </a:effectLst>
              </a:rPr>
              <a:t>¿QUÉ MÁS PUDE HACER?</a:t>
            </a:r>
          </a:p>
        </p:txBody>
      </p:sp>
      <p:sp>
        <p:nvSpPr>
          <p:cNvPr id="5" name="CuadroTexto 4">
            <a:extLst>
              <a:ext uri="{FF2B5EF4-FFF2-40B4-BE49-F238E27FC236}">
                <a16:creationId xmlns:a16="http://schemas.microsoft.com/office/drawing/2014/main" id="{6F50A502-DF72-0C79-C234-EB1726E8EAC1}"/>
              </a:ext>
            </a:extLst>
          </p:cNvPr>
          <p:cNvSpPr txBox="1"/>
          <p:nvPr/>
        </p:nvSpPr>
        <p:spPr>
          <a:xfrm>
            <a:off x="163243" y="96236"/>
            <a:ext cx="3764813" cy="338554"/>
          </a:xfrm>
          <a:prstGeom prst="rect">
            <a:avLst/>
          </a:prstGeom>
          <a:noFill/>
        </p:spPr>
        <p:txBody>
          <a:bodyPr wrap="none" rtlCol="0">
            <a:spAutoFit/>
          </a:bodyPr>
          <a:lstStyle/>
          <a:p>
            <a:r>
              <a:rPr lang="es-ES" sz="1600" b="1" dirty="0">
                <a:solidFill>
                  <a:srgbClr val="ACD2DE"/>
                </a:solidFill>
                <a:effectLst>
                  <a:outerShdw blurRad="38100" dist="38100" dir="2700000" algn="tl">
                    <a:srgbClr val="000000">
                      <a:alpha val="43137"/>
                    </a:srgbClr>
                  </a:outerShdw>
                </a:effectLst>
              </a:rPr>
              <a:t>Lección 11 para el 15 de marzo de 2025</a:t>
            </a:r>
          </a:p>
        </p:txBody>
      </p:sp>
    </p:spTree>
    <p:extLst>
      <p:ext uri="{BB962C8B-B14F-4D97-AF65-F5344CB8AC3E}">
        <p14:creationId xmlns:p14="http://schemas.microsoft.com/office/powerpoint/2010/main" val="228318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66D2277-638C-C892-36C8-FDCD6BD731C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0AC154B-4A48-DA07-4234-4F7D495A5211}"/>
              </a:ext>
            </a:extLst>
          </p:cNvPr>
          <p:cNvSpPr txBox="1"/>
          <p:nvPr/>
        </p:nvSpPr>
        <p:spPr>
          <a:xfrm rot="627419">
            <a:off x="1541304" y="2554754"/>
            <a:ext cx="9820048" cy="1938992"/>
          </a:xfrm>
          <a:prstGeom prst="rect">
            <a:avLst/>
          </a:prstGeom>
          <a:noFill/>
        </p:spPr>
        <p:txBody>
          <a:bodyPr wrap="square">
            <a:spAutoFit/>
            <a:scene3d>
              <a:camera prst="orthographicFront"/>
              <a:lightRig rig="threePt" dir="t"/>
            </a:scene3d>
            <a:sp3d extrusionH="57150">
              <a:bevelT h="25400" prst="softRound"/>
            </a:sp3d>
          </a:bodyPr>
          <a:lstStyle/>
          <a:p>
            <a:pPr algn="ctr"/>
            <a:r>
              <a:rPr lang="es-ES" sz="6000" b="1" dirty="0">
                <a:ln w="0"/>
                <a:solidFill>
                  <a:srgbClr val="950D88"/>
                </a:solidFill>
                <a:effectLst>
                  <a:outerShdw blurRad="38100" dist="38100" dir="2700000" algn="tl">
                    <a:srgbClr val="000000">
                      <a:alpha val="43137"/>
                    </a:srgbClr>
                  </a:outerShdw>
                  <a:reflection blurRad="6350" stA="53000" endA="300" endPos="35500" dir="5400000" sy="-90000" algn="bl" rotWithShape="0"/>
                </a:effectLst>
              </a:rPr>
              <a:t>LA VINDICACIÓN DEL CARÁCTER DE DIOS</a:t>
            </a:r>
          </a:p>
        </p:txBody>
      </p:sp>
    </p:spTree>
    <p:extLst>
      <p:ext uri="{BB962C8B-B14F-4D97-AF65-F5344CB8AC3E}">
        <p14:creationId xmlns:p14="http://schemas.microsoft.com/office/powerpoint/2010/main" val="16558373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E5A2004-532A-777C-84FA-70EF828E3EE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73C1E29-12A3-E909-F7CB-AE5F19179810}"/>
              </a:ext>
            </a:extLst>
          </p:cNvPr>
          <p:cNvSpPr txBox="1"/>
          <p:nvPr/>
        </p:nvSpPr>
        <p:spPr>
          <a:xfrm>
            <a:off x="0" y="-76200"/>
            <a:ext cx="12191999" cy="769441"/>
          </a:xfrm>
          <a:prstGeom prst="rect">
            <a:avLst/>
          </a:prstGeom>
          <a:noFill/>
        </p:spPr>
        <p:txBody>
          <a:bodyPr wrap="square">
            <a:spAutoFit/>
          </a:bodyPr>
          <a:lstStyle/>
          <a:p>
            <a:pPr algn="ctr"/>
            <a:r>
              <a:rPr lang="es-ES" sz="4400" b="1" spc="600"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JUZGANDO A DIOS</a:t>
            </a:r>
          </a:p>
        </p:txBody>
      </p:sp>
      <p:sp>
        <p:nvSpPr>
          <p:cNvPr id="7" name="CuadroTexto 6">
            <a:extLst>
              <a:ext uri="{FF2B5EF4-FFF2-40B4-BE49-F238E27FC236}">
                <a16:creationId xmlns:a16="http://schemas.microsoft.com/office/drawing/2014/main" id="{CBA159D6-2080-2AC0-6A58-1DD4B960BCD4}"/>
              </a:ext>
            </a:extLst>
          </p:cNvPr>
          <p:cNvSpPr txBox="1"/>
          <p:nvPr/>
        </p:nvSpPr>
        <p:spPr>
          <a:xfrm>
            <a:off x="2119311" y="527625"/>
            <a:ext cx="7953375" cy="369332"/>
          </a:xfrm>
          <a:prstGeom prst="rect">
            <a:avLst/>
          </a:prstGeom>
          <a:noFill/>
        </p:spPr>
        <p:txBody>
          <a:bodyPr wrap="square">
            <a:spAutoFit/>
          </a:bodyPr>
          <a:lstStyle/>
          <a:p>
            <a:pPr algn="ctr"/>
            <a:r>
              <a:rPr lang="es-ES" b="1" dirty="0">
                <a:solidFill>
                  <a:schemeClr val="accent4">
                    <a:lumMod val="50000"/>
                  </a:schemeClr>
                </a:solidFill>
                <a:latin typeface="Comic Sans MS" panose="030F0702030302020204" pitchFamily="66" charset="0"/>
              </a:rPr>
              <a:t>“porque sus juicios son verdaderos y justos” </a:t>
            </a:r>
            <a:r>
              <a:rPr lang="es-ES" sz="1400" b="1" dirty="0">
                <a:solidFill>
                  <a:schemeClr val="accent4">
                    <a:lumMod val="50000"/>
                  </a:schemeClr>
                </a:solidFill>
                <a:latin typeface="Comic Sans MS" panose="030F0702030302020204" pitchFamily="66" charset="0"/>
              </a:rPr>
              <a:t>(Apocalipsis 19:2a)</a:t>
            </a:r>
          </a:p>
        </p:txBody>
      </p:sp>
      <p:sp>
        <p:nvSpPr>
          <p:cNvPr id="8" name="CuadroTexto 7">
            <a:extLst>
              <a:ext uri="{FF2B5EF4-FFF2-40B4-BE49-F238E27FC236}">
                <a16:creationId xmlns:a16="http://schemas.microsoft.com/office/drawing/2014/main" id="{F4245732-D665-3AA4-0C50-ED5B4304CDDB}"/>
              </a:ext>
            </a:extLst>
          </p:cNvPr>
          <p:cNvSpPr txBox="1"/>
          <p:nvPr/>
        </p:nvSpPr>
        <p:spPr>
          <a:xfrm>
            <a:off x="0" y="990000"/>
            <a:ext cx="12191999" cy="1015663"/>
          </a:xfrm>
          <a:prstGeom prst="rect">
            <a:avLst/>
          </a:prstGeom>
          <a:noFill/>
        </p:spPr>
        <p:txBody>
          <a:bodyPr wrap="square" rtlCol="0">
            <a:spAutoFit/>
          </a:bodyPr>
          <a:lstStyle/>
          <a:p>
            <a:pPr>
              <a:spcBef>
                <a:spcPts val="600"/>
              </a:spcBef>
            </a:pPr>
            <a:r>
              <a:rPr lang="es-ES" sz="2000" b="1" dirty="0">
                <a:solidFill>
                  <a:schemeClr val="bg1"/>
                </a:solidFill>
                <a:effectLst>
                  <a:outerShdw blurRad="38100" dist="38100" dir="2700000" algn="tl">
                    <a:srgbClr val="000000">
                      <a:alpha val="43137"/>
                    </a:srgbClr>
                  </a:outerShdw>
                </a:effectLst>
              </a:rPr>
              <a:t>Dios ha decidido hacer de su juicio un proceso transparente. Por eso, de algún modo, Él mismo se somete al juicio de sus criaturas. Desea que todos confíen en Su criterio. Para que el mal sea erradicado y no vuelva a levantarse, todos deben confiar en el carácter perfecto del Juez (Nahum 1:9 </a:t>
            </a:r>
            <a:r>
              <a:rPr lang="es-ES" sz="1600" b="1" dirty="0" err="1">
                <a:solidFill>
                  <a:schemeClr val="bg1"/>
                </a:solidFill>
                <a:effectLst>
                  <a:outerShdw blurRad="38100" dist="38100" dir="2700000" algn="tl">
                    <a:srgbClr val="000000">
                      <a:alpha val="43137"/>
                    </a:srgbClr>
                  </a:outerShdw>
                </a:effectLst>
              </a:rPr>
              <a:t>NVI</a:t>
            </a:r>
            <a:r>
              <a:rPr lang="es-ES" sz="2000" b="1" dirty="0">
                <a:solidFill>
                  <a:schemeClr val="bg1"/>
                </a:solidFill>
                <a:effectLst>
                  <a:outerShdw blurRad="38100" dist="38100" dir="2700000" algn="tl">
                    <a:srgbClr val="000000">
                      <a:alpha val="43137"/>
                    </a:srgbClr>
                  </a:outerShdw>
                </a:effectLst>
              </a:rPr>
              <a:t>).</a:t>
            </a:r>
          </a:p>
        </p:txBody>
      </p:sp>
      <p:graphicFrame>
        <p:nvGraphicFramePr>
          <p:cNvPr id="2" name="Diagrama 1">
            <a:extLst>
              <a:ext uri="{FF2B5EF4-FFF2-40B4-BE49-F238E27FC236}">
                <a16:creationId xmlns:a16="http://schemas.microsoft.com/office/drawing/2014/main" id="{BB8BE63B-3EB8-3B97-F521-BEE5A4200465}"/>
              </a:ext>
            </a:extLst>
          </p:cNvPr>
          <p:cNvGraphicFramePr/>
          <p:nvPr>
            <p:extLst>
              <p:ext uri="{D42A27DB-BD31-4B8C-83A1-F6EECF244321}">
                <p14:modId xmlns:p14="http://schemas.microsoft.com/office/powerpoint/2010/main" val="1465141230"/>
              </p:ext>
            </p:extLst>
          </p:nvPr>
        </p:nvGraphicFramePr>
        <p:xfrm>
          <a:off x="342900" y="2103015"/>
          <a:ext cx="11736805" cy="4697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630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graphicEl>
                                              <a:dgm id="{ED74341F-0D4E-4EB2-B699-3BF7789FFF48}"/>
                                            </p:graphicEl>
                                          </p:spTgt>
                                        </p:tgtEl>
                                        <p:attrNameLst>
                                          <p:attrName>style.visibility</p:attrName>
                                        </p:attrNameLst>
                                      </p:cBhvr>
                                      <p:to>
                                        <p:strVal val="visible"/>
                                      </p:to>
                                    </p:set>
                                    <p:animEffect transition="in" filter="fade">
                                      <p:cBhvr>
                                        <p:cTn id="30" dur="1000"/>
                                        <p:tgtEl>
                                          <p:spTgt spid="2">
                                            <p:graphicEl>
                                              <a:dgm id="{ED74341F-0D4E-4EB2-B699-3BF7789FFF48}"/>
                                            </p:graphicEl>
                                          </p:spTgt>
                                        </p:tgtEl>
                                      </p:cBhvr>
                                    </p:animEffect>
                                    <p:anim calcmode="lin" valueType="num">
                                      <p:cBhvr>
                                        <p:cTn id="31" dur="1000" fill="hold"/>
                                        <p:tgtEl>
                                          <p:spTgt spid="2">
                                            <p:graphicEl>
                                              <a:dgm id="{ED74341F-0D4E-4EB2-B699-3BF7789FFF48}"/>
                                            </p:graphicEl>
                                          </p:spTgt>
                                        </p:tgtEl>
                                        <p:attrNameLst>
                                          <p:attrName>ppt_x</p:attrName>
                                        </p:attrNameLst>
                                      </p:cBhvr>
                                      <p:tavLst>
                                        <p:tav tm="0">
                                          <p:val>
                                            <p:strVal val="#ppt_x"/>
                                          </p:val>
                                        </p:tav>
                                        <p:tav tm="100000">
                                          <p:val>
                                            <p:strVal val="#ppt_x"/>
                                          </p:val>
                                        </p:tav>
                                      </p:tavLst>
                                    </p:anim>
                                    <p:anim calcmode="lin" valueType="num">
                                      <p:cBhvr>
                                        <p:cTn id="32" dur="1000" fill="hold"/>
                                        <p:tgtEl>
                                          <p:spTgt spid="2">
                                            <p:graphicEl>
                                              <a:dgm id="{ED74341F-0D4E-4EB2-B699-3BF7789FFF48}"/>
                                            </p:graphic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
                                            <p:graphicEl>
                                              <a:dgm id="{727A420C-01E7-4138-9768-92BB04CF25B5}"/>
                                            </p:graphicEl>
                                          </p:spTgt>
                                        </p:tgtEl>
                                        <p:attrNameLst>
                                          <p:attrName>style.visibility</p:attrName>
                                        </p:attrNameLst>
                                      </p:cBhvr>
                                      <p:to>
                                        <p:strVal val="visible"/>
                                      </p:to>
                                    </p:set>
                                    <p:animEffect transition="in" filter="fade">
                                      <p:cBhvr>
                                        <p:cTn id="35" dur="1000"/>
                                        <p:tgtEl>
                                          <p:spTgt spid="2">
                                            <p:graphicEl>
                                              <a:dgm id="{727A420C-01E7-4138-9768-92BB04CF25B5}"/>
                                            </p:graphicEl>
                                          </p:spTgt>
                                        </p:tgtEl>
                                      </p:cBhvr>
                                    </p:animEffect>
                                    <p:anim calcmode="lin" valueType="num">
                                      <p:cBhvr>
                                        <p:cTn id="36" dur="1000" fill="hold"/>
                                        <p:tgtEl>
                                          <p:spTgt spid="2">
                                            <p:graphicEl>
                                              <a:dgm id="{727A420C-01E7-4138-9768-92BB04CF25B5}"/>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727A420C-01E7-4138-9768-92BB04CF25B5}"/>
                                            </p:graphic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
                                            <p:graphicEl>
                                              <a:dgm id="{4DA17ADF-1B28-4C57-8867-3B6039183C98}"/>
                                            </p:graphicEl>
                                          </p:spTgt>
                                        </p:tgtEl>
                                        <p:attrNameLst>
                                          <p:attrName>style.visibility</p:attrName>
                                        </p:attrNameLst>
                                      </p:cBhvr>
                                      <p:to>
                                        <p:strVal val="visible"/>
                                      </p:to>
                                    </p:set>
                                    <p:animEffect transition="in" filter="fade">
                                      <p:cBhvr>
                                        <p:cTn id="40" dur="1000"/>
                                        <p:tgtEl>
                                          <p:spTgt spid="2">
                                            <p:graphicEl>
                                              <a:dgm id="{4DA17ADF-1B28-4C57-8867-3B6039183C98}"/>
                                            </p:graphicEl>
                                          </p:spTgt>
                                        </p:tgtEl>
                                      </p:cBhvr>
                                    </p:animEffect>
                                    <p:anim calcmode="lin" valueType="num">
                                      <p:cBhvr>
                                        <p:cTn id="41" dur="1000" fill="hold"/>
                                        <p:tgtEl>
                                          <p:spTgt spid="2">
                                            <p:graphicEl>
                                              <a:dgm id="{4DA17ADF-1B28-4C57-8867-3B6039183C98}"/>
                                            </p:graphicEl>
                                          </p:spTgt>
                                        </p:tgtEl>
                                        <p:attrNameLst>
                                          <p:attrName>ppt_x</p:attrName>
                                        </p:attrNameLst>
                                      </p:cBhvr>
                                      <p:tavLst>
                                        <p:tav tm="0">
                                          <p:val>
                                            <p:strVal val="#ppt_x"/>
                                          </p:val>
                                        </p:tav>
                                        <p:tav tm="100000">
                                          <p:val>
                                            <p:strVal val="#ppt_x"/>
                                          </p:val>
                                        </p:tav>
                                      </p:tavLst>
                                    </p:anim>
                                    <p:anim calcmode="lin" valueType="num">
                                      <p:cBhvr>
                                        <p:cTn id="42" dur="1000" fill="hold"/>
                                        <p:tgtEl>
                                          <p:spTgt spid="2">
                                            <p:graphicEl>
                                              <a:dgm id="{4DA17ADF-1B28-4C57-8867-3B6039183C98}"/>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
                                            <p:graphicEl>
                                              <a:dgm id="{9196132A-5A5A-4D4F-9D3E-8E5623A600FC}"/>
                                            </p:graphicEl>
                                          </p:spTgt>
                                        </p:tgtEl>
                                        <p:attrNameLst>
                                          <p:attrName>style.visibility</p:attrName>
                                        </p:attrNameLst>
                                      </p:cBhvr>
                                      <p:to>
                                        <p:strVal val="visible"/>
                                      </p:to>
                                    </p:set>
                                    <p:anim calcmode="lin" valueType="num">
                                      <p:cBhvr>
                                        <p:cTn id="47" dur="500" fill="hold"/>
                                        <p:tgtEl>
                                          <p:spTgt spid="2">
                                            <p:graphicEl>
                                              <a:dgm id="{9196132A-5A5A-4D4F-9D3E-8E5623A600FC}"/>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9196132A-5A5A-4D4F-9D3E-8E5623A600FC}"/>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9196132A-5A5A-4D4F-9D3E-8E5623A600F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graphicEl>
                                              <a:dgm id="{3F7D53F1-5B4E-41C2-847B-57452AC56BDD}"/>
                                            </p:graphicEl>
                                          </p:spTgt>
                                        </p:tgtEl>
                                        <p:attrNameLst>
                                          <p:attrName>style.visibility</p:attrName>
                                        </p:attrNameLst>
                                      </p:cBhvr>
                                      <p:to>
                                        <p:strVal val="visible"/>
                                      </p:to>
                                    </p:set>
                                    <p:animEffect transition="in" filter="fade">
                                      <p:cBhvr>
                                        <p:cTn id="54" dur="1000"/>
                                        <p:tgtEl>
                                          <p:spTgt spid="2">
                                            <p:graphicEl>
                                              <a:dgm id="{3F7D53F1-5B4E-41C2-847B-57452AC56BDD}"/>
                                            </p:graphicEl>
                                          </p:spTgt>
                                        </p:tgtEl>
                                      </p:cBhvr>
                                    </p:animEffect>
                                    <p:anim calcmode="lin" valueType="num">
                                      <p:cBhvr>
                                        <p:cTn id="55" dur="1000" fill="hold"/>
                                        <p:tgtEl>
                                          <p:spTgt spid="2">
                                            <p:graphicEl>
                                              <a:dgm id="{3F7D53F1-5B4E-41C2-847B-57452AC56BDD}"/>
                                            </p:graphicEl>
                                          </p:spTgt>
                                        </p:tgtEl>
                                        <p:attrNameLst>
                                          <p:attrName>ppt_x</p:attrName>
                                        </p:attrNameLst>
                                      </p:cBhvr>
                                      <p:tavLst>
                                        <p:tav tm="0">
                                          <p:val>
                                            <p:strVal val="#ppt_x"/>
                                          </p:val>
                                        </p:tav>
                                        <p:tav tm="100000">
                                          <p:val>
                                            <p:strVal val="#ppt_x"/>
                                          </p:val>
                                        </p:tav>
                                      </p:tavLst>
                                    </p:anim>
                                    <p:anim calcmode="lin" valueType="num">
                                      <p:cBhvr>
                                        <p:cTn id="56" dur="1000" fill="hold"/>
                                        <p:tgtEl>
                                          <p:spTgt spid="2">
                                            <p:graphicEl>
                                              <a:dgm id="{3F7D53F1-5B4E-41C2-847B-57452AC56BDD}"/>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
                                            <p:graphicEl>
                                              <a:dgm id="{02571BC6-D347-4618-934C-F207EFD54261}"/>
                                            </p:graphicEl>
                                          </p:spTgt>
                                        </p:tgtEl>
                                        <p:attrNameLst>
                                          <p:attrName>style.visibility</p:attrName>
                                        </p:attrNameLst>
                                      </p:cBhvr>
                                      <p:to>
                                        <p:strVal val="visible"/>
                                      </p:to>
                                    </p:set>
                                    <p:animEffect transition="in" filter="fade">
                                      <p:cBhvr>
                                        <p:cTn id="59" dur="1000"/>
                                        <p:tgtEl>
                                          <p:spTgt spid="2">
                                            <p:graphicEl>
                                              <a:dgm id="{02571BC6-D347-4618-934C-F207EFD54261}"/>
                                            </p:graphicEl>
                                          </p:spTgt>
                                        </p:tgtEl>
                                      </p:cBhvr>
                                    </p:animEffect>
                                    <p:anim calcmode="lin" valueType="num">
                                      <p:cBhvr>
                                        <p:cTn id="60" dur="1000" fill="hold"/>
                                        <p:tgtEl>
                                          <p:spTgt spid="2">
                                            <p:graphicEl>
                                              <a:dgm id="{02571BC6-D347-4618-934C-F207EFD54261}"/>
                                            </p:graphicEl>
                                          </p:spTgt>
                                        </p:tgtEl>
                                        <p:attrNameLst>
                                          <p:attrName>ppt_x</p:attrName>
                                        </p:attrNameLst>
                                      </p:cBhvr>
                                      <p:tavLst>
                                        <p:tav tm="0">
                                          <p:val>
                                            <p:strVal val="#ppt_x"/>
                                          </p:val>
                                        </p:tav>
                                        <p:tav tm="100000">
                                          <p:val>
                                            <p:strVal val="#ppt_x"/>
                                          </p:val>
                                        </p:tav>
                                      </p:tavLst>
                                    </p:anim>
                                    <p:anim calcmode="lin" valueType="num">
                                      <p:cBhvr>
                                        <p:cTn id="61" dur="1000" fill="hold"/>
                                        <p:tgtEl>
                                          <p:spTgt spid="2">
                                            <p:graphicEl>
                                              <a:dgm id="{02571BC6-D347-4618-934C-F207EFD54261}"/>
                                            </p:graphic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
                                            <p:graphicEl>
                                              <a:dgm id="{7D6281BC-B43C-45FB-8E14-482B5309EA01}"/>
                                            </p:graphicEl>
                                          </p:spTgt>
                                        </p:tgtEl>
                                        <p:attrNameLst>
                                          <p:attrName>style.visibility</p:attrName>
                                        </p:attrNameLst>
                                      </p:cBhvr>
                                      <p:to>
                                        <p:strVal val="visible"/>
                                      </p:to>
                                    </p:set>
                                    <p:animEffect transition="in" filter="fade">
                                      <p:cBhvr>
                                        <p:cTn id="64" dur="1000"/>
                                        <p:tgtEl>
                                          <p:spTgt spid="2">
                                            <p:graphicEl>
                                              <a:dgm id="{7D6281BC-B43C-45FB-8E14-482B5309EA01}"/>
                                            </p:graphicEl>
                                          </p:spTgt>
                                        </p:tgtEl>
                                      </p:cBhvr>
                                    </p:animEffect>
                                    <p:anim calcmode="lin" valueType="num">
                                      <p:cBhvr>
                                        <p:cTn id="65" dur="1000" fill="hold"/>
                                        <p:tgtEl>
                                          <p:spTgt spid="2">
                                            <p:graphicEl>
                                              <a:dgm id="{7D6281BC-B43C-45FB-8E14-482B5309EA01}"/>
                                            </p:graphicEl>
                                          </p:spTgt>
                                        </p:tgtEl>
                                        <p:attrNameLst>
                                          <p:attrName>ppt_x</p:attrName>
                                        </p:attrNameLst>
                                      </p:cBhvr>
                                      <p:tavLst>
                                        <p:tav tm="0">
                                          <p:val>
                                            <p:strVal val="#ppt_x"/>
                                          </p:val>
                                        </p:tav>
                                        <p:tav tm="100000">
                                          <p:val>
                                            <p:strVal val="#ppt_x"/>
                                          </p:val>
                                        </p:tav>
                                      </p:tavLst>
                                    </p:anim>
                                    <p:anim calcmode="lin" valueType="num">
                                      <p:cBhvr>
                                        <p:cTn id="66" dur="1000" fill="hold"/>
                                        <p:tgtEl>
                                          <p:spTgt spid="2">
                                            <p:graphicEl>
                                              <a:dgm id="{7D6281BC-B43C-45FB-8E14-482B5309EA01}"/>
                                            </p:graphic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2">
                                            <p:graphicEl>
                                              <a:dgm id="{A650A666-F452-48D2-8C44-E0B117CB00F5}"/>
                                            </p:graphicEl>
                                          </p:spTgt>
                                        </p:tgtEl>
                                        <p:attrNameLst>
                                          <p:attrName>style.visibility</p:attrName>
                                        </p:attrNameLst>
                                      </p:cBhvr>
                                      <p:to>
                                        <p:strVal val="visible"/>
                                      </p:to>
                                    </p:set>
                                    <p:anim calcmode="lin" valueType="num">
                                      <p:cBhvr>
                                        <p:cTn id="71" dur="500" fill="hold"/>
                                        <p:tgtEl>
                                          <p:spTgt spid="2">
                                            <p:graphicEl>
                                              <a:dgm id="{A650A666-F452-48D2-8C44-E0B117CB00F5}"/>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A650A666-F452-48D2-8C44-E0B117CB00F5}"/>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A650A666-F452-48D2-8C44-E0B117CB00F5}"/>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
                                            <p:graphicEl>
                                              <a:dgm id="{24BA5B1D-4687-4013-BEC8-CF12674617D6}"/>
                                            </p:graphicEl>
                                          </p:spTgt>
                                        </p:tgtEl>
                                        <p:attrNameLst>
                                          <p:attrName>style.visibility</p:attrName>
                                        </p:attrNameLst>
                                      </p:cBhvr>
                                      <p:to>
                                        <p:strVal val="visible"/>
                                      </p:to>
                                    </p:set>
                                    <p:animEffect transition="in" filter="fade">
                                      <p:cBhvr>
                                        <p:cTn id="78" dur="1000"/>
                                        <p:tgtEl>
                                          <p:spTgt spid="2">
                                            <p:graphicEl>
                                              <a:dgm id="{24BA5B1D-4687-4013-BEC8-CF12674617D6}"/>
                                            </p:graphicEl>
                                          </p:spTgt>
                                        </p:tgtEl>
                                      </p:cBhvr>
                                    </p:animEffect>
                                    <p:anim calcmode="lin" valueType="num">
                                      <p:cBhvr>
                                        <p:cTn id="79" dur="1000" fill="hold"/>
                                        <p:tgtEl>
                                          <p:spTgt spid="2">
                                            <p:graphicEl>
                                              <a:dgm id="{24BA5B1D-4687-4013-BEC8-CF12674617D6}"/>
                                            </p:graphicEl>
                                          </p:spTgt>
                                        </p:tgtEl>
                                        <p:attrNameLst>
                                          <p:attrName>ppt_x</p:attrName>
                                        </p:attrNameLst>
                                      </p:cBhvr>
                                      <p:tavLst>
                                        <p:tav tm="0">
                                          <p:val>
                                            <p:strVal val="#ppt_x"/>
                                          </p:val>
                                        </p:tav>
                                        <p:tav tm="100000">
                                          <p:val>
                                            <p:strVal val="#ppt_x"/>
                                          </p:val>
                                        </p:tav>
                                      </p:tavLst>
                                    </p:anim>
                                    <p:anim calcmode="lin" valueType="num">
                                      <p:cBhvr>
                                        <p:cTn id="80" dur="1000" fill="hold"/>
                                        <p:tgtEl>
                                          <p:spTgt spid="2">
                                            <p:graphicEl>
                                              <a:dgm id="{24BA5B1D-4687-4013-BEC8-CF12674617D6}"/>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
                                            <p:graphicEl>
                                              <a:dgm id="{801BB338-9759-4845-8094-02725A781A91}"/>
                                            </p:graphicEl>
                                          </p:spTgt>
                                        </p:tgtEl>
                                        <p:attrNameLst>
                                          <p:attrName>style.visibility</p:attrName>
                                        </p:attrNameLst>
                                      </p:cBhvr>
                                      <p:to>
                                        <p:strVal val="visible"/>
                                      </p:to>
                                    </p:set>
                                    <p:animEffect transition="in" filter="fade">
                                      <p:cBhvr>
                                        <p:cTn id="83" dur="1000"/>
                                        <p:tgtEl>
                                          <p:spTgt spid="2">
                                            <p:graphicEl>
                                              <a:dgm id="{801BB338-9759-4845-8094-02725A781A91}"/>
                                            </p:graphicEl>
                                          </p:spTgt>
                                        </p:tgtEl>
                                      </p:cBhvr>
                                    </p:animEffect>
                                    <p:anim calcmode="lin" valueType="num">
                                      <p:cBhvr>
                                        <p:cTn id="84" dur="1000" fill="hold"/>
                                        <p:tgtEl>
                                          <p:spTgt spid="2">
                                            <p:graphicEl>
                                              <a:dgm id="{801BB338-9759-4845-8094-02725A781A91}"/>
                                            </p:graphicEl>
                                          </p:spTgt>
                                        </p:tgtEl>
                                        <p:attrNameLst>
                                          <p:attrName>ppt_x</p:attrName>
                                        </p:attrNameLst>
                                      </p:cBhvr>
                                      <p:tavLst>
                                        <p:tav tm="0">
                                          <p:val>
                                            <p:strVal val="#ppt_x"/>
                                          </p:val>
                                        </p:tav>
                                        <p:tav tm="100000">
                                          <p:val>
                                            <p:strVal val="#ppt_x"/>
                                          </p:val>
                                        </p:tav>
                                      </p:tavLst>
                                    </p:anim>
                                    <p:anim calcmode="lin" valueType="num">
                                      <p:cBhvr>
                                        <p:cTn id="85" dur="1000" fill="hold"/>
                                        <p:tgtEl>
                                          <p:spTgt spid="2">
                                            <p:graphicEl>
                                              <a:dgm id="{801BB338-9759-4845-8094-02725A781A91}"/>
                                            </p:graphicEl>
                                          </p:spTgt>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
                                            <p:graphicEl>
                                              <a:dgm id="{55FB2B03-12BA-4C35-AB5E-94F398235A65}"/>
                                            </p:graphicEl>
                                          </p:spTgt>
                                        </p:tgtEl>
                                        <p:attrNameLst>
                                          <p:attrName>style.visibility</p:attrName>
                                        </p:attrNameLst>
                                      </p:cBhvr>
                                      <p:to>
                                        <p:strVal val="visible"/>
                                      </p:to>
                                    </p:set>
                                    <p:animEffect transition="in" filter="fade">
                                      <p:cBhvr>
                                        <p:cTn id="88" dur="1000"/>
                                        <p:tgtEl>
                                          <p:spTgt spid="2">
                                            <p:graphicEl>
                                              <a:dgm id="{55FB2B03-12BA-4C35-AB5E-94F398235A65}"/>
                                            </p:graphicEl>
                                          </p:spTgt>
                                        </p:tgtEl>
                                      </p:cBhvr>
                                    </p:animEffect>
                                    <p:anim calcmode="lin" valueType="num">
                                      <p:cBhvr>
                                        <p:cTn id="89" dur="1000" fill="hold"/>
                                        <p:tgtEl>
                                          <p:spTgt spid="2">
                                            <p:graphicEl>
                                              <a:dgm id="{55FB2B03-12BA-4C35-AB5E-94F398235A65}"/>
                                            </p:graphicEl>
                                          </p:spTgt>
                                        </p:tgtEl>
                                        <p:attrNameLst>
                                          <p:attrName>ppt_x</p:attrName>
                                        </p:attrNameLst>
                                      </p:cBhvr>
                                      <p:tavLst>
                                        <p:tav tm="0">
                                          <p:val>
                                            <p:strVal val="#ppt_x"/>
                                          </p:val>
                                        </p:tav>
                                        <p:tav tm="100000">
                                          <p:val>
                                            <p:strVal val="#ppt_x"/>
                                          </p:val>
                                        </p:tav>
                                      </p:tavLst>
                                    </p:anim>
                                    <p:anim calcmode="lin" valueType="num">
                                      <p:cBhvr>
                                        <p:cTn id="90" dur="1000" fill="hold"/>
                                        <p:tgtEl>
                                          <p:spTgt spid="2">
                                            <p:graphicEl>
                                              <a:dgm id="{55FB2B03-12BA-4C35-AB5E-94F398235A65}"/>
                                            </p:graphic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2">
                                            <p:graphicEl>
                                              <a:dgm id="{4525A2F3-3C6B-4E47-9A32-ED09021B14A6}"/>
                                            </p:graphicEl>
                                          </p:spTgt>
                                        </p:tgtEl>
                                        <p:attrNameLst>
                                          <p:attrName>style.visibility</p:attrName>
                                        </p:attrNameLst>
                                      </p:cBhvr>
                                      <p:to>
                                        <p:strVal val="visible"/>
                                      </p:to>
                                    </p:set>
                                    <p:anim calcmode="lin" valueType="num">
                                      <p:cBhvr>
                                        <p:cTn id="95" dur="500" fill="hold"/>
                                        <p:tgtEl>
                                          <p:spTgt spid="2">
                                            <p:graphicEl>
                                              <a:dgm id="{4525A2F3-3C6B-4E47-9A32-ED09021B14A6}"/>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4525A2F3-3C6B-4E47-9A32-ED09021B14A6}"/>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4525A2F3-3C6B-4E47-9A32-ED09021B14A6}"/>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2">
                                            <p:graphicEl>
                                              <a:dgm id="{B3BE7762-ECE4-4CF3-8969-44082762D805}"/>
                                            </p:graphicEl>
                                          </p:spTgt>
                                        </p:tgtEl>
                                        <p:attrNameLst>
                                          <p:attrName>style.visibility</p:attrName>
                                        </p:attrNameLst>
                                      </p:cBhvr>
                                      <p:to>
                                        <p:strVal val="visible"/>
                                      </p:to>
                                    </p:set>
                                    <p:animEffect transition="in" filter="fade">
                                      <p:cBhvr>
                                        <p:cTn id="102" dur="1000"/>
                                        <p:tgtEl>
                                          <p:spTgt spid="2">
                                            <p:graphicEl>
                                              <a:dgm id="{B3BE7762-ECE4-4CF3-8969-44082762D805}"/>
                                            </p:graphicEl>
                                          </p:spTgt>
                                        </p:tgtEl>
                                      </p:cBhvr>
                                    </p:animEffect>
                                    <p:anim calcmode="lin" valueType="num">
                                      <p:cBhvr>
                                        <p:cTn id="103" dur="1000" fill="hold"/>
                                        <p:tgtEl>
                                          <p:spTgt spid="2">
                                            <p:graphicEl>
                                              <a:dgm id="{B3BE7762-ECE4-4CF3-8969-44082762D805}"/>
                                            </p:graphicEl>
                                          </p:spTgt>
                                        </p:tgtEl>
                                        <p:attrNameLst>
                                          <p:attrName>ppt_x</p:attrName>
                                        </p:attrNameLst>
                                      </p:cBhvr>
                                      <p:tavLst>
                                        <p:tav tm="0">
                                          <p:val>
                                            <p:strVal val="#ppt_x"/>
                                          </p:val>
                                        </p:tav>
                                        <p:tav tm="100000">
                                          <p:val>
                                            <p:strVal val="#ppt_x"/>
                                          </p:val>
                                        </p:tav>
                                      </p:tavLst>
                                    </p:anim>
                                    <p:anim calcmode="lin" valueType="num">
                                      <p:cBhvr>
                                        <p:cTn id="104" dur="1000" fill="hold"/>
                                        <p:tgtEl>
                                          <p:spTgt spid="2">
                                            <p:graphicEl>
                                              <a:dgm id="{B3BE7762-ECE4-4CF3-8969-44082762D805}"/>
                                            </p:graphic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
                                            <p:graphicEl>
                                              <a:dgm id="{C13F6444-B6EF-4361-94EE-F046AF9673B2}"/>
                                            </p:graphicEl>
                                          </p:spTgt>
                                        </p:tgtEl>
                                        <p:attrNameLst>
                                          <p:attrName>style.visibility</p:attrName>
                                        </p:attrNameLst>
                                      </p:cBhvr>
                                      <p:to>
                                        <p:strVal val="visible"/>
                                      </p:to>
                                    </p:set>
                                    <p:animEffect transition="in" filter="fade">
                                      <p:cBhvr>
                                        <p:cTn id="107" dur="1000"/>
                                        <p:tgtEl>
                                          <p:spTgt spid="2">
                                            <p:graphicEl>
                                              <a:dgm id="{C13F6444-B6EF-4361-94EE-F046AF9673B2}"/>
                                            </p:graphicEl>
                                          </p:spTgt>
                                        </p:tgtEl>
                                      </p:cBhvr>
                                    </p:animEffect>
                                    <p:anim calcmode="lin" valueType="num">
                                      <p:cBhvr>
                                        <p:cTn id="108" dur="1000" fill="hold"/>
                                        <p:tgtEl>
                                          <p:spTgt spid="2">
                                            <p:graphicEl>
                                              <a:dgm id="{C13F6444-B6EF-4361-94EE-F046AF9673B2}"/>
                                            </p:graphicEl>
                                          </p:spTgt>
                                        </p:tgtEl>
                                        <p:attrNameLst>
                                          <p:attrName>ppt_x</p:attrName>
                                        </p:attrNameLst>
                                      </p:cBhvr>
                                      <p:tavLst>
                                        <p:tav tm="0">
                                          <p:val>
                                            <p:strVal val="#ppt_x"/>
                                          </p:val>
                                        </p:tav>
                                        <p:tav tm="100000">
                                          <p:val>
                                            <p:strVal val="#ppt_x"/>
                                          </p:val>
                                        </p:tav>
                                      </p:tavLst>
                                    </p:anim>
                                    <p:anim calcmode="lin" valueType="num">
                                      <p:cBhvr>
                                        <p:cTn id="109" dur="1000" fill="hold"/>
                                        <p:tgtEl>
                                          <p:spTgt spid="2">
                                            <p:graphicEl>
                                              <a:dgm id="{C13F6444-B6EF-4361-94EE-F046AF9673B2}"/>
                                            </p:graphic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
                                            <p:graphicEl>
                                              <a:dgm id="{BC89C72E-1A33-4C0F-8EF7-18AAF3B4F7E7}"/>
                                            </p:graphicEl>
                                          </p:spTgt>
                                        </p:tgtEl>
                                        <p:attrNameLst>
                                          <p:attrName>style.visibility</p:attrName>
                                        </p:attrNameLst>
                                      </p:cBhvr>
                                      <p:to>
                                        <p:strVal val="visible"/>
                                      </p:to>
                                    </p:set>
                                    <p:animEffect transition="in" filter="fade">
                                      <p:cBhvr>
                                        <p:cTn id="112" dur="1000"/>
                                        <p:tgtEl>
                                          <p:spTgt spid="2">
                                            <p:graphicEl>
                                              <a:dgm id="{BC89C72E-1A33-4C0F-8EF7-18AAF3B4F7E7}"/>
                                            </p:graphicEl>
                                          </p:spTgt>
                                        </p:tgtEl>
                                      </p:cBhvr>
                                    </p:animEffect>
                                    <p:anim calcmode="lin" valueType="num">
                                      <p:cBhvr>
                                        <p:cTn id="113" dur="1000" fill="hold"/>
                                        <p:tgtEl>
                                          <p:spTgt spid="2">
                                            <p:graphicEl>
                                              <a:dgm id="{BC89C72E-1A33-4C0F-8EF7-18AAF3B4F7E7}"/>
                                            </p:graphicEl>
                                          </p:spTgt>
                                        </p:tgtEl>
                                        <p:attrNameLst>
                                          <p:attrName>ppt_x</p:attrName>
                                        </p:attrNameLst>
                                      </p:cBhvr>
                                      <p:tavLst>
                                        <p:tav tm="0">
                                          <p:val>
                                            <p:strVal val="#ppt_x"/>
                                          </p:val>
                                        </p:tav>
                                        <p:tav tm="100000">
                                          <p:val>
                                            <p:strVal val="#ppt_x"/>
                                          </p:val>
                                        </p:tav>
                                      </p:tavLst>
                                    </p:anim>
                                    <p:anim calcmode="lin" valueType="num">
                                      <p:cBhvr>
                                        <p:cTn id="114" dur="1000" fill="hold"/>
                                        <p:tgtEl>
                                          <p:spTgt spid="2">
                                            <p:graphicEl>
                                              <a:dgm id="{BC89C72E-1A33-4C0F-8EF7-18AAF3B4F7E7}"/>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2">
                                            <p:graphicEl>
                                              <a:dgm id="{CD0D329B-78C1-408E-B6D7-41A16DBCF9EA}"/>
                                            </p:graphicEl>
                                          </p:spTgt>
                                        </p:tgtEl>
                                        <p:attrNameLst>
                                          <p:attrName>style.visibility</p:attrName>
                                        </p:attrNameLst>
                                      </p:cBhvr>
                                      <p:to>
                                        <p:strVal val="visible"/>
                                      </p:to>
                                    </p:set>
                                    <p:anim calcmode="lin" valueType="num">
                                      <p:cBhvr>
                                        <p:cTn id="119" dur="500" fill="hold"/>
                                        <p:tgtEl>
                                          <p:spTgt spid="2">
                                            <p:graphicEl>
                                              <a:dgm id="{CD0D329B-78C1-408E-B6D7-41A16DBCF9EA}"/>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CD0D329B-78C1-408E-B6D7-41A16DBCF9EA}"/>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CD0D329B-78C1-408E-B6D7-41A16DBCF9E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9BE1CF5-93B5-8040-628F-0B4A61993270}"/>
              </a:ext>
            </a:extLst>
          </p:cNvPr>
          <p:cNvSpPr txBox="1"/>
          <p:nvPr/>
        </p:nvSpPr>
        <p:spPr>
          <a:xfrm>
            <a:off x="3690937" y="1256943"/>
            <a:ext cx="8396288" cy="4524315"/>
          </a:xfrm>
          <a:prstGeom prst="rect">
            <a:avLst/>
          </a:prstGeom>
          <a:noFill/>
        </p:spPr>
        <p:txBody>
          <a:bodyPr wrap="square">
            <a:spAutoFit/>
          </a:bodyPr>
          <a:lstStyle/>
          <a:p>
            <a:pPr>
              <a:spcBef>
                <a:spcPts val="600"/>
              </a:spcBef>
            </a:pPr>
            <a:r>
              <a:rPr lang="es-ES" sz="2400" b="1" dirty="0">
                <a:latin typeface="Constantia" panose="02030602050306030303" pitchFamily="18" charset="0"/>
              </a:rPr>
              <a:t>“El gobierno de Dios no se funda en una sumisión ciega ni en una reglamentación irracional, como Satanás quiere hacerlo aparecer. […]  No puede aceptar un homenaje que no le sea otorgado voluntaria e inteligentemente. Una mera sumisión forzada impediría todo desarrollo real del entendimiento y del carácter: haría del hombre un simple autómata. Tal no es el designio del Creador. […] Nos invita a entregarnos a Él para que pueda cumplir su voluntad en nosotros. A nosotros nos toca decidir si queremos ser libres de la esclavitud del pecado para compartir la libertad gloriosa de los hijos de Dios”</a:t>
            </a:r>
          </a:p>
        </p:txBody>
      </p:sp>
      <p:sp>
        <p:nvSpPr>
          <p:cNvPr id="4" name="CuadroTexto 3">
            <a:extLst>
              <a:ext uri="{FF2B5EF4-FFF2-40B4-BE49-F238E27FC236}">
                <a16:creationId xmlns:a16="http://schemas.microsoft.com/office/drawing/2014/main" id="{12211EB2-CB8C-C8F0-63B2-B102B98E2BC0}"/>
              </a:ext>
            </a:extLst>
          </p:cNvPr>
          <p:cNvSpPr txBox="1"/>
          <p:nvPr/>
        </p:nvSpPr>
        <p:spPr>
          <a:xfrm>
            <a:off x="8703158" y="5934075"/>
            <a:ext cx="3384067" cy="338554"/>
          </a:xfrm>
          <a:prstGeom prst="rect">
            <a:avLst/>
          </a:prstGeom>
          <a:noFill/>
        </p:spPr>
        <p:txBody>
          <a:bodyPr wrap="none" rtlCol="0">
            <a:spAutoFit/>
          </a:bodyPr>
          <a:lstStyle/>
          <a:p>
            <a:pPr algn="r"/>
            <a:r>
              <a:rPr lang="es-ES" sz="1600" b="1" dirty="0"/>
              <a:t>E. G. W. (El camino a Cristo, pg. 43)</a:t>
            </a:r>
          </a:p>
        </p:txBody>
      </p:sp>
    </p:spTree>
    <p:extLst>
      <p:ext uri="{BB962C8B-B14F-4D97-AF65-F5344CB8AC3E}">
        <p14:creationId xmlns:p14="http://schemas.microsoft.com/office/powerpoint/2010/main" val="198473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D20CBA-94C4-3CE1-017C-9D728C54FA2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persona, edificio, mujer, parado&#10;&#10;Descripción generada automáticamente">
            <a:extLst>
              <a:ext uri="{FF2B5EF4-FFF2-40B4-BE49-F238E27FC236}">
                <a16:creationId xmlns:a16="http://schemas.microsoft.com/office/drawing/2014/main" id="{E7CBC770-FC19-93F0-0ECA-FA81A6602919}"/>
              </a:ext>
            </a:extLst>
          </p:cNvPr>
          <p:cNvPicPr>
            <a:picLocks noGrp="1" noRot="1" noChangeAspect="1" noMove="1" noResize="1" noEditPoints="1" noAdjustHandles="1" noChangeArrowheads="1" noChangeShapeType="1" noCrop="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20" y="431"/>
            <a:ext cx="8448241" cy="6408311"/>
          </a:xfrm>
          <a:prstGeom prst="rect">
            <a:avLst/>
          </a:prstGeom>
        </p:spPr>
      </p:pic>
      <p:sp>
        <p:nvSpPr>
          <p:cNvPr id="10" name="Rectangle 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4" y="6408742"/>
            <a:ext cx="8448242"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9" name="Conector recto 8">
            <a:extLst>
              <a:ext uri="{FF2B5EF4-FFF2-40B4-BE49-F238E27FC236}">
                <a16:creationId xmlns:a16="http://schemas.microsoft.com/office/drawing/2014/main" id="{FED306A1-724F-4F2B-A006-D8392CB77F1E}"/>
              </a:ext>
            </a:extLst>
          </p:cNvPr>
          <p:cNvCxnSpPr>
            <a:cxnSpLocks noGrp="1" noRot="1" noMove="1" noResize="1" noEditPoints="1" noAdjustHandles="1" noChangeArrowheads="1" noChangeShapeType="1"/>
          </p:cNvCxnSpPr>
          <p:nvPr/>
        </p:nvCxnSpPr>
        <p:spPr>
          <a:xfrm>
            <a:off x="8443300" y="0"/>
            <a:ext cx="0" cy="6865943"/>
          </a:xfrm>
          <a:prstGeom prst="line">
            <a:avLst/>
          </a:prstGeom>
          <a:ln w="57150">
            <a:solidFill>
              <a:schemeClr val="accent1">
                <a:lumMod val="50000"/>
              </a:schemeClr>
            </a:solidFill>
          </a:ln>
          <a:effectLst>
            <a:outerShdw blurRad="50800" dist="38100" algn="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 name="CuadroTexto 3">
            <a:extLst>
              <a:ext uri="{FF2B5EF4-FFF2-40B4-BE49-F238E27FC236}">
                <a16:creationId xmlns:a16="http://schemas.microsoft.com/office/drawing/2014/main" id="{2C94B7B1-3953-A957-634D-B33B80911464}"/>
              </a:ext>
            </a:extLst>
          </p:cNvPr>
          <p:cNvSpPr txBox="1"/>
          <p:nvPr/>
        </p:nvSpPr>
        <p:spPr>
          <a:xfrm>
            <a:off x="8502934" y="357439"/>
            <a:ext cx="3634389" cy="569386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w="0"/>
                <a:solidFill>
                  <a:srgbClr val="CC3399">
                    <a:lumMod val="75000"/>
                  </a:srgbClr>
                </a:solidFill>
                <a:effectLst>
                  <a:outerShdw blurRad="38100" dist="25400" dir="5400000" algn="ctr" rotWithShape="0">
                    <a:srgbClr val="6E747A">
                      <a:alpha val="43000"/>
                    </a:srgbClr>
                  </a:outerShdw>
                </a:effectLst>
                <a:uLnTx/>
                <a:uFillTx/>
                <a:latin typeface="Comic Sans MS" panose="030F0702030302020204" pitchFamily="66" charset="0"/>
                <a:ea typeface="+mn-ea"/>
                <a:cs typeface="+mn-cs"/>
              </a:rPr>
              <a:t>“Entonces Pilato le dijo: ‘¿Luego, tú eres rey?’ Respondió Jesús: ‘Tú lo has dicho. Yo soy rey. Yo para esto he nacido, para esto he venido al mundo, para dar testimonio de la verdad. Todo el que es de la verdad oye mi voz’ ” </a:t>
            </a:r>
          </a:p>
        </p:txBody>
      </p:sp>
      <p:sp>
        <p:nvSpPr>
          <p:cNvPr id="6" name="CuadroTexto 5">
            <a:extLst>
              <a:ext uri="{FF2B5EF4-FFF2-40B4-BE49-F238E27FC236}">
                <a16:creationId xmlns:a16="http://schemas.microsoft.com/office/drawing/2014/main" id="{76F3703C-8747-6F47-065A-002407C49EE5}"/>
              </a:ext>
            </a:extLst>
          </p:cNvPr>
          <p:cNvSpPr txBox="1"/>
          <p:nvPr/>
        </p:nvSpPr>
        <p:spPr>
          <a:xfrm>
            <a:off x="8643154" y="6448704"/>
            <a:ext cx="3548826"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omic Sans MS" panose="030F0702030302020204" pitchFamily="66" charset="0"/>
                <a:ea typeface="+mn-ea"/>
                <a:cs typeface="+mn-cs"/>
              </a:rPr>
              <a:t>Juan 18:37</a:t>
            </a:r>
            <a:endParaRPr kumimoji="0" lang="es-ES" sz="2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271264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8" name="Rectángulo 27">
            <a:extLst>
              <a:ext uri="{FF2B5EF4-FFF2-40B4-BE49-F238E27FC236}">
                <a16:creationId xmlns:a16="http://schemas.microsoft.com/office/drawing/2014/main" id="{C16E1678-DDCA-7AA3-8E07-425CEB87DFD8}"/>
              </a:ext>
            </a:extLst>
          </p:cNvPr>
          <p:cNvSpPr>
            <a:spLocks noGrp="1" noRot="1" noMove="1" noResize="1" noEditPoints="1" noAdjustHandles="1" noChangeArrowheads="1" noChangeShapeType="1"/>
          </p:cNvSpPr>
          <p:nvPr/>
        </p:nvSpPr>
        <p:spPr>
          <a:xfrm>
            <a:off x="-603115" y="2704288"/>
            <a:ext cx="13268527" cy="4542818"/>
          </a:xfrm>
          <a:prstGeom prst="rect">
            <a:avLst/>
          </a:prstGeom>
          <a:blipFill>
            <a:blip r:embed="rId3" cstate="print">
              <a:extLst>
                <a:ext uri="{28A0092B-C50C-407E-A947-70E740481C1C}">
                  <a14:useLocalDpi xmlns:a14="http://schemas.microsoft.com/office/drawing/2010/main"/>
                </a:ext>
              </a:extLst>
            </a:blip>
            <a:stretch>
              <a:fillRect/>
            </a:stretch>
          </a:blipFill>
          <a:ln>
            <a:noFill/>
          </a:ln>
          <a:effectLst>
            <a:softEdge rad="266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CuadroTexto 1">
            <a:extLst>
              <a:ext uri="{FF2B5EF4-FFF2-40B4-BE49-F238E27FC236}">
                <a16:creationId xmlns:a16="http://schemas.microsoft.com/office/drawing/2014/main" id="{1B01B5E5-EA3B-B478-EA39-BF2C11C85952}"/>
              </a:ext>
            </a:extLst>
          </p:cNvPr>
          <p:cNvSpPr txBox="1"/>
          <p:nvPr/>
        </p:nvSpPr>
        <p:spPr>
          <a:xfrm>
            <a:off x="6743699" y="3362325"/>
            <a:ext cx="5448301" cy="3400931"/>
          </a:xfrm>
          <a:prstGeom prst="rect">
            <a:avLst/>
          </a:prstGeom>
          <a:noFill/>
        </p:spPr>
        <p:txBody>
          <a:bodyPr wrap="square" rtlCol="0">
            <a:spAutoFit/>
          </a:bodyPr>
          <a:lstStyle/>
          <a:p>
            <a:pPr>
              <a:spcBef>
                <a:spcPts val="600"/>
              </a:spcBef>
            </a:pPr>
            <a:r>
              <a:rPr lang="es-ES" sz="2000" b="1" dirty="0">
                <a:solidFill>
                  <a:schemeClr val="bg1"/>
                </a:solidFill>
                <a:effectLst>
                  <a:outerShdw blurRad="38100" dist="38100" dir="2700000" algn="tl">
                    <a:srgbClr val="000000">
                      <a:alpha val="43137"/>
                    </a:srgbClr>
                  </a:outerShdw>
                </a:effectLst>
                <a:highlight>
                  <a:srgbClr val="D24646"/>
                </a:highlight>
              </a:rPr>
              <a:t> El vencedor del conflicto:</a:t>
            </a:r>
          </a:p>
          <a:p>
            <a:pPr lvl="1">
              <a:spcBef>
                <a:spcPts val="600"/>
              </a:spcBef>
            </a:pPr>
            <a:r>
              <a:rPr lang="es-ES" sz="2000" b="1" dirty="0"/>
              <a:t>La victoria de Jesús.</a:t>
            </a:r>
          </a:p>
          <a:p>
            <a:pPr lvl="1">
              <a:spcBef>
                <a:spcPts val="600"/>
              </a:spcBef>
            </a:pPr>
            <a:r>
              <a:rPr lang="es-ES" sz="2000" b="1" dirty="0"/>
              <a:t>El significado de la cruz.</a:t>
            </a:r>
          </a:p>
          <a:p>
            <a:pPr>
              <a:spcBef>
                <a:spcPts val="1800"/>
              </a:spcBef>
            </a:pPr>
            <a:r>
              <a:rPr lang="es-ES" sz="2000" b="1" dirty="0">
                <a:solidFill>
                  <a:schemeClr val="bg1"/>
                </a:solidFill>
                <a:effectLst>
                  <a:outerShdw blurRad="38100" dist="38100" dir="2700000" algn="tl">
                    <a:srgbClr val="000000">
                      <a:alpha val="43137"/>
                    </a:srgbClr>
                  </a:outerShdw>
                </a:effectLst>
                <a:highlight>
                  <a:srgbClr val="808000"/>
                </a:highlight>
              </a:rPr>
              <a:t> ¿Qué más pude hacer?</a:t>
            </a:r>
          </a:p>
          <a:p>
            <a:pPr lvl="1">
              <a:spcBef>
                <a:spcPts val="600"/>
              </a:spcBef>
            </a:pPr>
            <a:r>
              <a:rPr lang="es-ES" sz="2000" b="1" dirty="0"/>
              <a:t>Esperaba dulzura y recibí amargura.</a:t>
            </a:r>
          </a:p>
          <a:p>
            <a:pPr lvl="1">
              <a:spcBef>
                <a:spcPts val="600"/>
              </a:spcBef>
            </a:pPr>
            <a:r>
              <a:rPr lang="es-ES" sz="2000" b="1" dirty="0"/>
              <a:t>Entregué amor y recibí odio.</a:t>
            </a:r>
          </a:p>
          <a:p>
            <a:pPr>
              <a:spcBef>
                <a:spcPts val="1800"/>
              </a:spcBef>
            </a:pPr>
            <a:r>
              <a:rPr lang="es-ES" sz="2000" b="1" dirty="0">
                <a:solidFill>
                  <a:schemeClr val="bg1"/>
                </a:solidFill>
                <a:effectLst>
                  <a:outerShdw blurRad="38100" dist="38100" dir="2700000" algn="tl">
                    <a:srgbClr val="000000">
                      <a:alpha val="43137"/>
                    </a:srgbClr>
                  </a:outerShdw>
                </a:effectLst>
                <a:highlight>
                  <a:srgbClr val="306A7B"/>
                </a:highlight>
              </a:rPr>
              <a:t> La vindicación del carácter de Dios:</a:t>
            </a:r>
          </a:p>
          <a:p>
            <a:pPr lvl="1">
              <a:spcBef>
                <a:spcPts val="600"/>
              </a:spcBef>
            </a:pPr>
            <a:r>
              <a:rPr lang="es-ES" sz="2000" b="1" dirty="0"/>
              <a:t>Juzgando a Dios.</a:t>
            </a:r>
          </a:p>
        </p:txBody>
      </p:sp>
      <p:sp>
        <p:nvSpPr>
          <p:cNvPr id="4" name="CuadroTexto 3">
            <a:extLst>
              <a:ext uri="{FF2B5EF4-FFF2-40B4-BE49-F238E27FC236}">
                <a16:creationId xmlns:a16="http://schemas.microsoft.com/office/drawing/2014/main" id="{DBBD9BC7-F345-F785-C09E-D32D85CDEA48}"/>
              </a:ext>
            </a:extLst>
          </p:cNvPr>
          <p:cNvSpPr txBox="1"/>
          <p:nvPr/>
        </p:nvSpPr>
        <p:spPr>
          <a:xfrm>
            <a:off x="220732" y="183906"/>
            <a:ext cx="6848475" cy="707886"/>
          </a:xfrm>
          <a:prstGeom prst="rect">
            <a:avLst/>
          </a:prstGeom>
          <a:noFill/>
        </p:spPr>
        <p:txBody>
          <a:bodyPr wrap="square" rtlCol="0">
            <a:spAutoFit/>
          </a:bodyPr>
          <a:lstStyle/>
          <a:p>
            <a:pPr>
              <a:spcBef>
                <a:spcPts val="600"/>
              </a:spcBef>
            </a:pPr>
            <a:r>
              <a:rPr lang="es-ES" sz="2000" b="1" dirty="0"/>
              <a:t>Satanás y sus secuaces han puesto en entredicho el carácter de Dios ante los ángeles y ante todo el Universo.</a:t>
            </a:r>
          </a:p>
        </p:txBody>
      </p:sp>
      <p:pic>
        <p:nvPicPr>
          <p:cNvPr id="8" name="Imagen 7" descr="Imagen que contiene natación, etapa&#10;&#10;El contenido generado por IA puede ser incorrecto.">
            <a:extLst>
              <a:ext uri="{FF2B5EF4-FFF2-40B4-BE49-F238E27FC236}">
                <a16:creationId xmlns:a16="http://schemas.microsoft.com/office/drawing/2014/main" id="{AA846696-8A70-3684-9DA8-CB9F1068605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0732" y="3175475"/>
            <a:ext cx="5713343" cy="35623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 name="Imagen 9" descr="Un par de personas de pie&#10;&#10;El contenido generado por IA puede ser incorrecto.">
            <a:extLst>
              <a:ext uri="{FF2B5EF4-FFF2-40B4-BE49-F238E27FC236}">
                <a16:creationId xmlns:a16="http://schemas.microsoft.com/office/drawing/2014/main" id="{E720B00F-9EF8-0862-684B-2480D4CB192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318592" y="172615"/>
            <a:ext cx="1721460" cy="2866668"/>
          </a:xfrm>
          <a:prstGeom prst="rect">
            <a:avLst/>
          </a:prstGeom>
          <a:solidFill>
            <a:srgbClr val="FFFFFF">
              <a:shade val="85000"/>
            </a:srgbClr>
          </a:solidFill>
          <a:ln w="57150" cap="sq">
            <a:solidFill>
              <a:srgbClr val="306A7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Patrón de fondo&#10;&#10;El contenido generado por IA puede ser incorrecto.">
            <a:extLst>
              <a:ext uri="{FF2B5EF4-FFF2-40B4-BE49-F238E27FC236}">
                <a16:creationId xmlns:a16="http://schemas.microsoft.com/office/drawing/2014/main" id="{1BAE7687-DDBE-54E3-0385-4A664B94E9B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18951" y="172615"/>
            <a:ext cx="2866668" cy="2866668"/>
          </a:xfrm>
          <a:prstGeom prst="round2DiagRect">
            <a:avLst>
              <a:gd name="adj1" fmla="val 13981"/>
              <a:gd name="adj2" fmla="val 15781"/>
            </a:avLst>
          </a:prstGeom>
          <a:ln w="57150" cap="sq">
            <a:solidFill>
              <a:srgbClr val="FDD492"/>
            </a:solidFill>
            <a:miter lim="800000"/>
          </a:ln>
          <a:effectLst>
            <a:outerShdw blurRad="254000" algn="tl" rotWithShape="0">
              <a:srgbClr val="000000">
                <a:alpha val="43000"/>
              </a:srgbClr>
            </a:outerShdw>
          </a:effectLst>
        </p:spPr>
      </p:pic>
      <p:pic>
        <p:nvPicPr>
          <p:cNvPr id="13" name="Imagen 12" descr="Imagen que contiene Forma&#10;&#10;El contenido generado por IA puede ser incorrecto.">
            <a:extLst>
              <a:ext uri="{FF2B5EF4-FFF2-40B4-BE49-F238E27FC236}">
                <a16:creationId xmlns:a16="http://schemas.microsoft.com/office/drawing/2014/main" id="{3698A699-02FE-D947-C4F2-B2C57B4D9C7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59076" y="4185202"/>
            <a:ext cx="341558" cy="253198"/>
          </a:xfrm>
          <a:prstGeom prst="rect">
            <a:avLst/>
          </a:prstGeom>
          <a:effectLst>
            <a:outerShdw blurRad="50800" dist="38100" dir="8100000" algn="tr" rotWithShape="0">
              <a:schemeClr val="tx1"/>
            </a:outerShdw>
          </a:effectLst>
        </p:spPr>
      </p:pic>
      <p:pic>
        <p:nvPicPr>
          <p:cNvPr id="14" name="Imagen 13">
            <a:extLst>
              <a:ext uri="{FF2B5EF4-FFF2-40B4-BE49-F238E27FC236}">
                <a16:creationId xmlns:a16="http://schemas.microsoft.com/office/drawing/2014/main" id="{CCFC17C4-3B95-CCFD-4E6B-D11D99E71F16}"/>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p:blipFill>
        <p:spPr>
          <a:xfrm>
            <a:off x="6859276" y="6399215"/>
            <a:ext cx="341158" cy="253198"/>
          </a:xfrm>
          <a:prstGeom prst="rect">
            <a:avLst/>
          </a:prstGeom>
          <a:effectLst>
            <a:outerShdw blurRad="50800" dist="38100" dir="8100000" algn="tr" rotWithShape="0">
              <a:schemeClr val="tx1"/>
            </a:outerShdw>
          </a:effectLst>
        </p:spPr>
      </p:pic>
      <p:pic>
        <p:nvPicPr>
          <p:cNvPr id="15" name="Imagen 14" descr="Imagen que contiene Forma&#10;&#10;El contenido generado por IA puede ser incorrecto.">
            <a:extLst>
              <a:ext uri="{FF2B5EF4-FFF2-40B4-BE49-F238E27FC236}">
                <a16:creationId xmlns:a16="http://schemas.microsoft.com/office/drawing/2014/main" id="{0E0D5298-6991-60A5-F255-46D6BEA56B6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859076" y="5484659"/>
            <a:ext cx="341558" cy="253198"/>
          </a:xfrm>
          <a:prstGeom prst="rect">
            <a:avLst/>
          </a:prstGeom>
          <a:effectLst>
            <a:outerShdw blurRad="50800" dist="38100" dir="8100000" algn="tr" rotWithShape="0">
              <a:schemeClr val="tx1"/>
            </a:outerShdw>
          </a:effectLst>
        </p:spPr>
      </p:pic>
      <p:pic>
        <p:nvPicPr>
          <p:cNvPr id="17" name="Imagen 16" descr="Imagen que contiene Forma&#10;&#10;El contenido generado por IA puede ser incorrecto.">
            <a:extLst>
              <a:ext uri="{FF2B5EF4-FFF2-40B4-BE49-F238E27FC236}">
                <a16:creationId xmlns:a16="http://schemas.microsoft.com/office/drawing/2014/main" id="{E4D2D4F7-25B1-86B1-DD35-8ECBAD6ACBB9}"/>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859076" y="3788923"/>
            <a:ext cx="341558" cy="253198"/>
          </a:xfrm>
          <a:prstGeom prst="rect">
            <a:avLst/>
          </a:prstGeom>
          <a:effectLst>
            <a:outerShdw blurRad="50800" dist="38100" dir="8100000" algn="tr" rotWithShape="0">
              <a:schemeClr val="tx1"/>
            </a:outerShdw>
          </a:effectLst>
        </p:spPr>
      </p:pic>
      <p:pic>
        <p:nvPicPr>
          <p:cNvPr id="18" name="Imagen 17" descr="Imagen que contiene Forma&#10;&#10;El contenido generado por IA puede ser incorrecto.">
            <a:extLst>
              <a:ext uri="{FF2B5EF4-FFF2-40B4-BE49-F238E27FC236}">
                <a16:creationId xmlns:a16="http://schemas.microsoft.com/office/drawing/2014/main" id="{A7516A3F-528D-3DC9-7E8E-36F30B9B1520}"/>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859076" y="5095065"/>
            <a:ext cx="341558" cy="253198"/>
          </a:xfrm>
          <a:prstGeom prst="rect">
            <a:avLst/>
          </a:prstGeom>
          <a:effectLst>
            <a:outerShdw blurRad="50800" dist="38100" dir="8100000" algn="tr" rotWithShape="0">
              <a:schemeClr val="tx1"/>
            </a:outerShdw>
          </a:effectLst>
        </p:spPr>
      </p:pic>
      <p:pic>
        <p:nvPicPr>
          <p:cNvPr id="21" name="Imagen 20">
            <a:extLst>
              <a:ext uri="{FF2B5EF4-FFF2-40B4-BE49-F238E27FC236}">
                <a16:creationId xmlns:a16="http://schemas.microsoft.com/office/drawing/2014/main" id="{E3961A34-5BD9-7790-D3C9-BC2B45A535E6}"/>
              </a:ext>
            </a:extLst>
          </p:cNvPr>
          <p:cNvPicPr>
            <a:picLocks noChangeAspect="1"/>
          </p:cNvPicPr>
          <p:nvPr/>
        </p:nvPicPr>
        <p:blipFill>
          <a:blip r:embed="rId13" cstate="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6264213" y="5798366"/>
            <a:ext cx="518395" cy="520201"/>
          </a:xfrm>
          <a:prstGeom prst="rect">
            <a:avLst/>
          </a:prstGeom>
          <a:effectLst>
            <a:outerShdw blurRad="50800" dist="12700" dir="8100000" algn="tr" rotWithShape="0">
              <a:prstClr val="black">
                <a:alpha val="62000"/>
              </a:prstClr>
            </a:outerShdw>
          </a:effectLst>
        </p:spPr>
      </p:pic>
      <p:pic>
        <p:nvPicPr>
          <p:cNvPr id="23" name="Imagen 22">
            <a:extLst>
              <a:ext uri="{FF2B5EF4-FFF2-40B4-BE49-F238E27FC236}">
                <a16:creationId xmlns:a16="http://schemas.microsoft.com/office/drawing/2014/main" id="{9251FDC1-D05C-E53A-A02E-8BA2AF48EFC8}"/>
              </a:ext>
            </a:extLst>
          </p:cNvPr>
          <p:cNvPicPr>
            <a:picLocks noChangeAspect="1"/>
          </p:cNvPicPr>
          <p:nvPr/>
        </p:nvPicPr>
        <p:blipFill>
          <a:blip r:embed="rId14" cstate="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a:off x="6264213" y="4531177"/>
            <a:ext cx="518395" cy="520201"/>
          </a:xfrm>
          <a:prstGeom prst="rect">
            <a:avLst/>
          </a:prstGeom>
          <a:effectLst>
            <a:outerShdw blurRad="50800" dist="12700" dir="8100000" algn="tr" rotWithShape="0">
              <a:prstClr val="black">
                <a:alpha val="62000"/>
              </a:prstClr>
            </a:outerShdw>
          </a:effectLst>
        </p:spPr>
      </p:pic>
      <p:pic>
        <p:nvPicPr>
          <p:cNvPr id="24" name="Imagen 23">
            <a:extLst>
              <a:ext uri="{FF2B5EF4-FFF2-40B4-BE49-F238E27FC236}">
                <a16:creationId xmlns:a16="http://schemas.microsoft.com/office/drawing/2014/main" id="{2C70E523-578A-77C6-7007-10D63C0BF8B2}"/>
              </a:ext>
            </a:extLst>
          </p:cNvPr>
          <p:cNvPicPr>
            <a:picLocks noChangeAspect="1"/>
          </p:cNvPicPr>
          <p:nvPr/>
        </p:nvPicPr>
        <p:blipFill>
          <a:blip r:embed="rId15" cstate="print">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6264213" y="3210354"/>
            <a:ext cx="518395" cy="520201"/>
          </a:xfrm>
          <a:prstGeom prst="rect">
            <a:avLst/>
          </a:prstGeom>
          <a:effectLst>
            <a:outerShdw blurRad="50800" dist="12700" dir="8100000" algn="tr" rotWithShape="0">
              <a:prstClr val="black">
                <a:alpha val="62000"/>
              </a:prstClr>
            </a:outerShdw>
          </a:effectLst>
        </p:spPr>
      </p:pic>
      <p:sp>
        <p:nvSpPr>
          <p:cNvPr id="5" name="CuadroTexto 4">
            <a:extLst>
              <a:ext uri="{FF2B5EF4-FFF2-40B4-BE49-F238E27FC236}">
                <a16:creationId xmlns:a16="http://schemas.microsoft.com/office/drawing/2014/main" id="{0EDF05B2-CA85-3A1C-1A99-C2F81FCB2EAE}"/>
              </a:ext>
            </a:extLst>
          </p:cNvPr>
          <p:cNvSpPr txBox="1"/>
          <p:nvPr/>
        </p:nvSpPr>
        <p:spPr>
          <a:xfrm>
            <a:off x="220732" y="1605949"/>
            <a:ext cx="6848475" cy="1015663"/>
          </a:xfrm>
          <a:prstGeom prst="rect">
            <a:avLst/>
          </a:prstGeom>
          <a:noFill/>
        </p:spPr>
        <p:txBody>
          <a:bodyPr wrap="square">
            <a:spAutoFit/>
          </a:bodyPr>
          <a:lstStyle/>
          <a:p>
            <a:pPr>
              <a:spcBef>
                <a:spcPts val="600"/>
              </a:spcBef>
            </a:pPr>
            <a:r>
              <a:rPr lang="es-ES" sz="2000" b="1" dirty="0"/>
              <a:t>¿Qué puede hacer Dios para vindicar su carácter? ¿Cómo puede convencer a los ángeles, y a todos los demás seres que Él ha creado, de la sinceridad de su amor por ellos?</a:t>
            </a:r>
          </a:p>
        </p:txBody>
      </p:sp>
      <p:sp>
        <p:nvSpPr>
          <p:cNvPr id="7" name="CuadroTexto 6">
            <a:extLst>
              <a:ext uri="{FF2B5EF4-FFF2-40B4-BE49-F238E27FC236}">
                <a16:creationId xmlns:a16="http://schemas.microsoft.com/office/drawing/2014/main" id="{73A17CE1-04D4-4277-5769-DC4D8D9B44F3}"/>
              </a:ext>
            </a:extLst>
          </p:cNvPr>
          <p:cNvSpPr txBox="1"/>
          <p:nvPr/>
        </p:nvSpPr>
        <p:spPr>
          <a:xfrm>
            <a:off x="225553" y="891792"/>
            <a:ext cx="6843654" cy="707886"/>
          </a:xfrm>
          <a:prstGeom prst="rect">
            <a:avLst/>
          </a:prstGeom>
          <a:noFill/>
        </p:spPr>
        <p:txBody>
          <a:bodyPr wrap="square">
            <a:spAutoFit/>
          </a:bodyPr>
          <a:lstStyle/>
          <a:p>
            <a:pPr>
              <a:spcBef>
                <a:spcPts val="600"/>
              </a:spcBef>
            </a:pPr>
            <a:r>
              <a:rPr lang="es-ES" sz="2000" b="1" dirty="0"/>
              <a:t>Aquí en la Tierra, pocos pensamos que Dios es amor, y que se preocupa por nosotros.</a:t>
            </a:r>
          </a:p>
        </p:txBody>
      </p:sp>
    </p:spTree>
    <p:extLst>
      <p:ext uri="{BB962C8B-B14F-4D97-AF65-F5344CB8AC3E}">
        <p14:creationId xmlns:p14="http://schemas.microsoft.com/office/powerpoint/2010/main" val="74630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800" decel="100000"/>
                                        <p:tgtEl>
                                          <p:spTgt spid="12"/>
                                        </p:tgtEl>
                                      </p:cBhvr>
                                    </p:animEffect>
                                    <p:anim calcmode="lin" valueType="num">
                                      <p:cBhvr>
                                        <p:cTn id="20" dur="800" decel="100000" fill="hold"/>
                                        <p:tgtEl>
                                          <p:spTgt spid="12"/>
                                        </p:tgtEl>
                                        <p:attrNameLst>
                                          <p:attrName>style.rotation</p:attrName>
                                        </p:attrNameLst>
                                      </p:cBhvr>
                                      <p:tavLst>
                                        <p:tav tm="0">
                                          <p:val>
                                            <p:fltVal val="-90"/>
                                          </p:val>
                                        </p:tav>
                                        <p:tav tm="100000">
                                          <p:val>
                                            <p:fltVal val="0"/>
                                          </p:val>
                                        </p:tav>
                                      </p:tavLst>
                                    </p:anim>
                                    <p:anim calcmode="lin" valueType="num">
                                      <p:cBhvr>
                                        <p:cTn id="21" dur="800" decel="100000" fill="hold"/>
                                        <p:tgtEl>
                                          <p:spTgt spid="12"/>
                                        </p:tgtEl>
                                        <p:attrNameLst>
                                          <p:attrName>ppt_x</p:attrName>
                                        </p:attrNameLst>
                                      </p:cBhvr>
                                      <p:tavLst>
                                        <p:tav tm="0">
                                          <p:val>
                                            <p:strVal val="#ppt_x+0.4"/>
                                          </p:val>
                                        </p:tav>
                                        <p:tav tm="100000">
                                          <p:val>
                                            <p:strVal val="#ppt_x-0.05"/>
                                          </p:val>
                                        </p:tav>
                                      </p:tavLst>
                                    </p:anim>
                                    <p:anim calcmode="lin" valueType="num">
                                      <p:cBhvr>
                                        <p:cTn id="22" dur="800" decel="100000" fill="hold"/>
                                        <p:tgtEl>
                                          <p:spTgt spid="12"/>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3"/>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 calcmode="lin" valueType="num">
                                      <p:cBhvr>
                                        <p:cTn id="46" dur="500" fill="hold"/>
                                        <p:tgtEl>
                                          <p:spTgt spid="24"/>
                                        </p:tgtEl>
                                        <p:attrNameLst>
                                          <p:attrName>style.rotation</p:attrName>
                                        </p:attrNameLst>
                                      </p:cBhvr>
                                      <p:tavLst>
                                        <p:tav tm="0">
                                          <p:val>
                                            <p:fltVal val="90"/>
                                          </p:val>
                                        </p:tav>
                                        <p:tav tm="100000">
                                          <p:val>
                                            <p:fltVal val="0"/>
                                          </p:val>
                                        </p:tav>
                                      </p:tavLst>
                                    </p:anim>
                                    <p:animEffect transition="in" filter="fade">
                                      <p:cBhvr>
                                        <p:cTn id="47" dur="500"/>
                                        <p:tgtEl>
                                          <p:spTgt spid="24"/>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left)">
                                      <p:cBhvr>
                                        <p:cTn id="51" dur="500"/>
                                        <p:tgtEl>
                                          <p:spTgt spid="2">
                                            <p:txEl>
                                              <p:pRg st="0" end="0"/>
                                            </p:txEl>
                                          </p:spTgt>
                                        </p:tgtEl>
                                      </p:cBhvr>
                                    </p:animEffect>
                                  </p:childTnLst>
                                </p:cTn>
                              </p:par>
                            </p:childTnLst>
                          </p:cTn>
                        </p:par>
                        <p:par>
                          <p:cTn id="52" fill="hold">
                            <p:stCondLst>
                              <p:cond delay="1000"/>
                            </p:stCondLst>
                            <p:childTnLst>
                              <p:par>
                                <p:cTn id="53" presetID="53" presetClass="entr" presetSubtype="16"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par>
                          <p:cTn id="62" fill="hold">
                            <p:stCondLst>
                              <p:cond delay="2000"/>
                            </p:stCondLst>
                            <p:childTnLst>
                              <p:par>
                                <p:cTn id="63" presetID="53" presetClass="entr" presetSubtype="16"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 calcmode="lin" valueType="num">
                                      <p:cBhvr>
                                        <p:cTn id="78" dur="500" fill="hold"/>
                                        <p:tgtEl>
                                          <p:spTgt spid="23"/>
                                        </p:tgtEl>
                                        <p:attrNameLst>
                                          <p:attrName>style.rotation</p:attrName>
                                        </p:attrNameLst>
                                      </p:cBhvr>
                                      <p:tavLst>
                                        <p:tav tm="0">
                                          <p:val>
                                            <p:fltVal val="90"/>
                                          </p:val>
                                        </p:tav>
                                        <p:tav tm="100000">
                                          <p:val>
                                            <p:fltVal val="0"/>
                                          </p:val>
                                        </p:tav>
                                      </p:tavLst>
                                    </p:anim>
                                    <p:animEffect transition="in" filter="fade">
                                      <p:cBhvr>
                                        <p:cTn id="79" dur="500"/>
                                        <p:tgtEl>
                                          <p:spTgt spid="23"/>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3" end="3"/>
                                            </p:txEl>
                                          </p:spTgt>
                                        </p:tgtEl>
                                        <p:attrNameLst>
                                          <p:attrName>style.visibility</p:attrName>
                                        </p:attrNameLst>
                                      </p:cBhvr>
                                      <p:to>
                                        <p:strVal val="visible"/>
                                      </p:to>
                                    </p:set>
                                    <p:animEffect transition="in" filter="wipe(left)">
                                      <p:cBhvr>
                                        <p:cTn id="83" dur="500"/>
                                        <p:tgtEl>
                                          <p:spTgt spid="2">
                                            <p:txEl>
                                              <p:pRg st="3" end="3"/>
                                            </p:txEl>
                                          </p:spTgt>
                                        </p:tgtEl>
                                      </p:cBhvr>
                                    </p:animEffect>
                                  </p:childTnLst>
                                </p:cTn>
                              </p:par>
                            </p:childTnLst>
                          </p:cTn>
                        </p:par>
                        <p:par>
                          <p:cTn id="84" fill="hold">
                            <p:stCondLst>
                              <p:cond delay="1000"/>
                            </p:stCondLst>
                            <p:childTnLst>
                              <p:par>
                                <p:cTn id="85" presetID="53" presetClass="entr" presetSubtype="16"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fltVal val="0"/>
                                          </p:val>
                                        </p:tav>
                                        <p:tav tm="100000">
                                          <p:val>
                                            <p:strVal val="#ppt_w"/>
                                          </p:val>
                                        </p:tav>
                                      </p:tavLst>
                                    </p:anim>
                                    <p:anim calcmode="lin" valueType="num">
                                      <p:cBhvr>
                                        <p:cTn id="88" dur="500" fill="hold"/>
                                        <p:tgtEl>
                                          <p:spTgt spid="18"/>
                                        </p:tgtEl>
                                        <p:attrNameLst>
                                          <p:attrName>ppt_h</p:attrName>
                                        </p:attrNameLst>
                                      </p:cBhvr>
                                      <p:tavLst>
                                        <p:tav tm="0">
                                          <p:val>
                                            <p:fltVal val="0"/>
                                          </p:val>
                                        </p:tav>
                                        <p:tav tm="100000">
                                          <p:val>
                                            <p:strVal val="#ppt_h"/>
                                          </p:val>
                                        </p:tav>
                                      </p:tavLst>
                                    </p:anim>
                                    <p:animEffect transition="in" filter="fade">
                                      <p:cBhvr>
                                        <p:cTn id="89" dur="500"/>
                                        <p:tgtEl>
                                          <p:spTgt spid="18"/>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2000"/>
                            </p:stCondLst>
                            <p:childTnLst>
                              <p:par>
                                <p:cTn id="95" presetID="53" presetClass="entr" presetSubtype="16" fill="hold" nodeType="after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p:cTn id="97" dur="500" fill="hold"/>
                                        <p:tgtEl>
                                          <p:spTgt spid="15"/>
                                        </p:tgtEl>
                                        <p:attrNameLst>
                                          <p:attrName>ppt_w</p:attrName>
                                        </p:attrNameLst>
                                      </p:cBhvr>
                                      <p:tavLst>
                                        <p:tav tm="0">
                                          <p:val>
                                            <p:fltVal val="0"/>
                                          </p:val>
                                        </p:tav>
                                        <p:tav tm="100000">
                                          <p:val>
                                            <p:strVal val="#ppt_w"/>
                                          </p:val>
                                        </p:tav>
                                      </p:tavLst>
                                    </p:anim>
                                    <p:anim calcmode="lin" valueType="num">
                                      <p:cBhvr>
                                        <p:cTn id="98" dur="500" fill="hold"/>
                                        <p:tgtEl>
                                          <p:spTgt spid="15"/>
                                        </p:tgtEl>
                                        <p:attrNameLst>
                                          <p:attrName>ppt_h</p:attrName>
                                        </p:attrNameLst>
                                      </p:cBhvr>
                                      <p:tavLst>
                                        <p:tav tm="0">
                                          <p:val>
                                            <p:fltVal val="0"/>
                                          </p:val>
                                        </p:tav>
                                        <p:tav tm="100000">
                                          <p:val>
                                            <p:strVal val="#ppt_h"/>
                                          </p:val>
                                        </p:tav>
                                      </p:tavLst>
                                    </p:anim>
                                    <p:animEffect transition="in" filter="fade">
                                      <p:cBhvr>
                                        <p:cTn id="99" dur="500"/>
                                        <p:tgtEl>
                                          <p:spTgt spid="15"/>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nodeType="click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ppt_w</p:attrName>
                                        </p:attrNameLst>
                                      </p:cBhvr>
                                      <p:tavLst>
                                        <p:tav tm="0">
                                          <p:val>
                                            <p:fltVal val="0"/>
                                          </p:val>
                                        </p:tav>
                                        <p:tav tm="100000">
                                          <p:val>
                                            <p:strVal val="#ppt_w"/>
                                          </p:val>
                                        </p:tav>
                                      </p:tavLst>
                                    </p:anim>
                                    <p:anim calcmode="lin" valueType="num">
                                      <p:cBhvr>
                                        <p:cTn id="109" dur="500" fill="hold"/>
                                        <p:tgtEl>
                                          <p:spTgt spid="21"/>
                                        </p:tgtEl>
                                        <p:attrNameLst>
                                          <p:attrName>ppt_h</p:attrName>
                                        </p:attrNameLst>
                                      </p:cBhvr>
                                      <p:tavLst>
                                        <p:tav tm="0">
                                          <p:val>
                                            <p:fltVal val="0"/>
                                          </p:val>
                                        </p:tav>
                                        <p:tav tm="100000">
                                          <p:val>
                                            <p:strVal val="#ppt_h"/>
                                          </p:val>
                                        </p:tav>
                                      </p:tavLst>
                                    </p:anim>
                                    <p:anim calcmode="lin" valueType="num">
                                      <p:cBhvr>
                                        <p:cTn id="110" dur="500" fill="hold"/>
                                        <p:tgtEl>
                                          <p:spTgt spid="21"/>
                                        </p:tgtEl>
                                        <p:attrNameLst>
                                          <p:attrName>style.rotation</p:attrName>
                                        </p:attrNameLst>
                                      </p:cBhvr>
                                      <p:tavLst>
                                        <p:tav tm="0">
                                          <p:val>
                                            <p:fltVal val="90"/>
                                          </p:val>
                                        </p:tav>
                                        <p:tav tm="100000">
                                          <p:val>
                                            <p:fltVal val="0"/>
                                          </p:val>
                                        </p:tav>
                                      </p:tavLst>
                                    </p:anim>
                                    <p:animEffect transition="in" filter="fade">
                                      <p:cBhvr>
                                        <p:cTn id="111" dur="500"/>
                                        <p:tgtEl>
                                          <p:spTgt spid="2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left)">
                                      <p:cBhvr>
                                        <p:cTn id="115" dur="500"/>
                                        <p:tgtEl>
                                          <p:spTgt spid="2">
                                            <p:txEl>
                                              <p:pRg st="6" end="6"/>
                                            </p:txEl>
                                          </p:spTgt>
                                        </p:tgtEl>
                                      </p:cBhvr>
                                    </p:animEffect>
                                  </p:childTnLst>
                                </p:cTn>
                              </p:par>
                            </p:childTnLst>
                          </p:cTn>
                        </p:par>
                        <p:par>
                          <p:cTn id="116" fill="hold">
                            <p:stCondLst>
                              <p:cond delay="1000"/>
                            </p:stCondLst>
                            <p:childTnLst>
                              <p:par>
                                <p:cTn id="117" presetID="53" presetClass="entr" presetSubtype="16" fill="hold" nodeType="afterEffect">
                                  <p:stCondLst>
                                    <p:cond delay="0"/>
                                  </p:stCondLst>
                                  <p:childTnLst>
                                    <p:set>
                                      <p:cBhvr>
                                        <p:cTn id="118" dur="1" fill="hold">
                                          <p:stCondLst>
                                            <p:cond delay="0"/>
                                          </p:stCondLst>
                                        </p:cTn>
                                        <p:tgtEl>
                                          <p:spTgt spid="14"/>
                                        </p:tgtEl>
                                        <p:attrNameLst>
                                          <p:attrName>style.visibility</p:attrName>
                                        </p:attrNameLst>
                                      </p:cBhvr>
                                      <p:to>
                                        <p:strVal val="visible"/>
                                      </p:to>
                                    </p:set>
                                    <p:anim calcmode="lin" valueType="num">
                                      <p:cBhvr>
                                        <p:cTn id="119" dur="500" fill="hold"/>
                                        <p:tgtEl>
                                          <p:spTgt spid="14"/>
                                        </p:tgtEl>
                                        <p:attrNameLst>
                                          <p:attrName>ppt_w</p:attrName>
                                        </p:attrNameLst>
                                      </p:cBhvr>
                                      <p:tavLst>
                                        <p:tav tm="0">
                                          <p:val>
                                            <p:fltVal val="0"/>
                                          </p:val>
                                        </p:tav>
                                        <p:tav tm="100000">
                                          <p:val>
                                            <p:strVal val="#ppt_w"/>
                                          </p:val>
                                        </p:tav>
                                      </p:tavLst>
                                    </p:anim>
                                    <p:anim calcmode="lin" valueType="num">
                                      <p:cBhvr>
                                        <p:cTn id="120" dur="500" fill="hold"/>
                                        <p:tgtEl>
                                          <p:spTgt spid="14"/>
                                        </p:tgtEl>
                                        <p:attrNameLst>
                                          <p:attrName>ppt_h</p:attrName>
                                        </p:attrNameLst>
                                      </p:cBhvr>
                                      <p:tavLst>
                                        <p:tav tm="0">
                                          <p:val>
                                            <p:fltVal val="0"/>
                                          </p:val>
                                        </p:tav>
                                        <p:tav tm="100000">
                                          <p:val>
                                            <p:strVal val="#ppt_h"/>
                                          </p:val>
                                        </p:tav>
                                      </p:tavLst>
                                    </p:anim>
                                    <p:animEffect transition="in" filter="fade">
                                      <p:cBhvr>
                                        <p:cTn id="121" dur="500"/>
                                        <p:tgtEl>
                                          <p:spTgt spid="14"/>
                                        </p:tgtEl>
                                      </p:cBhvr>
                                    </p:animEffect>
                                  </p:childTnLst>
                                </p:cTn>
                              </p:par>
                            </p:childTnLst>
                          </p:cTn>
                        </p:par>
                        <p:par>
                          <p:cTn id="122" fill="hold">
                            <p:stCondLst>
                              <p:cond delay="1500"/>
                            </p:stCondLst>
                            <p:childTnLst>
                              <p:par>
                                <p:cTn id="123" presetID="22" presetClass="entr" presetSubtype="8" fill="hold" grpId="0" nodeType="after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left)">
                                      <p:cBhvr>
                                        <p:cTn id="1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8CBCC15-C2C3-4BC6-AEE4-8AFBAB030C6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F7243E7-C517-A8DF-8697-5C739C60DF73}"/>
              </a:ext>
            </a:extLst>
          </p:cNvPr>
          <p:cNvSpPr txBox="1"/>
          <p:nvPr/>
        </p:nvSpPr>
        <p:spPr>
          <a:xfrm rot="627419">
            <a:off x="1310938" y="2938152"/>
            <a:ext cx="10642733" cy="923330"/>
          </a:xfrm>
          <a:prstGeom prst="rect">
            <a:avLst/>
          </a:prstGeom>
          <a:noFill/>
        </p:spPr>
        <p:txBody>
          <a:bodyPr wrap="square">
            <a:spAutoFit/>
            <a:scene3d>
              <a:camera prst="orthographicFront"/>
              <a:lightRig rig="threePt" dir="t"/>
            </a:scene3d>
            <a:sp3d extrusionH="57150">
              <a:bevelT h="25400" prst="softRound"/>
            </a:sp3d>
          </a:bodyPr>
          <a:lstStyle/>
          <a:p>
            <a:pPr algn="ctr"/>
            <a:r>
              <a:rPr lang="es-ES" sz="5400" b="1" dirty="0">
                <a:ln w="0"/>
                <a:solidFill>
                  <a:srgbClr val="607400"/>
                </a:solidFill>
                <a:effectLst>
                  <a:outerShdw blurRad="38100" dist="38100" dir="2700000" algn="tl">
                    <a:srgbClr val="000000">
                      <a:alpha val="43137"/>
                    </a:srgbClr>
                  </a:outerShdw>
                  <a:reflection blurRad="6350" stA="53000" endA="300" endPos="35500" dir="5400000" sy="-90000" algn="bl" rotWithShape="0"/>
                </a:effectLst>
              </a:rPr>
              <a:t>EL VENCEDOR DEL CONFLICTO</a:t>
            </a:r>
          </a:p>
        </p:txBody>
      </p:sp>
    </p:spTree>
    <p:extLst>
      <p:ext uri="{BB962C8B-B14F-4D97-AF65-F5344CB8AC3E}">
        <p14:creationId xmlns:p14="http://schemas.microsoft.com/office/powerpoint/2010/main" val="37382000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2BAE2BC-98EA-3796-8E07-CFB72B9C7D42}"/>
            </a:ext>
          </a:extLst>
        </p:cNvPr>
        <p:cNvGrpSpPr/>
        <p:nvPr/>
      </p:nvGrpSpPr>
      <p:grpSpPr>
        <a:xfrm>
          <a:off x="0" y="0"/>
          <a:ext cx="0" cy="0"/>
          <a:chOff x="0" y="0"/>
          <a:chExt cx="0" cy="0"/>
        </a:xfrm>
      </p:grpSpPr>
      <p:pic>
        <p:nvPicPr>
          <p:cNvPr id="11" name="Imagen 10" descr="Imagen que contiene colorido, hombre, agua, parado&#10;&#10;El contenido generado por IA puede ser incorrecto.">
            <a:extLst>
              <a:ext uri="{FF2B5EF4-FFF2-40B4-BE49-F238E27FC236}">
                <a16:creationId xmlns:a16="http://schemas.microsoft.com/office/drawing/2014/main" id="{1CD3521D-C18B-E8B4-9A72-5BB207D725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811909" y="179963"/>
            <a:ext cx="2184055" cy="1747244"/>
          </a:xfrm>
          <a:prstGeom prst="roundRect">
            <a:avLst>
              <a:gd name="adj" fmla="val 4167"/>
            </a:avLst>
          </a:prstGeom>
          <a:solidFill>
            <a:srgbClr val="FFFFFF"/>
          </a:solidFill>
          <a:ln w="76200" cap="sq">
            <a:solidFill>
              <a:srgbClr val="7030A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Imagen que contiene interior, tabla, edificio, sostener&#10;&#10;El contenido generado por IA puede ser incorrecto.">
            <a:extLst>
              <a:ext uri="{FF2B5EF4-FFF2-40B4-BE49-F238E27FC236}">
                <a16:creationId xmlns:a16="http://schemas.microsoft.com/office/drawing/2014/main" id="{634634E5-2BEC-58B2-B3B2-99B067B3A96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6036" y="179963"/>
            <a:ext cx="2184055" cy="1744426"/>
          </a:xfrm>
          <a:prstGeom prst="roundRect">
            <a:avLst>
              <a:gd name="adj" fmla="val 4167"/>
            </a:avLst>
          </a:prstGeom>
          <a:solidFill>
            <a:srgbClr val="FFFFFF"/>
          </a:solidFill>
          <a:ln w="76200" cap="sq">
            <a:solidFill>
              <a:schemeClr val="accent2">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A35F27CD-11CF-A851-C90A-1DAFFB9C9FFA}"/>
              </a:ext>
            </a:extLst>
          </p:cNvPr>
          <p:cNvSpPr txBox="1"/>
          <p:nvPr/>
        </p:nvSpPr>
        <p:spPr>
          <a:xfrm>
            <a:off x="2380090" y="0"/>
            <a:ext cx="7431819" cy="769441"/>
          </a:xfrm>
          <a:prstGeom prst="rect">
            <a:avLst/>
          </a:prstGeom>
          <a:noFill/>
        </p:spPr>
        <p:txBody>
          <a:bodyPr wrap="square">
            <a:spAutoFit/>
          </a:bodyPr>
          <a:lstStyle/>
          <a:p>
            <a:pPr algn="ctr"/>
            <a:r>
              <a:rPr lang="es-E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LA VICTORIA DE JESÚS</a:t>
            </a:r>
          </a:p>
        </p:txBody>
      </p:sp>
      <p:sp>
        <p:nvSpPr>
          <p:cNvPr id="5" name="CuadroTexto 4">
            <a:extLst>
              <a:ext uri="{FF2B5EF4-FFF2-40B4-BE49-F238E27FC236}">
                <a16:creationId xmlns:a16="http://schemas.microsoft.com/office/drawing/2014/main" id="{62F41FFB-32F8-8E79-A120-8E49EC561082}"/>
              </a:ext>
            </a:extLst>
          </p:cNvPr>
          <p:cNvSpPr txBox="1"/>
          <p:nvPr/>
        </p:nvSpPr>
        <p:spPr>
          <a:xfrm>
            <a:off x="2380090" y="599434"/>
            <a:ext cx="7431819" cy="861774"/>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4">
                    <a:lumMod val="75000"/>
                  </a:schemeClr>
                </a:solidFill>
                <a:latin typeface="Comic Sans MS" panose="030F0702030302020204" pitchFamily="66" charset="0"/>
              </a:rPr>
              <a:t>“Al que venciere, le daré que se siente conmigo en mi trono, así como yo he vencido, y me he sentado con mi Padre en su trono” </a:t>
            </a:r>
            <a:r>
              <a:rPr lang="es-ES" sz="1400" b="1" dirty="0">
                <a:solidFill>
                  <a:schemeClr val="accent4">
                    <a:lumMod val="75000"/>
                  </a:schemeClr>
                </a:solidFill>
                <a:latin typeface="Comic Sans MS" panose="030F0702030302020204" pitchFamily="66" charset="0"/>
              </a:rPr>
              <a:t>(Apocalipsis 3:21)</a:t>
            </a:r>
          </a:p>
        </p:txBody>
      </p:sp>
      <p:sp>
        <p:nvSpPr>
          <p:cNvPr id="6" name="CuadroTexto 5">
            <a:extLst>
              <a:ext uri="{FF2B5EF4-FFF2-40B4-BE49-F238E27FC236}">
                <a16:creationId xmlns:a16="http://schemas.microsoft.com/office/drawing/2014/main" id="{C0F37FD5-3EAD-77B5-3ED2-5275DC9F9423}"/>
              </a:ext>
            </a:extLst>
          </p:cNvPr>
          <p:cNvSpPr txBox="1"/>
          <p:nvPr/>
        </p:nvSpPr>
        <p:spPr>
          <a:xfrm>
            <a:off x="2524125" y="1462370"/>
            <a:ext cx="7143749" cy="707886"/>
          </a:xfrm>
          <a:prstGeom prst="rect">
            <a:avLst/>
          </a:prstGeom>
          <a:noFill/>
        </p:spPr>
        <p:txBody>
          <a:bodyPr wrap="square" rtlCol="0">
            <a:spAutoFit/>
          </a:bodyPr>
          <a:lstStyle/>
          <a:p>
            <a:pPr>
              <a:spcBef>
                <a:spcPts val="600"/>
              </a:spcBef>
            </a:pPr>
            <a:r>
              <a:rPr lang="es-ES" sz="2000" b="1" dirty="0"/>
              <a:t>Satanás mantiene que el carácter de Dios es el de un tirano. Pero ¿cuál es el carácter de Sanatas?</a:t>
            </a:r>
          </a:p>
        </p:txBody>
      </p:sp>
      <p:graphicFrame>
        <p:nvGraphicFramePr>
          <p:cNvPr id="2" name="Diagrama 1">
            <a:extLst>
              <a:ext uri="{FF2B5EF4-FFF2-40B4-BE49-F238E27FC236}">
                <a16:creationId xmlns:a16="http://schemas.microsoft.com/office/drawing/2014/main" id="{8BD6ED18-C3CD-B5D1-C603-C7616D3E4E20}"/>
              </a:ext>
            </a:extLst>
          </p:cNvPr>
          <p:cNvGraphicFramePr/>
          <p:nvPr>
            <p:extLst>
              <p:ext uri="{D42A27DB-BD31-4B8C-83A1-F6EECF244321}">
                <p14:modId xmlns:p14="http://schemas.microsoft.com/office/powerpoint/2010/main" val="2610968633"/>
              </p:ext>
            </p:extLst>
          </p:nvPr>
        </p:nvGraphicFramePr>
        <p:xfrm>
          <a:off x="304799" y="2191475"/>
          <a:ext cx="6980220" cy="19425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CuadroTexto 7">
            <a:extLst>
              <a:ext uri="{FF2B5EF4-FFF2-40B4-BE49-F238E27FC236}">
                <a16:creationId xmlns:a16="http://schemas.microsoft.com/office/drawing/2014/main" id="{61919C0F-F794-5654-6F33-2D62A7D4E440}"/>
              </a:ext>
            </a:extLst>
          </p:cNvPr>
          <p:cNvSpPr txBox="1"/>
          <p:nvPr/>
        </p:nvSpPr>
        <p:spPr>
          <a:xfrm>
            <a:off x="7649593" y="2315174"/>
            <a:ext cx="4324631" cy="1631216"/>
          </a:xfrm>
          <a:prstGeom prst="rect">
            <a:avLst/>
          </a:prstGeom>
          <a:noFill/>
        </p:spPr>
        <p:txBody>
          <a:bodyPr wrap="square" rtlCol="0">
            <a:spAutoFit/>
          </a:bodyPr>
          <a:lstStyle/>
          <a:p>
            <a:pPr>
              <a:spcBef>
                <a:spcPts val="600"/>
              </a:spcBef>
            </a:pPr>
            <a:r>
              <a:rPr lang="es-ES" sz="2000" b="1" dirty="0"/>
              <a:t>Por sus mentiras, le quitó a Adán su dominio sobre la Tierra, convirtiéndose en el “príncipe de este mundo” (</a:t>
            </a:r>
            <a:r>
              <a:rPr lang="es-ES" sz="2000" b="1" dirty="0" err="1"/>
              <a:t>Jn</a:t>
            </a:r>
            <a:r>
              <a:rPr lang="es-ES" sz="2000" b="1" dirty="0"/>
              <a:t>. 14:30). Pero Jesús vino a quitarle su dominio (1Jn. 3:8).</a:t>
            </a:r>
          </a:p>
        </p:txBody>
      </p:sp>
      <p:graphicFrame>
        <p:nvGraphicFramePr>
          <p:cNvPr id="12" name="Diagrama 11">
            <a:extLst>
              <a:ext uri="{FF2B5EF4-FFF2-40B4-BE49-F238E27FC236}">
                <a16:creationId xmlns:a16="http://schemas.microsoft.com/office/drawing/2014/main" id="{296F19A8-877E-A18B-D6D0-6BC2FC2EDDD6}"/>
              </a:ext>
            </a:extLst>
          </p:cNvPr>
          <p:cNvGraphicFramePr/>
          <p:nvPr>
            <p:extLst>
              <p:ext uri="{D42A27DB-BD31-4B8C-83A1-F6EECF244321}">
                <p14:modId xmlns:p14="http://schemas.microsoft.com/office/powerpoint/2010/main" val="3955215720"/>
              </p:ext>
            </p:extLst>
          </p:nvPr>
        </p:nvGraphicFramePr>
        <p:xfrm>
          <a:off x="304799" y="4278957"/>
          <a:ext cx="11691166" cy="217893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CuadroTexto 6">
            <a:extLst>
              <a:ext uri="{FF2B5EF4-FFF2-40B4-BE49-F238E27FC236}">
                <a16:creationId xmlns:a16="http://schemas.microsoft.com/office/drawing/2014/main" id="{4C21C11D-84EF-8994-8170-F65253790AE2}"/>
              </a:ext>
            </a:extLst>
          </p:cNvPr>
          <p:cNvSpPr txBox="1"/>
          <p:nvPr/>
        </p:nvSpPr>
        <p:spPr>
          <a:xfrm>
            <a:off x="0" y="6457890"/>
            <a:ext cx="12191999" cy="400110"/>
          </a:xfrm>
          <a:prstGeom prst="rect">
            <a:avLst/>
          </a:prstGeom>
          <a:noFill/>
        </p:spPr>
        <p:txBody>
          <a:bodyPr wrap="square">
            <a:spAutoFit/>
          </a:bodyPr>
          <a:lstStyle/>
          <a:p>
            <a:pPr algn="ctr">
              <a:spcBef>
                <a:spcPts val="600"/>
              </a:spcBef>
            </a:pPr>
            <a:r>
              <a:rPr lang="es-ES" sz="2000" b="1" dirty="0"/>
              <a:t>Gracias a la victoria de Jesús, nuestra victoria está también asegurada (Ap. 12:11).</a:t>
            </a:r>
          </a:p>
        </p:txBody>
      </p:sp>
    </p:spTree>
    <p:extLst>
      <p:ext uri="{BB962C8B-B14F-4D97-AF65-F5344CB8AC3E}">
        <p14:creationId xmlns:p14="http://schemas.microsoft.com/office/powerpoint/2010/main" val="19059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900" decel="100000" fill="hold"/>
                                        <p:tgtEl>
                                          <p:spTgt spid="9"/>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
                                            <p:graphicEl>
                                              <a:dgm id="{2183A242-4194-4816-8ED7-765FC98B7656}"/>
                                            </p:graphicEl>
                                          </p:spTgt>
                                        </p:tgtEl>
                                        <p:attrNameLst>
                                          <p:attrName>style.visibility</p:attrName>
                                        </p:attrNameLst>
                                      </p:cBhvr>
                                      <p:to>
                                        <p:strVal val="visible"/>
                                      </p:to>
                                    </p:set>
                                    <p:animEffect transition="in" filter="box(out)">
                                      <p:cBhvr>
                                        <p:cTn id="33" dur="750"/>
                                        <p:tgtEl>
                                          <p:spTgt spid="2">
                                            <p:graphicEl>
                                              <a:dgm id="{2183A242-4194-4816-8ED7-765FC98B7656}"/>
                                            </p:graphicEl>
                                          </p:spTgt>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2">
                                            <p:graphicEl>
                                              <a:dgm id="{BBAB1F76-DD22-4D4F-88B8-8F25390885E4}"/>
                                            </p:graphicEl>
                                          </p:spTgt>
                                        </p:tgtEl>
                                        <p:attrNameLst>
                                          <p:attrName>style.visibility</p:attrName>
                                        </p:attrNameLst>
                                      </p:cBhvr>
                                      <p:to>
                                        <p:strVal val="visible"/>
                                      </p:to>
                                    </p:set>
                                    <p:animEffect transition="in" filter="wipe(left)">
                                      <p:cBhvr>
                                        <p:cTn id="37" dur="500"/>
                                        <p:tgtEl>
                                          <p:spTgt spid="2">
                                            <p:graphicEl>
                                              <a:dgm id="{BBAB1F76-DD22-4D4F-88B8-8F25390885E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graphicEl>
                                              <a:dgm id="{C7990918-2165-4104-8E51-3A1351828162}"/>
                                            </p:graphicEl>
                                          </p:spTgt>
                                        </p:tgtEl>
                                        <p:attrNameLst>
                                          <p:attrName>style.visibility</p:attrName>
                                        </p:attrNameLst>
                                      </p:cBhvr>
                                      <p:to>
                                        <p:strVal val="visible"/>
                                      </p:to>
                                    </p:set>
                                    <p:animEffect transition="in" filter="wipe(left)">
                                      <p:cBhvr>
                                        <p:cTn id="42" dur="500"/>
                                        <p:tgtEl>
                                          <p:spTgt spid="2">
                                            <p:graphicEl>
                                              <a:dgm id="{C7990918-2165-4104-8E51-3A1351828162}"/>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graphicEl>
                                              <a:dgm id="{EAB70BE3-A100-4A73-96C9-C6427267F266}"/>
                                            </p:graphicEl>
                                          </p:spTgt>
                                        </p:tgtEl>
                                        <p:attrNameLst>
                                          <p:attrName>style.visibility</p:attrName>
                                        </p:attrNameLst>
                                      </p:cBhvr>
                                      <p:to>
                                        <p:strVal val="visible"/>
                                      </p:to>
                                    </p:set>
                                    <p:animEffect transition="in" filter="wipe(left)">
                                      <p:cBhvr>
                                        <p:cTn id="47" dur="500"/>
                                        <p:tgtEl>
                                          <p:spTgt spid="2">
                                            <p:graphicEl>
                                              <a:dgm id="{EAB70BE3-A100-4A73-96C9-C6427267F26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graphicEl>
                                              <a:dgm id="{04428C4D-D98E-4480-86E6-A30AD85AD89E}"/>
                                            </p:graphicEl>
                                          </p:spTgt>
                                        </p:tgtEl>
                                        <p:attrNameLst>
                                          <p:attrName>style.visibility</p:attrName>
                                        </p:attrNameLst>
                                      </p:cBhvr>
                                      <p:to>
                                        <p:strVal val="visible"/>
                                      </p:to>
                                    </p:set>
                                    <p:animEffect transition="in" filter="wipe(left)">
                                      <p:cBhvr>
                                        <p:cTn id="52" dur="500"/>
                                        <p:tgtEl>
                                          <p:spTgt spid="2">
                                            <p:graphicEl>
                                              <a:dgm id="{04428C4D-D98E-4480-86E6-A30AD85AD89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900" decel="100000" fill="hold"/>
                                        <p:tgtEl>
                                          <p:spTgt spid="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12">
                                            <p:graphicEl>
                                              <a:dgm id="{A240ABA1-B8DD-43AF-BD77-7AE60AE461B3}"/>
                                            </p:graphicEl>
                                          </p:spTgt>
                                        </p:tgtEl>
                                        <p:attrNameLst>
                                          <p:attrName>style.visibility</p:attrName>
                                        </p:attrNameLst>
                                      </p:cBhvr>
                                      <p:to>
                                        <p:strVal val="visible"/>
                                      </p:to>
                                    </p:set>
                                    <p:anim calcmode="lin" valueType="num">
                                      <p:cBhvr>
                                        <p:cTn id="71" dur="500" fill="hold"/>
                                        <p:tgtEl>
                                          <p:spTgt spid="12">
                                            <p:graphicEl>
                                              <a:dgm id="{A240ABA1-B8DD-43AF-BD77-7AE60AE461B3}"/>
                                            </p:graphicEl>
                                          </p:spTgt>
                                        </p:tgtEl>
                                        <p:attrNameLst>
                                          <p:attrName>ppt_w</p:attrName>
                                        </p:attrNameLst>
                                      </p:cBhvr>
                                      <p:tavLst>
                                        <p:tav tm="0">
                                          <p:val>
                                            <p:fltVal val="0"/>
                                          </p:val>
                                        </p:tav>
                                        <p:tav tm="100000">
                                          <p:val>
                                            <p:strVal val="#ppt_w"/>
                                          </p:val>
                                        </p:tav>
                                      </p:tavLst>
                                    </p:anim>
                                    <p:anim calcmode="lin" valueType="num">
                                      <p:cBhvr>
                                        <p:cTn id="72" dur="500" fill="hold"/>
                                        <p:tgtEl>
                                          <p:spTgt spid="12">
                                            <p:graphicEl>
                                              <a:dgm id="{A240ABA1-B8DD-43AF-BD77-7AE60AE461B3}"/>
                                            </p:graphicEl>
                                          </p:spTgt>
                                        </p:tgtEl>
                                        <p:attrNameLst>
                                          <p:attrName>ppt_h</p:attrName>
                                        </p:attrNameLst>
                                      </p:cBhvr>
                                      <p:tavLst>
                                        <p:tav tm="0">
                                          <p:val>
                                            <p:fltVal val="0"/>
                                          </p:val>
                                        </p:tav>
                                        <p:tav tm="100000">
                                          <p:val>
                                            <p:strVal val="#ppt_h"/>
                                          </p:val>
                                        </p:tav>
                                      </p:tavLst>
                                    </p:anim>
                                    <p:animEffect transition="in" filter="fade">
                                      <p:cBhvr>
                                        <p:cTn id="73" dur="500"/>
                                        <p:tgtEl>
                                          <p:spTgt spid="12">
                                            <p:graphicEl>
                                              <a:dgm id="{A240ABA1-B8DD-43AF-BD77-7AE60AE461B3}"/>
                                            </p:graphicEl>
                                          </p:spTgt>
                                        </p:tgtEl>
                                      </p:cBhvr>
                                    </p:animEffect>
                                    <p:anim calcmode="lin" valueType="num">
                                      <p:cBhvr>
                                        <p:cTn id="74" dur="500" fill="hold"/>
                                        <p:tgtEl>
                                          <p:spTgt spid="12">
                                            <p:graphicEl>
                                              <a:dgm id="{A240ABA1-B8DD-43AF-BD77-7AE60AE461B3}"/>
                                            </p:graphicEl>
                                          </p:spTgt>
                                        </p:tgtEl>
                                        <p:attrNameLst>
                                          <p:attrName>ppt_x</p:attrName>
                                        </p:attrNameLst>
                                      </p:cBhvr>
                                      <p:tavLst>
                                        <p:tav tm="0">
                                          <p:val>
                                            <p:fltVal val="0.5"/>
                                          </p:val>
                                        </p:tav>
                                        <p:tav tm="100000">
                                          <p:val>
                                            <p:strVal val="#ppt_x"/>
                                          </p:val>
                                        </p:tav>
                                      </p:tavLst>
                                    </p:anim>
                                    <p:anim calcmode="lin" valueType="num">
                                      <p:cBhvr>
                                        <p:cTn id="75" dur="500" fill="hold"/>
                                        <p:tgtEl>
                                          <p:spTgt spid="12">
                                            <p:graphicEl>
                                              <a:dgm id="{A240ABA1-B8DD-43AF-BD77-7AE60AE461B3}"/>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12">
                                            <p:graphicEl>
                                              <a:dgm id="{E2189613-6510-45E5-AF7E-709B2D9AAF6F}"/>
                                            </p:graphicEl>
                                          </p:spTgt>
                                        </p:tgtEl>
                                        <p:attrNameLst>
                                          <p:attrName>style.visibility</p:attrName>
                                        </p:attrNameLst>
                                      </p:cBhvr>
                                      <p:to>
                                        <p:strVal val="visible"/>
                                      </p:to>
                                    </p:set>
                                    <p:anim calcmode="lin" valueType="num">
                                      <p:cBhvr>
                                        <p:cTn id="78" dur="500" fill="hold"/>
                                        <p:tgtEl>
                                          <p:spTgt spid="12">
                                            <p:graphicEl>
                                              <a:dgm id="{E2189613-6510-45E5-AF7E-709B2D9AAF6F}"/>
                                            </p:graphicEl>
                                          </p:spTgt>
                                        </p:tgtEl>
                                        <p:attrNameLst>
                                          <p:attrName>ppt_w</p:attrName>
                                        </p:attrNameLst>
                                      </p:cBhvr>
                                      <p:tavLst>
                                        <p:tav tm="0">
                                          <p:val>
                                            <p:fltVal val="0"/>
                                          </p:val>
                                        </p:tav>
                                        <p:tav tm="100000">
                                          <p:val>
                                            <p:strVal val="#ppt_w"/>
                                          </p:val>
                                        </p:tav>
                                      </p:tavLst>
                                    </p:anim>
                                    <p:anim calcmode="lin" valueType="num">
                                      <p:cBhvr>
                                        <p:cTn id="79" dur="500" fill="hold"/>
                                        <p:tgtEl>
                                          <p:spTgt spid="12">
                                            <p:graphicEl>
                                              <a:dgm id="{E2189613-6510-45E5-AF7E-709B2D9AAF6F}"/>
                                            </p:graphicEl>
                                          </p:spTgt>
                                        </p:tgtEl>
                                        <p:attrNameLst>
                                          <p:attrName>ppt_h</p:attrName>
                                        </p:attrNameLst>
                                      </p:cBhvr>
                                      <p:tavLst>
                                        <p:tav tm="0">
                                          <p:val>
                                            <p:fltVal val="0"/>
                                          </p:val>
                                        </p:tav>
                                        <p:tav tm="100000">
                                          <p:val>
                                            <p:strVal val="#ppt_h"/>
                                          </p:val>
                                        </p:tav>
                                      </p:tavLst>
                                    </p:anim>
                                    <p:animEffect transition="in" filter="fade">
                                      <p:cBhvr>
                                        <p:cTn id="80" dur="500"/>
                                        <p:tgtEl>
                                          <p:spTgt spid="12">
                                            <p:graphicEl>
                                              <a:dgm id="{E2189613-6510-45E5-AF7E-709B2D9AAF6F}"/>
                                            </p:graphicEl>
                                          </p:spTgt>
                                        </p:tgtEl>
                                      </p:cBhvr>
                                    </p:animEffect>
                                    <p:anim calcmode="lin" valueType="num">
                                      <p:cBhvr>
                                        <p:cTn id="81" dur="500" fill="hold"/>
                                        <p:tgtEl>
                                          <p:spTgt spid="12">
                                            <p:graphicEl>
                                              <a:dgm id="{E2189613-6510-45E5-AF7E-709B2D9AAF6F}"/>
                                            </p:graphicEl>
                                          </p:spTgt>
                                        </p:tgtEl>
                                        <p:attrNameLst>
                                          <p:attrName>ppt_x</p:attrName>
                                        </p:attrNameLst>
                                      </p:cBhvr>
                                      <p:tavLst>
                                        <p:tav tm="0">
                                          <p:val>
                                            <p:fltVal val="0.5"/>
                                          </p:val>
                                        </p:tav>
                                        <p:tav tm="100000">
                                          <p:val>
                                            <p:strVal val="#ppt_x"/>
                                          </p:val>
                                        </p:tav>
                                      </p:tavLst>
                                    </p:anim>
                                    <p:anim calcmode="lin" valueType="num">
                                      <p:cBhvr>
                                        <p:cTn id="82" dur="500" fill="hold"/>
                                        <p:tgtEl>
                                          <p:spTgt spid="12">
                                            <p:graphicEl>
                                              <a:dgm id="{E2189613-6510-45E5-AF7E-709B2D9AAF6F}"/>
                                            </p:graphicEl>
                                          </p:spTgt>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2">
                                            <p:graphicEl>
                                              <a:dgm id="{1EAF7421-4ABD-451C-B331-EF64E3874CE2}"/>
                                            </p:graphicEl>
                                          </p:spTgt>
                                        </p:tgtEl>
                                        <p:attrNameLst>
                                          <p:attrName>style.visibility</p:attrName>
                                        </p:attrNameLst>
                                      </p:cBhvr>
                                      <p:to>
                                        <p:strVal val="visible"/>
                                      </p:to>
                                    </p:set>
                                    <p:anim calcmode="lin" valueType="num">
                                      <p:cBhvr>
                                        <p:cTn id="85" dur="500" fill="hold"/>
                                        <p:tgtEl>
                                          <p:spTgt spid="12">
                                            <p:graphicEl>
                                              <a:dgm id="{1EAF7421-4ABD-451C-B331-EF64E3874CE2}"/>
                                            </p:graphicEl>
                                          </p:spTgt>
                                        </p:tgtEl>
                                        <p:attrNameLst>
                                          <p:attrName>ppt_w</p:attrName>
                                        </p:attrNameLst>
                                      </p:cBhvr>
                                      <p:tavLst>
                                        <p:tav tm="0">
                                          <p:val>
                                            <p:fltVal val="0"/>
                                          </p:val>
                                        </p:tav>
                                        <p:tav tm="100000">
                                          <p:val>
                                            <p:strVal val="#ppt_w"/>
                                          </p:val>
                                        </p:tav>
                                      </p:tavLst>
                                    </p:anim>
                                    <p:anim calcmode="lin" valueType="num">
                                      <p:cBhvr>
                                        <p:cTn id="86" dur="500" fill="hold"/>
                                        <p:tgtEl>
                                          <p:spTgt spid="12">
                                            <p:graphicEl>
                                              <a:dgm id="{1EAF7421-4ABD-451C-B331-EF64E3874CE2}"/>
                                            </p:graphicEl>
                                          </p:spTgt>
                                        </p:tgtEl>
                                        <p:attrNameLst>
                                          <p:attrName>ppt_h</p:attrName>
                                        </p:attrNameLst>
                                      </p:cBhvr>
                                      <p:tavLst>
                                        <p:tav tm="0">
                                          <p:val>
                                            <p:fltVal val="0"/>
                                          </p:val>
                                        </p:tav>
                                        <p:tav tm="100000">
                                          <p:val>
                                            <p:strVal val="#ppt_h"/>
                                          </p:val>
                                        </p:tav>
                                      </p:tavLst>
                                    </p:anim>
                                    <p:animEffect transition="in" filter="fade">
                                      <p:cBhvr>
                                        <p:cTn id="87" dur="500"/>
                                        <p:tgtEl>
                                          <p:spTgt spid="12">
                                            <p:graphicEl>
                                              <a:dgm id="{1EAF7421-4ABD-451C-B331-EF64E3874CE2}"/>
                                            </p:graphicEl>
                                          </p:spTgt>
                                        </p:tgtEl>
                                      </p:cBhvr>
                                    </p:animEffect>
                                    <p:anim calcmode="lin" valueType="num">
                                      <p:cBhvr>
                                        <p:cTn id="88" dur="500" fill="hold"/>
                                        <p:tgtEl>
                                          <p:spTgt spid="12">
                                            <p:graphicEl>
                                              <a:dgm id="{1EAF7421-4ABD-451C-B331-EF64E3874CE2}"/>
                                            </p:graphicEl>
                                          </p:spTgt>
                                        </p:tgtEl>
                                        <p:attrNameLst>
                                          <p:attrName>ppt_x</p:attrName>
                                        </p:attrNameLst>
                                      </p:cBhvr>
                                      <p:tavLst>
                                        <p:tav tm="0">
                                          <p:val>
                                            <p:fltVal val="0.5"/>
                                          </p:val>
                                        </p:tav>
                                        <p:tav tm="100000">
                                          <p:val>
                                            <p:strVal val="#ppt_x"/>
                                          </p:val>
                                        </p:tav>
                                      </p:tavLst>
                                    </p:anim>
                                    <p:anim calcmode="lin" valueType="num">
                                      <p:cBhvr>
                                        <p:cTn id="89" dur="500" fill="hold"/>
                                        <p:tgtEl>
                                          <p:spTgt spid="12">
                                            <p:graphicEl>
                                              <a:dgm id="{1EAF7421-4ABD-451C-B331-EF64E3874CE2}"/>
                                            </p:graphicEl>
                                          </p:spTgt>
                                        </p:tgtEl>
                                        <p:attrNameLst>
                                          <p:attrName>ppt_y</p:attrName>
                                        </p:attrNameLst>
                                      </p:cBhvr>
                                      <p:tavLst>
                                        <p:tav tm="0">
                                          <p:val>
                                            <p:fltVal val="0.5"/>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528" fill="hold" grpId="0" nodeType="clickEffect">
                                  <p:stCondLst>
                                    <p:cond delay="0"/>
                                  </p:stCondLst>
                                  <p:childTnLst>
                                    <p:set>
                                      <p:cBhvr>
                                        <p:cTn id="93" dur="1" fill="hold">
                                          <p:stCondLst>
                                            <p:cond delay="0"/>
                                          </p:stCondLst>
                                        </p:cTn>
                                        <p:tgtEl>
                                          <p:spTgt spid="12">
                                            <p:graphicEl>
                                              <a:dgm id="{BCFAE8E9-64D9-4CCE-AA10-71B46461AB64}"/>
                                            </p:graphicEl>
                                          </p:spTgt>
                                        </p:tgtEl>
                                        <p:attrNameLst>
                                          <p:attrName>style.visibility</p:attrName>
                                        </p:attrNameLst>
                                      </p:cBhvr>
                                      <p:to>
                                        <p:strVal val="visible"/>
                                      </p:to>
                                    </p:set>
                                    <p:anim calcmode="lin" valueType="num">
                                      <p:cBhvr>
                                        <p:cTn id="94" dur="500" fill="hold"/>
                                        <p:tgtEl>
                                          <p:spTgt spid="12">
                                            <p:graphicEl>
                                              <a:dgm id="{BCFAE8E9-64D9-4CCE-AA10-71B46461AB64}"/>
                                            </p:graphicEl>
                                          </p:spTgt>
                                        </p:tgtEl>
                                        <p:attrNameLst>
                                          <p:attrName>ppt_w</p:attrName>
                                        </p:attrNameLst>
                                      </p:cBhvr>
                                      <p:tavLst>
                                        <p:tav tm="0">
                                          <p:val>
                                            <p:fltVal val="0"/>
                                          </p:val>
                                        </p:tav>
                                        <p:tav tm="100000">
                                          <p:val>
                                            <p:strVal val="#ppt_w"/>
                                          </p:val>
                                        </p:tav>
                                      </p:tavLst>
                                    </p:anim>
                                    <p:anim calcmode="lin" valueType="num">
                                      <p:cBhvr>
                                        <p:cTn id="95" dur="500" fill="hold"/>
                                        <p:tgtEl>
                                          <p:spTgt spid="12">
                                            <p:graphicEl>
                                              <a:dgm id="{BCFAE8E9-64D9-4CCE-AA10-71B46461AB64}"/>
                                            </p:graphicEl>
                                          </p:spTgt>
                                        </p:tgtEl>
                                        <p:attrNameLst>
                                          <p:attrName>ppt_h</p:attrName>
                                        </p:attrNameLst>
                                      </p:cBhvr>
                                      <p:tavLst>
                                        <p:tav tm="0">
                                          <p:val>
                                            <p:fltVal val="0"/>
                                          </p:val>
                                        </p:tav>
                                        <p:tav tm="100000">
                                          <p:val>
                                            <p:strVal val="#ppt_h"/>
                                          </p:val>
                                        </p:tav>
                                      </p:tavLst>
                                    </p:anim>
                                    <p:animEffect transition="in" filter="fade">
                                      <p:cBhvr>
                                        <p:cTn id="96" dur="500"/>
                                        <p:tgtEl>
                                          <p:spTgt spid="12">
                                            <p:graphicEl>
                                              <a:dgm id="{BCFAE8E9-64D9-4CCE-AA10-71B46461AB64}"/>
                                            </p:graphicEl>
                                          </p:spTgt>
                                        </p:tgtEl>
                                      </p:cBhvr>
                                    </p:animEffect>
                                    <p:anim calcmode="lin" valueType="num">
                                      <p:cBhvr>
                                        <p:cTn id="97" dur="500" fill="hold"/>
                                        <p:tgtEl>
                                          <p:spTgt spid="12">
                                            <p:graphicEl>
                                              <a:dgm id="{BCFAE8E9-64D9-4CCE-AA10-71B46461AB64}"/>
                                            </p:graphicEl>
                                          </p:spTgt>
                                        </p:tgtEl>
                                        <p:attrNameLst>
                                          <p:attrName>ppt_x</p:attrName>
                                        </p:attrNameLst>
                                      </p:cBhvr>
                                      <p:tavLst>
                                        <p:tav tm="0">
                                          <p:val>
                                            <p:fltVal val="0.5"/>
                                          </p:val>
                                        </p:tav>
                                        <p:tav tm="100000">
                                          <p:val>
                                            <p:strVal val="#ppt_x"/>
                                          </p:val>
                                        </p:tav>
                                      </p:tavLst>
                                    </p:anim>
                                    <p:anim calcmode="lin" valueType="num">
                                      <p:cBhvr>
                                        <p:cTn id="98" dur="500" fill="hold"/>
                                        <p:tgtEl>
                                          <p:spTgt spid="12">
                                            <p:graphicEl>
                                              <a:dgm id="{BCFAE8E9-64D9-4CCE-AA10-71B46461AB64}"/>
                                            </p:graphicEl>
                                          </p:spTgt>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12">
                                            <p:graphicEl>
                                              <a:dgm id="{3250A3F2-8367-4640-881A-70EB5757FC67}"/>
                                            </p:graphicEl>
                                          </p:spTgt>
                                        </p:tgtEl>
                                        <p:attrNameLst>
                                          <p:attrName>style.visibility</p:attrName>
                                        </p:attrNameLst>
                                      </p:cBhvr>
                                      <p:to>
                                        <p:strVal val="visible"/>
                                      </p:to>
                                    </p:set>
                                    <p:anim calcmode="lin" valueType="num">
                                      <p:cBhvr>
                                        <p:cTn id="101" dur="500" fill="hold"/>
                                        <p:tgtEl>
                                          <p:spTgt spid="12">
                                            <p:graphicEl>
                                              <a:dgm id="{3250A3F2-8367-4640-881A-70EB5757FC67}"/>
                                            </p:graphicEl>
                                          </p:spTgt>
                                        </p:tgtEl>
                                        <p:attrNameLst>
                                          <p:attrName>ppt_w</p:attrName>
                                        </p:attrNameLst>
                                      </p:cBhvr>
                                      <p:tavLst>
                                        <p:tav tm="0">
                                          <p:val>
                                            <p:fltVal val="0"/>
                                          </p:val>
                                        </p:tav>
                                        <p:tav tm="100000">
                                          <p:val>
                                            <p:strVal val="#ppt_w"/>
                                          </p:val>
                                        </p:tav>
                                      </p:tavLst>
                                    </p:anim>
                                    <p:anim calcmode="lin" valueType="num">
                                      <p:cBhvr>
                                        <p:cTn id="102" dur="500" fill="hold"/>
                                        <p:tgtEl>
                                          <p:spTgt spid="12">
                                            <p:graphicEl>
                                              <a:dgm id="{3250A3F2-8367-4640-881A-70EB5757FC67}"/>
                                            </p:graphicEl>
                                          </p:spTgt>
                                        </p:tgtEl>
                                        <p:attrNameLst>
                                          <p:attrName>ppt_h</p:attrName>
                                        </p:attrNameLst>
                                      </p:cBhvr>
                                      <p:tavLst>
                                        <p:tav tm="0">
                                          <p:val>
                                            <p:fltVal val="0"/>
                                          </p:val>
                                        </p:tav>
                                        <p:tav tm="100000">
                                          <p:val>
                                            <p:strVal val="#ppt_h"/>
                                          </p:val>
                                        </p:tav>
                                      </p:tavLst>
                                    </p:anim>
                                    <p:animEffect transition="in" filter="fade">
                                      <p:cBhvr>
                                        <p:cTn id="103" dur="500"/>
                                        <p:tgtEl>
                                          <p:spTgt spid="12">
                                            <p:graphicEl>
                                              <a:dgm id="{3250A3F2-8367-4640-881A-70EB5757FC67}"/>
                                            </p:graphicEl>
                                          </p:spTgt>
                                        </p:tgtEl>
                                      </p:cBhvr>
                                    </p:animEffect>
                                    <p:anim calcmode="lin" valueType="num">
                                      <p:cBhvr>
                                        <p:cTn id="104" dur="500" fill="hold"/>
                                        <p:tgtEl>
                                          <p:spTgt spid="12">
                                            <p:graphicEl>
                                              <a:dgm id="{3250A3F2-8367-4640-881A-70EB5757FC67}"/>
                                            </p:graphicEl>
                                          </p:spTgt>
                                        </p:tgtEl>
                                        <p:attrNameLst>
                                          <p:attrName>ppt_x</p:attrName>
                                        </p:attrNameLst>
                                      </p:cBhvr>
                                      <p:tavLst>
                                        <p:tav tm="0">
                                          <p:val>
                                            <p:fltVal val="0.5"/>
                                          </p:val>
                                        </p:tav>
                                        <p:tav tm="100000">
                                          <p:val>
                                            <p:strVal val="#ppt_x"/>
                                          </p:val>
                                        </p:tav>
                                      </p:tavLst>
                                    </p:anim>
                                    <p:anim calcmode="lin" valueType="num">
                                      <p:cBhvr>
                                        <p:cTn id="105" dur="500" fill="hold"/>
                                        <p:tgtEl>
                                          <p:spTgt spid="12">
                                            <p:graphicEl>
                                              <a:dgm id="{3250A3F2-8367-4640-881A-70EB5757FC67}"/>
                                            </p:graphicEl>
                                          </p:spTgt>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12">
                                            <p:graphicEl>
                                              <a:dgm id="{03B67029-DF6D-4CA9-B567-A68747A7702E}"/>
                                            </p:graphicEl>
                                          </p:spTgt>
                                        </p:tgtEl>
                                        <p:attrNameLst>
                                          <p:attrName>style.visibility</p:attrName>
                                        </p:attrNameLst>
                                      </p:cBhvr>
                                      <p:to>
                                        <p:strVal val="visible"/>
                                      </p:to>
                                    </p:set>
                                    <p:anim calcmode="lin" valueType="num">
                                      <p:cBhvr>
                                        <p:cTn id="108" dur="500" fill="hold"/>
                                        <p:tgtEl>
                                          <p:spTgt spid="12">
                                            <p:graphicEl>
                                              <a:dgm id="{03B67029-DF6D-4CA9-B567-A68747A7702E}"/>
                                            </p:graphicEl>
                                          </p:spTgt>
                                        </p:tgtEl>
                                        <p:attrNameLst>
                                          <p:attrName>ppt_w</p:attrName>
                                        </p:attrNameLst>
                                      </p:cBhvr>
                                      <p:tavLst>
                                        <p:tav tm="0">
                                          <p:val>
                                            <p:fltVal val="0"/>
                                          </p:val>
                                        </p:tav>
                                        <p:tav tm="100000">
                                          <p:val>
                                            <p:strVal val="#ppt_w"/>
                                          </p:val>
                                        </p:tav>
                                      </p:tavLst>
                                    </p:anim>
                                    <p:anim calcmode="lin" valueType="num">
                                      <p:cBhvr>
                                        <p:cTn id="109" dur="500" fill="hold"/>
                                        <p:tgtEl>
                                          <p:spTgt spid="12">
                                            <p:graphicEl>
                                              <a:dgm id="{03B67029-DF6D-4CA9-B567-A68747A7702E}"/>
                                            </p:graphicEl>
                                          </p:spTgt>
                                        </p:tgtEl>
                                        <p:attrNameLst>
                                          <p:attrName>ppt_h</p:attrName>
                                        </p:attrNameLst>
                                      </p:cBhvr>
                                      <p:tavLst>
                                        <p:tav tm="0">
                                          <p:val>
                                            <p:fltVal val="0"/>
                                          </p:val>
                                        </p:tav>
                                        <p:tav tm="100000">
                                          <p:val>
                                            <p:strVal val="#ppt_h"/>
                                          </p:val>
                                        </p:tav>
                                      </p:tavLst>
                                    </p:anim>
                                    <p:animEffect transition="in" filter="fade">
                                      <p:cBhvr>
                                        <p:cTn id="110" dur="500"/>
                                        <p:tgtEl>
                                          <p:spTgt spid="12">
                                            <p:graphicEl>
                                              <a:dgm id="{03B67029-DF6D-4CA9-B567-A68747A7702E}"/>
                                            </p:graphicEl>
                                          </p:spTgt>
                                        </p:tgtEl>
                                      </p:cBhvr>
                                    </p:animEffect>
                                    <p:anim calcmode="lin" valueType="num">
                                      <p:cBhvr>
                                        <p:cTn id="111" dur="500" fill="hold"/>
                                        <p:tgtEl>
                                          <p:spTgt spid="12">
                                            <p:graphicEl>
                                              <a:dgm id="{03B67029-DF6D-4CA9-B567-A68747A7702E}"/>
                                            </p:graphicEl>
                                          </p:spTgt>
                                        </p:tgtEl>
                                        <p:attrNameLst>
                                          <p:attrName>ppt_x</p:attrName>
                                        </p:attrNameLst>
                                      </p:cBhvr>
                                      <p:tavLst>
                                        <p:tav tm="0">
                                          <p:val>
                                            <p:fltVal val="0.5"/>
                                          </p:val>
                                        </p:tav>
                                        <p:tav tm="100000">
                                          <p:val>
                                            <p:strVal val="#ppt_x"/>
                                          </p:val>
                                        </p:tav>
                                      </p:tavLst>
                                    </p:anim>
                                    <p:anim calcmode="lin" valueType="num">
                                      <p:cBhvr>
                                        <p:cTn id="112" dur="500" fill="hold"/>
                                        <p:tgtEl>
                                          <p:spTgt spid="12">
                                            <p:graphicEl>
                                              <a:dgm id="{03B67029-DF6D-4CA9-B567-A68747A7702E}"/>
                                            </p:graphicEl>
                                          </p:spTgt>
                                        </p:tgtEl>
                                        <p:attrNameLst>
                                          <p:attrName>ppt_y</p:attrName>
                                        </p:attrNameLst>
                                      </p:cBhvr>
                                      <p:tavLst>
                                        <p:tav tm="0">
                                          <p:val>
                                            <p:fltVal val="0.5"/>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53" presetClass="entr" presetSubtype="528" fill="hold" grpId="0" nodeType="clickEffect">
                                  <p:stCondLst>
                                    <p:cond delay="0"/>
                                  </p:stCondLst>
                                  <p:childTnLst>
                                    <p:set>
                                      <p:cBhvr>
                                        <p:cTn id="116" dur="1" fill="hold">
                                          <p:stCondLst>
                                            <p:cond delay="0"/>
                                          </p:stCondLst>
                                        </p:cTn>
                                        <p:tgtEl>
                                          <p:spTgt spid="12">
                                            <p:graphicEl>
                                              <a:dgm id="{810B12D1-471D-4415-88D4-ABF04BAA60BA}"/>
                                            </p:graphicEl>
                                          </p:spTgt>
                                        </p:tgtEl>
                                        <p:attrNameLst>
                                          <p:attrName>style.visibility</p:attrName>
                                        </p:attrNameLst>
                                      </p:cBhvr>
                                      <p:to>
                                        <p:strVal val="visible"/>
                                      </p:to>
                                    </p:set>
                                    <p:anim calcmode="lin" valueType="num">
                                      <p:cBhvr>
                                        <p:cTn id="117" dur="500" fill="hold"/>
                                        <p:tgtEl>
                                          <p:spTgt spid="12">
                                            <p:graphicEl>
                                              <a:dgm id="{810B12D1-471D-4415-88D4-ABF04BAA60BA}"/>
                                            </p:graphicEl>
                                          </p:spTgt>
                                        </p:tgtEl>
                                        <p:attrNameLst>
                                          <p:attrName>ppt_w</p:attrName>
                                        </p:attrNameLst>
                                      </p:cBhvr>
                                      <p:tavLst>
                                        <p:tav tm="0">
                                          <p:val>
                                            <p:fltVal val="0"/>
                                          </p:val>
                                        </p:tav>
                                        <p:tav tm="100000">
                                          <p:val>
                                            <p:strVal val="#ppt_w"/>
                                          </p:val>
                                        </p:tav>
                                      </p:tavLst>
                                    </p:anim>
                                    <p:anim calcmode="lin" valueType="num">
                                      <p:cBhvr>
                                        <p:cTn id="118" dur="500" fill="hold"/>
                                        <p:tgtEl>
                                          <p:spTgt spid="12">
                                            <p:graphicEl>
                                              <a:dgm id="{810B12D1-471D-4415-88D4-ABF04BAA60BA}"/>
                                            </p:graphicEl>
                                          </p:spTgt>
                                        </p:tgtEl>
                                        <p:attrNameLst>
                                          <p:attrName>ppt_h</p:attrName>
                                        </p:attrNameLst>
                                      </p:cBhvr>
                                      <p:tavLst>
                                        <p:tav tm="0">
                                          <p:val>
                                            <p:fltVal val="0"/>
                                          </p:val>
                                        </p:tav>
                                        <p:tav tm="100000">
                                          <p:val>
                                            <p:strVal val="#ppt_h"/>
                                          </p:val>
                                        </p:tav>
                                      </p:tavLst>
                                    </p:anim>
                                    <p:animEffect transition="in" filter="fade">
                                      <p:cBhvr>
                                        <p:cTn id="119" dur="500"/>
                                        <p:tgtEl>
                                          <p:spTgt spid="12">
                                            <p:graphicEl>
                                              <a:dgm id="{810B12D1-471D-4415-88D4-ABF04BAA60BA}"/>
                                            </p:graphicEl>
                                          </p:spTgt>
                                        </p:tgtEl>
                                      </p:cBhvr>
                                    </p:animEffect>
                                    <p:anim calcmode="lin" valueType="num">
                                      <p:cBhvr>
                                        <p:cTn id="120" dur="500" fill="hold"/>
                                        <p:tgtEl>
                                          <p:spTgt spid="12">
                                            <p:graphicEl>
                                              <a:dgm id="{810B12D1-471D-4415-88D4-ABF04BAA60BA}"/>
                                            </p:graphicEl>
                                          </p:spTgt>
                                        </p:tgtEl>
                                        <p:attrNameLst>
                                          <p:attrName>ppt_x</p:attrName>
                                        </p:attrNameLst>
                                      </p:cBhvr>
                                      <p:tavLst>
                                        <p:tav tm="0">
                                          <p:val>
                                            <p:fltVal val="0.5"/>
                                          </p:val>
                                        </p:tav>
                                        <p:tav tm="100000">
                                          <p:val>
                                            <p:strVal val="#ppt_x"/>
                                          </p:val>
                                        </p:tav>
                                      </p:tavLst>
                                    </p:anim>
                                    <p:anim calcmode="lin" valueType="num">
                                      <p:cBhvr>
                                        <p:cTn id="121" dur="500" fill="hold"/>
                                        <p:tgtEl>
                                          <p:spTgt spid="12">
                                            <p:graphicEl>
                                              <a:dgm id="{810B12D1-471D-4415-88D4-ABF04BAA60BA}"/>
                                            </p:graphicEl>
                                          </p:spTgt>
                                        </p:tgtEl>
                                        <p:attrNameLst>
                                          <p:attrName>ppt_y</p:attrName>
                                        </p:attrNameLst>
                                      </p:cBhvr>
                                      <p:tavLst>
                                        <p:tav tm="0">
                                          <p:val>
                                            <p:fltVal val="0.5"/>
                                          </p:val>
                                        </p:tav>
                                        <p:tav tm="100000">
                                          <p:val>
                                            <p:strVal val="#ppt_y"/>
                                          </p:val>
                                        </p:tav>
                                      </p:tavLst>
                                    </p:anim>
                                  </p:childTnLst>
                                </p:cTn>
                              </p:par>
                              <p:par>
                                <p:cTn id="122" presetID="53" presetClass="entr" presetSubtype="528" fill="hold" grpId="0" nodeType="withEffect">
                                  <p:stCondLst>
                                    <p:cond delay="0"/>
                                  </p:stCondLst>
                                  <p:childTnLst>
                                    <p:set>
                                      <p:cBhvr>
                                        <p:cTn id="123" dur="1" fill="hold">
                                          <p:stCondLst>
                                            <p:cond delay="0"/>
                                          </p:stCondLst>
                                        </p:cTn>
                                        <p:tgtEl>
                                          <p:spTgt spid="12">
                                            <p:graphicEl>
                                              <a:dgm id="{FAD5F6FA-66F8-4AD2-BAB6-A7A69B3831EF}"/>
                                            </p:graphicEl>
                                          </p:spTgt>
                                        </p:tgtEl>
                                        <p:attrNameLst>
                                          <p:attrName>style.visibility</p:attrName>
                                        </p:attrNameLst>
                                      </p:cBhvr>
                                      <p:to>
                                        <p:strVal val="visible"/>
                                      </p:to>
                                    </p:set>
                                    <p:anim calcmode="lin" valueType="num">
                                      <p:cBhvr>
                                        <p:cTn id="124" dur="500" fill="hold"/>
                                        <p:tgtEl>
                                          <p:spTgt spid="12">
                                            <p:graphicEl>
                                              <a:dgm id="{FAD5F6FA-66F8-4AD2-BAB6-A7A69B3831EF}"/>
                                            </p:graphicEl>
                                          </p:spTgt>
                                        </p:tgtEl>
                                        <p:attrNameLst>
                                          <p:attrName>ppt_w</p:attrName>
                                        </p:attrNameLst>
                                      </p:cBhvr>
                                      <p:tavLst>
                                        <p:tav tm="0">
                                          <p:val>
                                            <p:fltVal val="0"/>
                                          </p:val>
                                        </p:tav>
                                        <p:tav tm="100000">
                                          <p:val>
                                            <p:strVal val="#ppt_w"/>
                                          </p:val>
                                        </p:tav>
                                      </p:tavLst>
                                    </p:anim>
                                    <p:anim calcmode="lin" valueType="num">
                                      <p:cBhvr>
                                        <p:cTn id="125" dur="500" fill="hold"/>
                                        <p:tgtEl>
                                          <p:spTgt spid="12">
                                            <p:graphicEl>
                                              <a:dgm id="{FAD5F6FA-66F8-4AD2-BAB6-A7A69B3831EF}"/>
                                            </p:graphicEl>
                                          </p:spTgt>
                                        </p:tgtEl>
                                        <p:attrNameLst>
                                          <p:attrName>ppt_h</p:attrName>
                                        </p:attrNameLst>
                                      </p:cBhvr>
                                      <p:tavLst>
                                        <p:tav tm="0">
                                          <p:val>
                                            <p:fltVal val="0"/>
                                          </p:val>
                                        </p:tav>
                                        <p:tav tm="100000">
                                          <p:val>
                                            <p:strVal val="#ppt_h"/>
                                          </p:val>
                                        </p:tav>
                                      </p:tavLst>
                                    </p:anim>
                                    <p:animEffect transition="in" filter="fade">
                                      <p:cBhvr>
                                        <p:cTn id="126" dur="500"/>
                                        <p:tgtEl>
                                          <p:spTgt spid="12">
                                            <p:graphicEl>
                                              <a:dgm id="{FAD5F6FA-66F8-4AD2-BAB6-A7A69B3831EF}"/>
                                            </p:graphicEl>
                                          </p:spTgt>
                                        </p:tgtEl>
                                      </p:cBhvr>
                                    </p:animEffect>
                                    <p:anim calcmode="lin" valueType="num">
                                      <p:cBhvr>
                                        <p:cTn id="127" dur="500" fill="hold"/>
                                        <p:tgtEl>
                                          <p:spTgt spid="12">
                                            <p:graphicEl>
                                              <a:dgm id="{FAD5F6FA-66F8-4AD2-BAB6-A7A69B3831EF}"/>
                                            </p:graphicEl>
                                          </p:spTgt>
                                        </p:tgtEl>
                                        <p:attrNameLst>
                                          <p:attrName>ppt_x</p:attrName>
                                        </p:attrNameLst>
                                      </p:cBhvr>
                                      <p:tavLst>
                                        <p:tav tm="0">
                                          <p:val>
                                            <p:fltVal val="0.5"/>
                                          </p:val>
                                        </p:tav>
                                        <p:tav tm="100000">
                                          <p:val>
                                            <p:strVal val="#ppt_x"/>
                                          </p:val>
                                        </p:tav>
                                      </p:tavLst>
                                    </p:anim>
                                    <p:anim calcmode="lin" valueType="num">
                                      <p:cBhvr>
                                        <p:cTn id="128" dur="500" fill="hold"/>
                                        <p:tgtEl>
                                          <p:spTgt spid="12">
                                            <p:graphicEl>
                                              <a:dgm id="{FAD5F6FA-66F8-4AD2-BAB6-A7A69B3831EF}"/>
                                            </p:graphicEl>
                                          </p:spTgt>
                                        </p:tgtEl>
                                        <p:attrNameLst>
                                          <p:attrName>ppt_y</p:attrName>
                                        </p:attrNameLst>
                                      </p:cBhvr>
                                      <p:tavLst>
                                        <p:tav tm="0">
                                          <p:val>
                                            <p:fltVal val="0.5"/>
                                          </p:val>
                                        </p:tav>
                                        <p:tav tm="100000">
                                          <p:val>
                                            <p:strVal val="#ppt_y"/>
                                          </p:val>
                                        </p:tav>
                                      </p:tavLst>
                                    </p:anim>
                                  </p:childTnLst>
                                </p:cTn>
                              </p:par>
                              <p:par>
                                <p:cTn id="129" presetID="53" presetClass="entr" presetSubtype="528" fill="hold" grpId="0" nodeType="withEffect">
                                  <p:stCondLst>
                                    <p:cond delay="0"/>
                                  </p:stCondLst>
                                  <p:childTnLst>
                                    <p:set>
                                      <p:cBhvr>
                                        <p:cTn id="130" dur="1" fill="hold">
                                          <p:stCondLst>
                                            <p:cond delay="0"/>
                                          </p:stCondLst>
                                        </p:cTn>
                                        <p:tgtEl>
                                          <p:spTgt spid="12">
                                            <p:graphicEl>
                                              <a:dgm id="{1BAD49C8-AD86-4129-8873-B129C1712879}"/>
                                            </p:graphicEl>
                                          </p:spTgt>
                                        </p:tgtEl>
                                        <p:attrNameLst>
                                          <p:attrName>style.visibility</p:attrName>
                                        </p:attrNameLst>
                                      </p:cBhvr>
                                      <p:to>
                                        <p:strVal val="visible"/>
                                      </p:to>
                                    </p:set>
                                    <p:anim calcmode="lin" valueType="num">
                                      <p:cBhvr>
                                        <p:cTn id="131" dur="500" fill="hold"/>
                                        <p:tgtEl>
                                          <p:spTgt spid="12">
                                            <p:graphicEl>
                                              <a:dgm id="{1BAD49C8-AD86-4129-8873-B129C1712879}"/>
                                            </p:graphicEl>
                                          </p:spTgt>
                                        </p:tgtEl>
                                        <p:attrNameLst>
                                          <p:attrName>ppt_w</p:attrName>
                                        </p:attrNameLst>
                                      </p:cBhvr>
                                      <p:tavLst>
                                        <p:tav tm="0">
                                          <p:val>
                                            <p:fltVal val="0"/>
                                          </p:val>
                                        </p:tav>
                                        <p:tav tm="100000">
                                          <p:val>
                                            <p:strVal val="#ppt_w"/>
                                          </p:val>
                                        </p:tav>
                                      </p:tavLst>
                                    </p:anim>
                                    <p:anim calcmode="lin" valueType="num">
                                      <p:cBhvr>
                                        <p:cTn id="132" dur="500" fill="hold"/>
                                        <p:tgtEl>
                                          <p:spTgt spid="12">
                                            <p:graphicEl>
                                              <a:dgm id="{1BAD49C8-AD86-4129-8873-B129C1712879}"/>
                                            </p:graphicEl>
                                          </p:spTgt>
                                        </p:tgtEl>
                                        <p:attrNameLst>
                                          <p:attrName>ppt_h</p:attrName>
                                        </p:attrNameLst>
                                      </p:cBhvr>
                                      <p:tavLst>
                                        <p:tav tm="0">
                                          <p:val>
                                            <p:fltVal val="0"/>
                                          </p:val>
                                        </p:tav>
                                        <p:tav tm="100000">
                                          <p:val>
                                            <p:strVal val="#ppt_h"/>
                                          </p:val>
                                        </p:tav>
                                      </p:tavLst>
                                    </p:anim>
                                    <p:animEffect transition="in" filter="fade">
                                      <p:cBhvr>
                                        <p:cTn id="133" dur="500"/>
                                        <p:tgtEl>
                                          <p:spTgt spid="12">
                                            <p:graphicEl>
                                              <a:dgm id="{1BAD49C8-AD86-4129-8873-B129C1712879}"/>
                                            </p:graphicEl>
                                          </p:spTgt>
                                        </p:tgtEl>
                                      </p:cBhvr>
                                    </p:animEffect>
                                    <p:anim calcmode="lin" valueType="num">
                                      <p:cBhvr>
                                        <p:cTn id="134" dur="500" fill="hold"/>
                                        <p:tgtEl>
                                          <p:spTgt spid="12">
                                            <p:graphicEl>
                                              <a:dgm id="{1BAD49C8-AD86-4129-8873-B129C1712879}"/>
                                            </p:graphicEl>
                                          </p:spTgt>
                                        </p:tgtEl>
                                        <p:attrNameLst>
                                          <p:attrName>ppt_x</p:attrName>
                                        </p:attrNameLst>
                                      </p:cBhvr>
                                      <p:tavLst>
                                        <p:tav tm="0">
                                          <p:val>
                                            <p:fltVal val="0.5"/>
                                          </p:val>
                                        </p:tav>
                                        <p:tav tm="100000">
                                          <p:val>
                                            <p:strVal val="#ppt_x"/>
                                          </p:val>
                                        </p:tav>
                                      </p:tavLst>
                                    </p:anim>
                                    <p:anim calcmode="lin" valueType="num">
                                      <p:cBhvr>
                                        <p:cTn id="135" dur="500" fill="hold"/>
                                        <p:tgtEl>
                                          <p:spTgt spid="12">
                                            <p:graphicEl>
                                              <a:dgm id="{1BAD49C8-AD86-4129-8873-B129C1712879}"/>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5" presetClass="entr" presetSubtype="0" fill="hold" grpId="0" nodeType="clickEffect">
                                  <p:stCondLst>
                                    <p:cond delay="0"/>
                                  </p:stCondLst>
                                  <p:childTnLst>
                                    <p:set>
                                      <p:cBhvr>
                                        <p:cTn id="139" dur="1" fill="hold">
                                          <p:stCondLst>
                                            <p:cond delay="0"/>
                                          </p:stCondLst>
                                        </p:cTn>
                                        <p:tgtEl>
                                          <p:spTgt spid="7"/>
                                        </p:tgtEl>
                                        <p:attrNameLst>
                                          <p:attrName>style.visibility</p:attrName>
                                        </p:attrNameLst>
                                      </p:cBhvr>
                                      <p:to>
                                        <p:strVal val="visible"/>
                                      </p:to>
                                    </p:set>
                                    <p:anim calcmode="lin" valueType="num">
                                      <p:cBhvr>
                                        <p:cTn id="14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4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4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43" dur="1000" fill="hold"/>
                                        <p:tgtEl>
                                          <p:spTgt spid="7"/>
                                        </p:tgtEl>
                                        <p:attrNameLst>
                                          <p:attrName>ppt_h</p:attrName>
                                        </p:attrNameLst>
                                      </p:cBhvr>
                                      <p:tavLst>
                                        <p:tav tm="0">
                                          <p:val>
                                            <p:strVal val="#ppt_h"/>
                                          </p:val>
                                        </p:tav>
                                        <p:tav tm="100000">
                                          <p:val>
                                            <p:strVal val="#ppt_h"/>
                                          </p:val>
                                        </p:tav>
                                      </p:tavLst>
                                    </p:anim>
                                    <p:anim calcmode="lin" valueType="num">
                                      <p:cBhvr>
                                        <p:cTn id="14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4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4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7"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Graphic spid="12" grpId="0">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E1BC02-3C8B-D1EF-7FA2-C86D449BDF88}"/>
              </a:ext>
            </a:extLst>
          </p:cNvPr>
          <p:cNvSpPr txBox="1"/>
          <p:nvPr/>
        </p:nvSpPr>
        <p:spPr>
          <a:xfrm>
            <a:off x="0" y="0"/>
            <a:ext cx="12191999" cy="769441"/>
          </a:xfrm>
          <a:prstGeom prst="rect">
            <a:avLst/>
          </a:prstGeom>
          <a:noFill/>
        </p:spPr>
        <p:txBody>
          <a:bodyPr wrap="square">
            <a:spAutoFit/>
          </a:bodyPr>
          <a:lstStyle/>
          <a:p>
            <a:pPr algn="ctr"/>
            <a:r>
              <a:rPr lang="es-ES"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EL SIGNIFICADO DE LA CRUZ</a:t>
            </a:r>
          </a:p>
        </p:txBody>
      </p:sp>
      <p:sp>
        <p:nvSpPr>
          <p:cNvPr id="5" name="CuadroTexto 4">
            <a:extLst>
              <a:ext uri="{FF2B5EF4-FFF2-40B4-BE49-F238E27FC236}">
                <a16:creationId xmlns:a16="http://schemas.microsoft.com/office/drawing/2014/main" id="{CB65FF86-AEC6-3820-1E5E-6C4C28E48087}"/>
              </a:ext>
            </a:extLst>
          </p:cNvPr>
          <p:cNvSpPr txBox="1"/>
          <p:nvPr/>
        </p:nvSpPr>
        <p:spPr>
          <a:xfrm>
            <a:off x="1547811" y="657522"/>
            <a:ext cx="9096375" cy="646331"/>
          </a:xfrm>
          <a:prstGeom prst="rect">
            <a:avLst/>
          </a:prstGeom>
          <a:noFill/>
        </p:spPr>
        <p:txBody>
          <a:bodyPr wrap="square">
            <a:spAutoFit/>
          </a:bodyPr>
          <a:lstStyle/>
          <a:p>
            <a:pPr algn="ctr"/>
            <a:r>
              <a:rPr lang="es-ES"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“y despojando a los principados y a las potestades, los exhibió públicamente, triunfando sobre ellos en la cruz” </a:t>
            </a:r>
            <a:r>
              <a:rPr lang="es-ES" sz="1400"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rPr>
              <a:t>(Colosenses 2:15)</a:t>
            </a:r>
            <a:endParaRPr lang="es-ES" b="1" dirty="0">
              <a:solidFill>
                <a:schemeClr val="accent5">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8B139E8D-6769-52CF-4979-01E3F0C7B9D4}"/>
              </a:ext>
            </a:extLst>
          </p:cNvPr>
          <p:cNvSpPr txBox="1"/>
          <p:nvPr/>
        </p:nvSpPr>
        <p:spPr>
          <a:xfrm>
            <a:off x="228600" y="1303853"/>
            <a:ext cx="8420100" cy="1938992"/>
          </a:xfrm>
          <a:prstGeom prst="rect">
            <a:avLst/>
          </a:prstGeom>
          <a:noFill/>
        </p:spPr>
        <p:txBody>
          <a:bodyPr wrap="square" rtlCol="0">
            <a:spAutoFit/>
          </a:bodyPr>
          <a:lstStyle/>
          <a:p>
            <a:pPr>
              <a:spcBef>
                <a:spcPts val="600"/>
              </a:spcBef>
            </a:pPr>
            <a:r>
              <a:rPr lang="es-ES" sz="2000" b="1" dirty="0"/>
              <a:t>Colosenses 2:13-15 nos muestra claramente la obra de Jesús en la cruz: “os dio vida […] perdonándoos todos los pecados”. ¿En base a qué nos perdonó? Pagando el precio de nuestro pecado, “anulando el acta de los decretos que había contra nosotros, […] y clavándola en la cruz”. Al mismo tiempo, “exhibió públicamente” a Satanás y a sus ángeles, “triunfando sobre ellos en la cruz”.</a:t>
            </a:r>
          </a:p>
        </p:txBody>
      </p:sp>
      <p:pic>
        <p:nvPicPr>
          <p:cNvPr id="4" name="Imagen 3" descr="Imagen que contiene tabla, formado, pastel, grande&#10;&#10;El contenido generado por IA puede ser incorrecto.">
            <a:extLst>
              <a:ext uri="{FF2B5EF4-FFF2-40B4-BE49-F238E27FC236}">
                <a16:creationId xmlns:a16="http://schemas.microsoft.com/office/drawing/2014/main" id="{A15C2149-4CD6-50C7-9CD3-6D06485F1DA4}"/>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784431" y="1471314"/>
            <a:ext cx="3178969" cy="5143500"/>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486D61F7-012D-7B17-4061-5F25108A49AB}"/>
              </a:ext>
            </a:extLst>
          </p:cNvPr>
          <p:cNvSpPr txBox="1"/>
          <p:nvPr/>
        </p:nvSpPr>
        <p:spPr>
          <a:xfrm>
            <a:off x="2876551" y="3200098"/>
            <a:ext cx="5772150" cy="2554545"/>
          </a:xfrm>
          <a:prstGeom prst="rect">
            <a:avLst/>
          </a:prstGeom>
          <a:noFill/>
        </p:spPr>
        <p:txBody>
          <a:bodyPr wrap="square">
            <a:spAutoFit/>
          </a:bodyPr>
          <a:lstStyle/>
          <a:p>
            <a:pPr>
              <a:spcBef>
                <a:spcPts val="600"/>
              </a:spcBef>
            </a:pPr>
            <a:r>
              <a:rPr lang="es-ES" sz="2000" b="1" dirty="0"/>
              <a:t>En el mismo momento en el que Satanás pensó que infringía una herida mortal a Jesús [en el talón (</a:t>
            </a:r>
            <a:r>
              <a:rPr lang="es-ES" sz="2000" b="1" dirty="0" err="1"/>
              <a:t>Gn</a:t>
            </a:r>
            <a:r>
              <a:rPr lang="es-ES" sz="2000" b="1" dirty="0"/>
              <a:t>. 3:15)], puso en evidencia ante el universo su verdadero carácter. Los ángeles comprendieron horrorizados el verdadero significado y el coste del pecado. Satanás fue desacreditado ante el universo, y el carácter de Dios vindicado.</a:t>
            </a:r>
          </a:p>
        </p:txBody>
      </p:sp>
      <p:grpSp>
        <p:nvGrpSpPr>
          <p:cNvPr id="2" name="Grupo 1">
            <a:extLst>
              <a:ext uri="{FF2B5EF4-FFF2-40B4-BE49-F238E27FC236}">
                <a16:creationId xmlns:a16="http://schemas.microsoft.com/office/drawing/2014/main" id="{57BD1743-93FD-B38B-E9A9-E5A0D9E7ED68}"/>
              </a:ext>
            </a:extLst>
          </p:cNvPr>
          <p:cNvGrpSpPr/>
          <p:nvPr/>
        </p:nvGrpSpPr>
        <p:grpSpPr>
          <a:xfrm>
            <a:off x="228600" y="3343157"/>
            <a:ext cx="2512221" cy="3271656"/>
            <a:chOff x="228600" y="3343157"/>
            <a:chExt cx="2512221" cy="3271656"/>
          </a:xfrm>
        </p:grpSpPr>
        <p:pic>
          <p:nvPicPr>
            <p:cNvPr id="10" name="Imagen 9" descr="Imagen que contiene interior, hecho de madera, viejo, tabla&#10;&#10;El contenido generado por IA puede ser incorrecto.">
              <a:extLst>
                <a:ext uri="{FF2B5EF4-FFF2-40B4-BE49-F238E27FC236}">
                  <a16:creationId xmlns:a16="http://schemas.microsoft.com/office/drawing/2014/main" id="{7DF6FA03-52CF-BD4C-D586-BDEAFA80C71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8600" y="3367770"/>
              <a:ext cx="2512221" cy="3247043"/>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EC886375-7C73-1655-0B3C-E9E5F36B12AC}"/>
                </a:ext>
              </a:extLst>
            </p:cNvPr>
            <p:cNvSpPr txBox="1"/>
            <p:nvPr/>
          </p:nvSpPr>
          <p:spPr>
            <a:xfrm>
              <a:off x="228601" y="3343157"/>
              <a:ext cx="1047750" cy="369332"/>
            </a:xfrm>
            <a:prstGeom prst="rect">
              <a:avLst/>
            </a:prstGeom>
            <a:noFill/>
          </p:spPr>
          <p:txBody>
            <a:bodyPr wrap="square" rtlCol="0">
              <a:spAutoFit/>
            </a:bodyPr>
            <a:lstStyle/>
            <a:p>
              <a:pPr algn="ctr"/>
              <a:r>
                <a:rPr lang="es-ES" b="1" dirty="0">
                  <a:solidFill>
                    <a:schemeClr val="bg1"/>
                  </a:solidFill>
                </a:rPr>
                <a:t>Pecado</a:t>
              </a:r>
            </a:p>
          </p:txBody>
        </p:sp>
      </p:grpSp>
      <p:sp>
        <p:nvSpPr>
          <p:cNvPr id="9" name="CuadroTexto 8">
            <a:extLst>
              <a:ext uri="{FF2B5EF4-FFF2-40B4-BE49-F238E27FC236}">
                <a16:creationId xmlns:a16="http://schemas.microsoft.com/office/drawing/2014/main" id="{D3669965-0821-665F-5769-88EC3A6E5218}"/>
              </a:ext>
            </a:extLst>
          </p:cNvPr>
          <p:cNvSpPr txBox="1"/>
          <p:nvPr/>
        </p:nvSpPr>
        <p:spPr>
          <a:xfrm>
            <a:off x="2876551" y="5711896"/>
            <a:ext cx="5772149" cy="1015663"/>
          </a:xfrm>
          <a:prstGeom prst="rect">
            <a:avLst/>
          </a:prstGeom>
          <a:noFill/>
        </p:spPr>
        <p:txBody>
          <a:bodyPr wrap="square">
            <a:spAutoFit/>
          </a:bodyPr>
          <a:lstStyle/>
          <a:p>
            <a:pPr>
              <a:spcBef>
                <a:spcPts val="600"/>
              </a:spcBef>
            </a:pPr>
            <a:r>
              <a:rPr lang="es-ES" sz="2000" b="1" dirty="0"/>
              <a:t>Dios no necesitó recurrir a estratagemas engañosas, siempre ha obrado con amor y con justicia para obtener la victoria (Sal. 145:17).</a:t>
            </a:r>
          </a:p>
        </p:txBody>
      </p:sp>
    </p:spTree>
    <p:extLst>
      <p:ext uri="{BB962C8B-B14F-4D97-AF65-F5344CB8AC3E}">
        <p14:creationId xmlns:p14="http://schemas.microsoft.com/office/powerpoint/2010/main" val="205588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BD8C7AF-E9E9-48B0-834D-CDADE6BC33D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A44694C-186D-63EB-3912-5B5CE15D874D}"/>
              </a:ext>
            </a:extLst>
          </p:cNvPr>
          <p:cNvSpPr txBox="1"/>
          <p:nvPr/>
        </p:nvSpPr>
        <p:spPr>
          <a:xfrm rot="627419">
            <a:off x="1310938" y="2938152"/>
            <a:ext cx="10642733" cy="923330"/>
          </a:xfrm>
          <a:prstGeom prst="rect">
            <a:avLst/>
          </a:prstGeom>
          <a:noFill/>
        </p:spPr>
        <p:txBody>
          <a:bodyPr wrap="square">
            <a:spAutoFit/>
            <a:scene3d>
              <a:camera prst="orthographicFront"/>
              <a:lightRig rig="threePt" dir="t"/>
            </a:scene3d>
            <a:sp3d extrusionH="57150">
              <a:bevelT h="25400" prst="softRound"/>
            </a:sp3d>
          </a:bodyPr>
          <a:lstStyle/>
          <a:p>
            <a:pPr algn="ctr"/>
            <a:r>
              <a:rPr lang="es-ES" sz="5400" b="1" dirty="0">
                <a:ln w="0"/>
                <a:solidFill>
                  <a:srgbClr val="C11122"/>
                </a:solidFill>
                <a:effectLst>
                  <a:outerShdw blurRad="38100" dist="38100" dir="2700000" algn="tl">
                    <a:srgbClr val="000000">
                      <a:alpha val="43137"/>
                    </a:srgbClr>
                  </a:outerShdw>
                  <a:reflection blurRad="6350" stA="53000" endA="300" endPos="35500" dir="5400000" sy="-90000" algn="bl" rotWithShape="0"/>
                </a:effectLst>
              </a:rPr>
              <a:t>¿QUÉ MÁS PUDE HACER?</a:t>
            </a:r>
          </a:p>
        </p:txBody>
      </p:sp>
    </p:spTree>
    <p:extLst>
      <p:ext uri="{BB962C8B-B14F-4D97-AF65-F5344CB8AC3E}">
        <p14:creationId xmlns:p14="http://schemas.microsoft.com/office/powerpoint/2010/main" val="10148666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E578B48-D879-2BFC-02AC-235A509627A8}"/>
              </a:ext>
            </a:extLst>
          </p:cNvPr>
          <p:cNvSpPr txBox="1"/>
          <p:nvPr/>
        </p:nvSpPr>
        <p:spPr>
          <a:xfrm>
            <a:off x="0" y="0"/>
            <a:ext cx="12191999" cy="769441"/>
          </a:xfrm>
          <a:prstGeom prst="rect">
            <a:avLst/>
          </a:prstGeom>
          <a:noFill/>
        </p:spPr>
        <p:txBody>
          <a:bodyPr wrap="square">
            <a:spAutoFit/>
          </a:bodyPr>
          <a:lstStyle/>
          <a:p>
            <a:pPr algn="ctr"/>
            <a:r>
              <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ESPERABA DULZURA Y RECIBÍ AMARGURA</a:t>
            </a:r>
          </a:p>
        </p:txBody>
      </p:sp>
      <p:sp>
        <p:nvSpPr>
          <p:cNvPr id="5" name="CuadroTexto 4">
            <a:extLst>
              <a:ext uri="{FF2B5EF4-FFF2-40B4-BE49-F238E27FC236}">
                <a16:creationId xmlns:a16="http://schemas.microsoft.com/office/drawing/2014/main" id="{5EED15F6-97A5-FF2F-0D59-13F1A0086DD9}"/>
              </a:ext>
            </a:extLst>
          </p:cNvPr>
          <p:cNvSpPr txBox="1"/>
          <p:nvPr/>
        </p:nvSpPr>
        <p:spPr>
          <a:xfrm>
            <a:off x="219074" y="636091"/>
            <a:ext cx="11753850" cy="646331"/>
          </a:xfrm>
          <a:prstGeom prst="rect">
            <a:avLst/>
          </a:prstGeom>
          <a:noFill/>
        </p:spPr>
        <p:txBody>
          <a:bodyPr wrap="square">
            <a:spAutoFit/>
          </a:bodyPr>
          <a:lstStyle/>
          <a:p>
            <a:pPr algn="ctr"/>
            <a:r>
              <a:rPr lang="es-ES" b="1" dirty="0">
                <a:solidFill>
                  <a:srgbClr val="DAC2EC"/>
                </a:solidFill>
                <a:effectLst>
                  <a:outerShdw blurRad="38100" dist="38100" dir="2700000" algn="tl">
                    <a:srgbClr val="000000">
                      <a:alpha val="43137"/>
                    </a:srgbClr>
                  </a:outerShdw>
                </a:effectLst>
                <a:latin typeface="Comic Sans MS" panose="030F0702030302020204" pitchFamily="66" charset="0"/>
              </a:rPr>
              <a:t>“¿Qué más se podría hacer por mi viña que yo no lo haya hecho? Yo esperaba que diera buenas uvas; ¿por qué dio uvas agrias [apestosas, podridas]?” </a:t>
            </a:r>
            <a:r>
              <a:rPr lang="es-ES" sz="1400" b="1" dirty="0">
                <a:solidFill>
                  <a:srgbClr val="DAC2EC"/>
                </a:solidFill>
                <a:effectLst>
                  <a:outerShdw blurRad="38100" dist="38100" dir="2700000" algn="tl">
                    <a:srgbClr val="000000">
                      <a:alpha val="43137"/>
                    </a:srgbClr>
                  </a:outerShdw>
                </a:effectLst>
                <a:latin typeface="Comic Sans MS" panose="030F0702030302020204" pitchFamily="66" charset="0"/>
              </a:rPr>
              <a:t>(Isaías 5:4 </a:t>
            </a:r>
            <a:r>
              <a:rPr lang="es-ES" sz="1100" b="1" dirty="0" err="1">
                <a:solidFill>
                  <a:srgbClr val="DAC2EC"/>
                </a:solidFill>
                <a:effectLst>
                  <a:outerShdw blurRad="38100" dist="38100" dir="2700000" algn="tl">
                    <a:srgbClr val="000000">
                      <a:alpha val="43137"/>
                    </a:srgbClr>
                  </a:outerShdw>
                </a:effectLst>
                <a:latin typeface="Comic Sans MS" panose="030F0702030302020204" pitchFamily="66" charset="0"/>
              </a:rPr>
              <a:t>NVI</a:t>
            </a:r>
            <a:r>
              <a:rPr lang="es-ES" sz="1400" b="1" dirty="0">
                <a:solidFill>
                  <a:srgbClr val="DAC2EC"/>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E1677781-3C25-EAD9-79F3-18C39E008E14}"/>
              </a:ext>
            </a:extLst>
          </p:cNvPr>
          <p:cNvSpPr txBox="1"/>
          <p:nvPr/>
        </p:nvSpPr>
        <p:spPr>
          <a:xfrm>
            <a:off x="4210050" y="1405532"/>
            <a:ext cx="7943849" cy="707886"/>
          </a:xfrm>
          <a:prstGeom prst="rect">
            <a:avLst/>
          </a:prstGeom>
          <a:noFill/>
        </p:spPr>
        <p:txBody>
          <a:bodyPr wrap="square" rtlCol="0">
            <a:spAutoFit/>
          </a:bodyPr>
          <a:lstStyle/>
          <a:p>
            <a:pPr>
              <a:spcBef>
                <a:spcPts val="600"/>
              </a:spcBef>
            </a:pPr>
            <a:r>
              <a:rPr lang="es-ES" sz="2000" b="1" dirty="0"/>
              <a:t>Dios nos dotó de libre albedrío para que pudiésemos amarle y disfrutar de su amor. Pero ¿qué hemos hecho con nuestra libertad?</a:t>
            </a:r>
          </a:p>
        </p:txBody>
      </p:sp>
      <p:pic>
        <p:nvPicPr>
          <p:cNvPr id="4" name="Imagen 3" descr="Pintura de un puente&#10;&#10;El contenido generado por IA puede ser incorrecto.">
            <a:extLst>
              <a:ext uri="{FF2B5EF4-FFF2-40B4-BE49-F238E27FC236}">
                <a16:creationId xmlns:a16="http://schemas.microsoft.com/office/drawing/2014/main" id="{751A61CB-B2F2-62DD-C69B-C18F4D0DDB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34221" y="3806188"/>
            <a:ext cx="3578352" cy="2862072"/>
          </a:xfrm>
          <a:prstGeom prst="rect">
            <a:avLst/>
          </a:prstGeom>
          <a:solidFill>
            <a:srgbClr val="FFFFFF">
              <a:shade val="85000"/>
            </a:srgbClr>
          </a:solidFill>
          <a:ln w="88900" cap="sq">
            <a:solidFill>
              <a:srgbClr val="E6A26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exterior, persona, montaña, mujer&#10;&#10;El contenido generado por IA puede ser incorrecto.">
            <a:extLst>
              <a:ext uri="{FF2B5EF4-FFF2-40B4-BE49-F238E27FC236}">
                <a16:creationId xmlns:a16="http://schemas.microsoft.com/office/drawing/2014/main" id="{A5F7DE53-3078-F188-315A-CCEA3B3A2AE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427" y="1530072"/>
            <a:ext cx="3894225" cy="4691837"/>
          </a:xfrm>
          <a:prstGeom prst="rect">
            <a:avLst/>
          </a:prstGeom>
          <a:solidFill>
            <a:srgbClr val="FFFFFF">
              <a:shade val="85000"/>
            </a:srgbClr>
          </a:solidFill>
          <a:ln w="88900" cap="sq">
            <a:solidFill>
              <a:srgbClr val="BA8DD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66EF7F14-B7E8-D9BE-5A0E-23CCC00A7A1E}"/>
              </a:ext>
            </a:extLst>
          </p:cNvPr>
          <p:cNvSpPr txBox="1"/>
          <p:nvPr/>
        </p:nvSpPr>
        <p:spPr>
          <a:xfrm>
            <a:off x="4210050" y="3806188"/>
            <a:ext cx="4146422" cy="2554545"/>
          </a:xfrm>
          <a:prstGeom prst="rect">
            <a:avLst/>
          </a:prstGeom>
          <a:noFill/>
        </p:spPr>
        <p:txBody>
          <a:bodyPr wrap="square">
            <a:spAutoFit/>
          </a:bodyPr>
          <a:lstStyle/>
          <a:p>
            <a:pPr>
              <a:spcBef>
                <a:spcPts val="600"/>
              </a:spcBef>
            </a:pPr>
            <a:r>
              <a:rPr lang="es-ES" sz="2000" b="1" dirty="0"/>
              <a:t>Por eso, hay una invitación: “juzgad ahora entre mí y mi viña” (</a:t>
            </a:r>
            <a:r>
              <a:rPr lang="es-ES" sz="2000" b="1" dirty="0" err="1"/>
              <a:t>Is</a:t>
            </a:r>
            <a:r>
              <a:rPr lang="es-ES" sz="2000" b="1" dirty="0"/>
              <a:t>. 5:3). Sinceramente, merecemos ser “desarraigados”. Pero, gracias a Jesús, aún tenemos la oportunidad de dejar de ser uvas “apestosas” y dar “fruto para vida eterna” (</a:t>
            </a:r>
            <a:r>
              <a:rPr lang="es-ES" sz="2000" b="1" dirty="0" err="1"/>
              <a:t>Jn</a:t>
            </a:r>
            <a:r>
              <a:rPr lang="es-ES" sz="2000" b="1" dirty="0"/>
              <a:t>. 4:36).</a:t>
            </a:r>
          </a:p>
        </p:txBody>
      </p:sp>
      <p:sp>
        <p:nvSpPr>
          <p:cNvPr id="7" name="CuadroTexto 6">
            <a:extLst>
              <a:ext uri="{FF2B5EF4-FFF2-40B4-BE49-F238E27FC236}">
                <a16:creationId xmlns:a16="http://schemas.microsoft.com/office/drawing/2014/main" id="{48CC7044-9D32-1DD3-E2BA-568BAAED8D11}"/>
              </a:ext>
            </a:extLst>
          </p:cNvPr>
          <p:cNvSpPr txBox="1"/>
          <p:nvPr/>
        </p:nvSpPr>
        <p:spPr>
          <a:xfrm>
            <a:off x="4197286" y="2805915"/>
            <a:ext cx="7943848" cy="1015663"/>
          </a:xfrm>
          <a:prstGeom prst="rect">
            <a:avLst/>
          </a:prstGeom>
          <a:noFill/>
        </p:spPr>
        <p:txBody>
          <a:bodyPr wrap="square">
            <a:spAutoFit/>
          </a:bodyPr>
          <a:lstStyle/>
          <a:p>
            <a:pPr>
              <a:spcBef>
                <a:spcPts val="600"/>
              </a:spcBef>
            </a:pPr>
            <a:r>
              <a:rPr lang="es-ES" sz="2000" b="1" dirty="0"/>
              <a:t>Una pregunta destaca en esta parábola: “¿Qué más se podía hacer a mi viña, que yo no haya hecho en ella?” (</a:t>
            </a:r>
            <a:r>
              <a:rPr lang="es-ES" sz="2000" b="1" dirty="0" err="1"/>
              <a:t>Is</a:t>
            </a:r>
            <a:r>
              <a:rPr lang="es-ES" sz="2000" b="1" dirty="0"/>
              <a:t>. 5:4). Dios ha hecho todo lo posible, excepto una cosa: obligarnos a aceptarle.</a:t>
            </a:r>
          </a:p>
        </p:txBody>
      </p:sp>
      <p:sp>
        <p:nvSpPr>
          <p:cNvPr id="11" name="CuadroTexto 10">
            <a:extLst>
              <a:ext uri="{FF2B5EF4-FFF2-40B4-BE49-F238E27FC236}">
                <a16:creationId xmlns:a16="http://schemas.microsoft.com/office/drawing/2014/main" id="{652C6583-3AB3-E79E-46CC-03F697DB7A3D}"/>
              </a:ext>
            </a:extLst>
          </p:cNvPr>
          <p:cNvSpPr txBox="1"/>
          <p:nvPr/>
        </p:nvSpPr>
        <p:spPr>
          <a:xfrm>
            <a:off x="4210050" y="2098028"/>
            <a:ext cx="7931084" cy="707886"/>
          </a:xfrm>
          <a:prstGeom prst="rect">
            <a:avLst/>
          </a:prstGeom>
          <a:noFill/>
        </p:spPr>
        <p:txBody>
          <a:bodyPr wrap="square">
            <a:spAutoFit/>
          </a:bodyPr>
          <a:lstStyle/>
          <a:p>
            <a:pPr>
              <a:spcBef>
                <a:spcPts val="600"/>
              </a:spcBef>
            </a:pPr>
            <a:r>
              <a:rPr lang="es-ES" sz="2000" b="1" dirty="0"/>
              <a:t>Isaías 5:1-7 nos muestra las expectativas de Dios, sus esfuerzos por atraernos, y la amarga respuesta que ha recibido.</a:t>
            </a:r>
          </a:p>
        </p:txBody>
      </p:sp>
      <p:sp>
        <p:nvSpPr>
          <p:cNvPr id="12" name="CuadroTexto 11">
            <a:extLst>
              <a:ext uri="{FF2B5EF4-FFF2-40B4-BE49-F238E27FC236}">
                <a16:creationId xmlns:a16="http://schemas.microsoft.com/office/drawing/2014/main" id="{6380C9C6-D4A4-AE6A-4FBF-2FFF891459B0}"/>
              </a:ext>
            </a:extLst>
          </p:cNvPr>
          <p:cNvSpPr txBox="1"/>
          <p:nvPr/>
        </p:nvSpPr>
        <p:spPr>
          <a:xfrm>
            <a:off x="0" y="6329955"/>
            <a:ext cx="8394572" cy="430887"/>
          </a:xfrm>
          <a:prstGeom prst="rect">
            <a:avLst/>
          </a:prstGeom>
          <a:noFill/>
        </p:spPr>
        <p:txBody>
          <a:bodyPr wrap="square">
            <a:spAutoFit/>
          </a:bodyPr>
          <a:lstStyle/>
          <a:p>
            <a:pPr algn="ctr">
              <a:spcBef>
                <a:spcPts val="600"/>
              </a:spcBef>
            </a:pPr>
            <a:r>
              <a:rPr lang="es-ES" sz="2200" b="1" dirty="0"/>
              <a:t>¿Cómo vas a usar tu libre albedrío? ¿Cuál va a ser tu decisión?</a:t>
            </a:r>
          </a:p>
        </p:txBody>
      </p:sp>
    </p:spTree>
    <p:extLst>
      <p:ext uri="{BB962C8B-B14F-4D97-AF65-F5344CB8AC3E}">
        <p14:creationId xmlns:p14="http://schemas.microsoft.com/office/powerpoint/2010/main" val="427970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900" decel="100000" fill="hold"/>
                                        <p:tgtEl>
                                          <p:spTgt spid="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900" decel="100000" fill="hold"/>
                                        <p:tgtEl>
                                          <p:spTgt spid="4"/>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0" dur="1000" fill="hold"/>
                                        <p:tgtEl>
                                          <p:spTgt spid="12"/>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E11678A-E5F4-681C-3523-917025AF6610}"/>
              </a:ext>
            </a:extLst>
          </p:cNvPr>
          <p:cNvSpPr txBox="1"/>
          <p:nvPr/>
        </p:nvSpPr>
        <p:spPr>
          <a:xfrm>
            <a:off x="0" y="0"/>
            <a:ext cx="12192000" cy="769441"/>
          </a:xfrm>
          <a:prstGeom prst="rect">
            <a:avLst/>
          </a:prstGeom>
          <a:noFill/>
        </p:spPr>
        <p:txBody>
          <a:bodyPr wrap="square">
            <a:spAutoFit/>
          </a:bodyPr>
          <a:lstStyle/>
          <a:p>
            <a:pPr algn="ctr"/>
            <a:r>
              <a:rPr lang="es-ES" sz="4400" b="1" spc="300" dirty="0">
                <a:ln w="15875">
                  <a:solidFill>
                    <a:schemeClr val="accent2"/>
                  </a:solidFill>
                  <a:prstDash val="solid"/>
                </a:ln>
                <a:solidFill>
                  <a:srgbClr val="FFFFFF"/>
                </a:solidFill>
                <a:effectLst>
                  <a:outerShdw dist="38100" dir="2700000" algn="tl" rotWithShape="0">
                    <a:schemeClr val="tx1"/>
                  </a:outerShdw>
                </a:effectLst>
              </a:rPr>
              <a:t>ENTREGUÉ AMOR Y RECIBÍ ODIO</a:t>
            </a:r>
          </a:p>
        </p:txBody>
      </p:sp>
      <p:sp>
        <p:nvSpPr>
          <p:cNvPr id="5" name="CuadroTexto 4">
            <a:extLst>
              <a:ext uri="{FF2B5EF4-FFF2-40B4-BE49-F238E27FC236}">
                <a16:creationId xmlns:a16="http://schemas.microsoft.com/office/drawing/2014/main" id="{55F913F7-DC90-D364-E5D8-42189C689A66}"/>
              </a:ext>
            </a:extLst>
          </p:cNvPr>
          <p:cNvSpPr txBox="1"/>
          <p:nvPr/>
        </p:nvSpPr>
        <p:spPr>
          <a:xfrm>
            <a:off x="1214437" y="638472"/>
            <a:ext cx="9763125"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7030A0"/>
                </a:solidFill>
                <a:latin typeface="Comic Sans MS" panose="030F0702030302020204" pitchFamily="66" charset="0"/>
              </a:rPr>
              <a:t>“Mas los labradores, cuando vieron al hijo, dijeron entre sí: Este es el heredero; venid, matémosle, y apoderémonos de su heredad” </a:t>
            </a:r>
            <a:r>
              <a:rPr lang="es-ES" sz="1400" b="1" dirty="0">
                <a:solidFill>
                  <a:srgbClr val="7030A0"/>
                </a:solidFill>
                <a:latin typeface="Comic Sans MS" panose="030F0702030302020204" pitchFamily="66" charset="0"/>
              </a:rPr>
              <a:t>(Mateo 21:38)</a:t>
            </a:r>
          </a:p>
        </p:txBody>
      </p:sp>
      <p:sp>
        <p:nvSpPr>
          <p:cNvPr id="6" name="CuadroTexto 5">
            <a:extLst>
              <a:ext uri="{FF2B5EF4-FFF2-40B4-BE49-F238E27FC236}">
                <a16:creationId xmlns:a16="http://schemas.microsoft.com/office/drawing/2014/main" id="{938E5624-8D36-6EF0-0A30-F22B322BD05E}"/>
              </a:ext>
            </a:extLst>
          </p:cNvPr>
          <p:cNvSpPr txBox="1"/>
          <p:nvPr/>
        </p:nvSpPr>
        <p:spPr>
          <a:xfrm>
            <a:off x="190500" y="1390381"/>
            <a:ext cx="6696076" cy="1015663"/>
          </a:xfrm>
          <a:prstGeom prst="rect">
            <a:avLst/>
          </a:prstGeom>
          <a:noFill/>
        </p:spPr>
        <p:txBody>
          <a:bodyPr wrap="square" rtlCol="0">
            <a:spAutoFit/>
          </a:bodyPr>
          <a:lstStyle/>
          <a:p>
            <a:pPr>
              <a:spcBef>
                <a:spcPts val="600"/>
              </a:spcBef>
            </a:pPr>
            <a:r>
              <a:rPr lang="es-ES" sz="2000" b="1" dirty="0"/>
              <a:t>Jesús amplió la parábola de Isaías, mostrando el comportamiento de aquellos que debían cuidar de su viña (Mt. 21:33-41).</a:t>
            </a:r>
          </a:p>
        </p:txBody>
      </p:sp>
      <p:pic>
        <p:nvPicPr>
          <p:cNvPr id="4" name="Imagen 3" descr="Un par de personas de pie sobre pasto&#10;&#10;El contenido generado por IA puede ser incorrecto.">
            <a:extLst>
              <a:ext uri="{FF2B5EF4-FFF2-40B4-BE49-F238E27FC236}">
                <a16:creationId xmlns:a16="http://schemas.microsoft.com/office/drawing/2014/main" id="{EA385D9C-F0C4-CD3D-03A4-BE884DB8CC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86576" y="1094856"/>
            <a:ext cx="4958964" cy="27918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CuadroTexto 7">
            <a:extLst>
              <a:ext uri="{FF2B5EF4-FFF2-40B4-BE49-F238E27FC236}">
                <a16:creationId xmlns:a16="http://schemas.microsoft.com/office/drawing/2014/main" id="{AC4FAD4A-7ED1-47C1-CA6D-411B5A2E7BBD}"/>
              </a:ext>
            </a:extLst>
          </p:cNvPr>
          <p:cNvSpPr txBox="1"/>
          <p:nvPr/>
        </p:nvSpPr>
        <p:spPr>
          <a:xfrm>
            <a:off x="3743325" y="4152185"/>
            <a:ext cx="8334375" cy="707886"/>
          </a:xfrm>
          <a:prstGeom prst="rect">
            <a:avLst/>
          </a:prstGeom>
          <a:noFill/>
        </p:spPr>
        <p:txBody>
          <a:bodyPr wrap="square">
            <a:spAutoFit/>
          </a:bodyPr>
          <a:lstStyle/>
          <a:p>
            <a:pPr>
              <a:spcBef>
                <a:spcPts val="600"/>
              </a:spcBef>
            </a:pPr>
            <a:r>
              <a:rPr lang="es-ES" sz="2000" b="1" dirty="0"/>
              <a:t>Muchas veces nos quejamos de nuestros sufrimientos, o del mal que aqueja al mundo. Pero ¿hemos pensado en el sufrimiento de Dios?</a:t>
            </a:r>
          </a:p>
        </p:txBody>
      </p:sp>
      <p:pic>
        <p:nvPicPr>
          <p:cNvPr id="10" name="Imagen 9" descr="Dibujo de una persona&#10;&#10;El contenido generado por IA puede ser incorrecto.">
            <a:extLst>
              <a:ext uri="{FF2B5EF4-FFF2-40B4-BE49-F238E27FC236}">
                <a16:creationId xmlns:a16="http://schemas.microsoft.com/office/drawing/2014/main" id="{946CE99E-03E1-8455-B6D8-7B0A4A6BDF1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2058" y="4127449"/>
            <a:ext cx="3666548" cy="2475482"/>
          </a:xfrm>
          <a:prstGeom prst="rect">
            <a:avLst/>
          </a:prstGeom>
          <a:ln>
            <a:noFill/>
          </a:ln>
          <a:effectLst>
            <a:reflection blurRad="6350" stA="46000" endPos="3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C37835CD-AC49-6696-E2A0-FD9347566DA4}"/>
              </a:ext>
            </a:extLst>
          </p:cNvPr>
          <p:cNvSpPr txBox="1"/>
          <p:nvPr/>
        </p:nvSpPr>
        <p:spPr>
          <a:xfrm>
            <a:off x="222057" y="2406044"/>
            <a:ext cx="6588317" cy="1631216"/>
          </a:xfrm>
          <a:prstGeom prst="rect">
            <a:avLst/>
          </a:prstGeom>
          <a:noFill/>
        </p:spPr>
        <p:txBody>
          <a:bodyPr wrap="square">
            <a:spAutoFit/>
          </a:bodyPr>
          <a:lstStyle/>
          <a:p>
            <a:pPr>
              <a:spcBef>
                <a:spcPts val="600"/>
              </a:spcBef>
            </a:pPr>
            <a:r>
              <a:rPr lang="es-ES" sz="2000" b="1" dirty="0"/>
              <a:t>No solo se negaron a darle al Dueño lo que por derecho era suyo, sino que maltrataron –e incluso mataron– a sus mensajeros, los profetas (Mt. 21:34-35). Tras un segundo intento infructuoso, el Dueño envía a su propio hijo, Jesucristo (Mt. 21:36-37).</a:t>
            </a:r>
          </a:p>
        </p:txBody>
      </p:sp>
      <p:sp>
        <p:nvSpPr>
          <p:cNvPr id="11" name="CuadroTexto 10">
            <a:extLst>
              <a:ext uri="{FF2B5EF4-FFF2-40B4-BE49-F238E27FC236}">
                <a16:creationId xmlns:a16="http://schemas.microsoft.com/office/drawing/2014/main" id="{CC36FF0D-A458-1755-53EA-A5653977C42D}"/>
              </a:ext>
            </a:extLst>
          </p:cNvPr>
          <p:cNvSpPr txBox="1"/>
          <p:nvPr/>
        </p:nvSpPr>
        <p:spPr>
          <a:xfrm>
            <a:off x="3743324" y="5860345"/>
            <a:ext cx="8334375" cy="1015663"/>
          </a:xfrm>
          <a:prstGeom prst="rect">
            <a:avLst/>
          </a:prstGeom>
          <a:noFill/>
        </p:spPr>
        <p:txBody>
          <a:bodyPr wrap="square">
            <a:spAutoFit/>
          </a:bodyPr>
          <a:lstStyle/>
          <a:p>
            <a:pPr>
              <a:spcBef>
                <a:spcPts val="600"/>
              </a:spcBef>
            </a:pPr>
            <a:r>
              <a:rPr lang="es-ES" sz="2000" b="1" dirty="0"/>
              <a:t>La cruz demuestra que Dios hizo todo lo posible para mitigar y eliminar el mal, pero sin destruir el contexto necesario para el florecimiento del amor genuino.</a:t>
            </a:r>
          </a:p>
        </p:txBody>
      </p:sp>
      <p:sp>
        <p:nvSpPr>
          <p:cNvPr id="13" name="CuadroTexto 12">
            <a:extLst>
              <a:ext uri="{FF2B5EF4-FFF2-40B4-BE49-F238E27FC236}">
                <a16:creationId xmlns:a16="http://schemas.microsoft.com/office/drawing/2014/main" id="{60431724-45A9-FCA1-3735-A81ACA6EDD17}"/>
              </a:ext>
            </a:extLst>
          </p:cNvPr>
          <p:cNvSpPr txBox="1"/>
          <p:nvPr/>
        </p:nvSpPr>
        <p:spPr>
          <a:xfrm>
            <a:off x="3743325" y="4860071"/>
            <a:ext cx="8334373" cy="1015663"/>
          </a:xfrm>
          <a:prstGeom prst="rect">
            <a:avLst/>
          </a:prstGeom>
          <a:noFill/>
        </p:spPr>
        <p:txBody>
          <a:bodyPr wrap="square">
            <a:spAutoFit/>
          </a:bodyPr>
          <a:lstStyle/>
          <a:p>
            <a:pPr>
              <a:spcBef>
                <a:spcPts val="600"/>
              </a:spcBef>
            </a:pPr>
            <a:r>
              <a:rPr lang="es-ES" sz="2000" b="1" dirty="0"/>
              <a:t>Repetidamente Dios ha clamado suplicándonos que nos volvamos a Él (Ez. 33:11). Ha entregado su don más valioso, su propio Hijo (</a:t>
            </a:r>
            <a:r>
              <a:rPr lang="es-ES" sz="2000" b="1" dirty="0" err="1"/>
              <a:t>Jn</a:t>
            </a:r>
            <a:r>
              <a:rPr lang="es-ES" sz="2000" b="1" dirty="0"/>
              <a:t>. 3:16). ¿Qué más pudo hacer?</a:t>
            </a:r>
          </a:p>
        </p:txBody>
      </p:sp>
    </p:spTree>
    <p:extLst>
      <p:ext uri="{BB962C8B-B14F-4D97-AF65-F5344CB8AC3E}">
        <p14:creationId xmlns:p14="http://schemas.microsoft.com/office/powerpoint/2010/main" val="75241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800" decel="100000"/>
                                        <p:tgtEl>
                                          <p:spTgt spid="4"/>
                                        </p:tgtEl>
                                      </p:cBhvr>
                                    </p:animEffect>
                                    <p:anim calcmode="lin" valueType="num">
                                      <p:cBhvr>
                                        <p:cTn id="29" dur="800" decel="100000" fill="hold"/>
                                        <p:tgtEl>
                                          <p:spTgt spid="4"/>
                                        </p:tgtEl>
                                        <p:attrNameLst>
                                          <p:attrName>style.rotation</p:attrName>
                                        </p:attrNameLst>
                                      </p:cBhvr>
                                      <p:tavLst>
                                        <p:tav tm="0">
                                          <p:val>
                                            <p:fltVal val="-90"/>
                                          </p:val>
                                        </p:tav>
                                        <p:tav tm="100000">
                                          <p:val>
                                            <p:fltVal val="0"/>
                                          </p:val>
                                        </p:tav>
                                      </p:tavLst>
                                    </p:anim>
                                    <p:anim calcmode="lin" valueType="num">
                                      <p:cBhvr>
                                        <p:cTn id="30" dur="800" decel="100000" fill="hold"/>
                                        <p:tgtEl>
                                          <p:spTgt spid="4"/>
                                        </p:tgtEl>
                                        <p:attrNameLst>
                                          <p:attrName>ppt_x</p:attrName>
                                        </p:attrNameLst>
                                      </p:cBhvr>
                                      <p:tavLst>
                                        <p:tav tm="0">
                                          <p:val>
                                            <p:strVal val="#ppt_x+0.4"/>
                                          </p:val>
                                        </p:tav>
                                        <p:tav tm="100000">
                                          <p:val>
                                            <p:strVal val="#ppt_x-0.05"/>
                                          </p:val>
                                        </p:tav>
                                      </p:tavLst>
                                    </p:anim>
                                    <p:anim calcmode="lin" valueType="num">
                                      <p:cBhvr>
                                        <p:cTn id="31" dur="800" decel="100000" fill="hold"/>
                                        <p:tgtEl>
                                          <p:spTgt spid="4"/>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P spid="13"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428</TotalTime>
  <Words>1377</Words>
  <Application>Microsoft Office PowerPoint</Application>
  <PresentationFormat>Panorámica</PresentationFormat>
  <Paragraphs>63</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Comic Sans MS</vt:lpstr>
      <vt:lpstr>Arial</vt:lpstr>
      <vt:lpstr>Aptos Display</vt:lpstr>
      <vt:lpstr>Constantia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Raúl Medina</cp:lastModifiedBy>
  <cp:revision>64</cp:revision>
  <dcterms:created xsi:type="dcterms:W3CDTF">2025-02-16T07:10:56Z</dcterms:created>
  <dcterms:modified xsi:type="dcterms:W3CDTF">2025-02-21T00:17:18Z</dcterms:modified>
</cp:coreProperties>
</file>