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79" r:id="rId3"/>
    <p:sldId id="274" r:id="rId4"/>
    <p:sldId id="257" r:id="rId5"/>
    <p:sldId id="258" r:id="rId6"/>
    <p:sldId id="259" r:id="rId7"/>
    <p:sldId id="260" r:id="rId8"/>
    <p:sldId id="280" r:id="rId9"/>
    <p:sldId id="262" r:id="rId10"/>
    <p:sldId id="263" r:id="rId11"/>
    <p:sldId id="281" r:id="rId12"/>
    <p:sldId id="275" r:id="rId13"/>
    <p:sldId id="276"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6CB4"/>
    <a:srgbClr val="6B4723"/>
    <a:srgbClr val="996633"/>
    <a:srgbClr val="3BCCFF"/>
    <a:srgbClr val="A34E01"/>
    <a:srgbClr val="FD8013"/>
    <a:srgbClr val="960000"/>
    <a:srgbClr val="8EE9EE"/>
    <a:srgbClr val="58DEE6"/>
    <a:srgbClr val="FFB4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0" d="100"/>
          <a:sy n="90" d="100"/>
        </p:scale>
        <p:origin x="326"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6CA946-949A-CD61-DC7F-3A81897DD4F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76B15E9C-132B-8D52-3D67-B2788DADA7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8BFDB1C-4F80-563D-EC29-DACAE220A3BF}"/>
              </a:ext>
            </a:extLst>
          </p:cNvPr>
          <p:cNvSpPr>
            <a:spLocks noGrp="1"/>
          </p:cNvSpPr>
          <p:nvPr>
            <p:ph type="dt" sz="half" idx="10"/>
          </p:nvPr>
        </p:nvSpPr>
        <p:spPr/>
        <p:txBody>
          <a:bodyPr/>
          <a:lstStyle/>
          <a:p>
            <a:fld id="{650B434B-E2FC-4468-A5DF-03FCA1E2F3C0}" type="datetimeFigureOut">
              <a:rPr lang="es-ES" smtClean="0"/>
              <a:t>20/01/2025</a:t>
            </a:fld>
            <a:endParaRPr lang="es-ES"/>
          </a:p>
        </p:txBody>
      </p:sp>
      <p:sp>
        <p:nvSpPr>
          <p:cNvPr id="5" name="Marcador de pie de página 4">
            <a:extLst>
              <a:ext uri="{FF2B5EF4-FFF2-40B4-BE49-F238E27FC236}">
                <a16:creationId xmlns:a16="http://schemas.microsoft.com/office/drawing/2014/main" id="{0133DAA0-F024-93EC-D5C6-3BF2A11975A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930181A-1999-E0B4-AA41-A0F52FF04172}"/>
              </a:ext>
            </a:extLst>
          </p:cNvPr>
          <p:cNvSpPr>
            <a:spLocks noGrp="1"/>
          </p:cNvSpPr>
          <p:nvPr>
            <p:ph type="sldNum" sz="quarter" idx="12"/>
          </p:nvPr>
        </p:nvSpPr>
        <p:spPr/>
        <p:txBody>
          <a:bodyPr/>
          <a:lstStyle/>
          <a:p>
            <a:fld id="{A4516C88-F245-48CD-9BF6-F738B7B0BD9C}" type="slidenum">
              <a:rPr lang="es-ES" smtClean="0"/>
              <a:t>‹Nº›</a:t>
            </a:fld>
            <a:endParaRPr lang="es-ES"/>
          </a:p>
        </p:txBody>
      </p:sp>
    </p:spTree>
    <p:extLst>
      <p:ext uri="{BB962C8B-B14F-4D97-AF65-F5344CB8AC3E}">
        <p14:creationId xmlns:p14="http://schemas.microsoft.com/office/powerpoint/2010/main" val="3482213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6A28A6-A715-89E5-69F4-3D8CCB5CB82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22A7094-3F79-765B-1A9E-ED63399B2BB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C53CA8-9CB1-FBC3-38B0-914C48789699}"/>
              </a:ext>
            </a:extLst>
          </p:cNvPr>
          <p:cNvSpPr>
            <a:spLocks noGrp="1"/>
          </p:cNvSpPr>
          <p:nvPr>
            <p:ph type="dt" sz="half" idx="10"/>
          </p:nvPr>
        </p:nvSpPr>
        <p:spPr/>
        <p:txBody>
          <a:bodyPr/>
          <a:lstStyle/>
          <a:p>
            <a:fld id="{650B434B-E2FC-4468-A5DF-03FCA1E2F3C0}" type="datetimeFigureOut">
              <a:rPr lang="es-ES" smtClean="0"/>
              <a:t>20/01/2025</a:t>
            </a:fld>
            <a:endParaRPr lang="es-ES"/>
          </a:p>
        </p:txBody>
      </p:sp>
      <p:sp>
        <p:nvSpPr>
          <p:cNvPr id="5" name="Marcador de pie de página 4">
            <a:extLst>
              <a:ext uri="{FF2B5EF4-FFF2-40B4-BE49-F238E27FC236}">
                <a16:creationId xmlns:a16="http://schemas.microsoft.com/office/drawing/2014/main" id="{4AA78AE2-58EF-8758-B309-5D3A28CC677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1362D43-6FF3-D164-4E72-07874F9C8747}"/>
              </a:ext>
            </a:extLst>
          </p:cNvPr>
          <p:cNvSpPr>
            <a:spLocks noGrp="1"/>
          </p:cNvSpPr>
          <p:nvPr>
            <p:ph type="sldNum" sz="quarter" idx="12"/>
          </p:nvPr>
        </p:nvSpPr>
        <p:spPr/>
        <p:txBody>
          <a:bodyPr/>
          <a:lstStyle/>
          <a:p>
            <a:fld id="{A4516C88-F245-48CD-9BF6-F738B7B0BD9C}" type="slidenum">
              <a:rPr lang="es-ES" smtClean="0"/>
              <a:t>‹Nº›</a:t>
            </a:fld>
            <a:endParaRPr lang="es-ES"/>
          </a:p>
        </p:txBody>
      </p:sp>
    </p:spTree>
    <p:extLst>
      <p:ext uri="{BB962C8B-B14F-4D97-AF65-F5344CB8AC3E}">
        <p14:creationId xmlns:p14="http://schemas.microsoft.com/office/powerpoint/2010/main" val="2158264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F1A5B4A-8FE2-0904-6A7B-9CCC37C69C6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8D162DA-381F-7B78-2F70-A73E0DE8E8C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EBA66A2-84E3-0024-72FD-5054F3A72A96}"/>
              </a:ext>
            </a:extLst>
          </p:cNvPr>
          <p:cNvSpPr>
            <a:spLocks noGrp="1"/>
          </p:cNvSpPr>
          <p:nvPr>
            <p:ph type="dt" sz="half" idx="10"/>
          </p:nvPr>
        </p:nvSpPr>
        <p:spPr/>
        <p:txBody>
          <a:bodyPr/>
          <a:lstStyle/>
          <a:p>
            <a:fld id="{650B434B-E2FC-4468-A5DF-03FCA1E2F3C0}" type="datetimeFigureOut">
              <a:rPr lang="es-ES" smtClean="0"/>
              <a:t>20/01/2025</a:t>
            </a:fld>
            <a:endParaRPr lang="es-ES"/>
          </a:p>
        </p:txBody>
      </p:sp>
      <p:sp>
        <p:nvSpPr>
          <p:cNvPr id="5" name="Marcador de pie de página 4">
            <a:extLst>
              <a:ext uri="{FF2B5EF4-FFF2-40B4-BE49-F238E27FC236}">
                <a16:creationId xmlns:a16="http://schemas.microsoft.com/office/drawing/2014/main" id="{FFD429AF-53EA-80F9-F731-83CD57D8DDB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0997B68-3F43-FF34-35E3-65D153F4FC34}"/>
              </a:ext>
            </a:extLst>
          </p:cNvPr>
          <p:cNvSpPr>
            <a:spLocks noGrp="1"/>
          </p:cNvSpPr>
          <p:nvPr>
            <p:ph type="sldNum" sz="quarter" idx="12"/>
          </p:nvPr>
        </p:nvSpPr>
        <p:spPr/>
        <p:txBody>
          <a:bodyPr/>
          <a:lstStyle/>
          <a:p>
            <a:fld id="{A4516C88-F245-48CD-9BF6-F738B7B0BD9C}" type="slidenum">
              <a:rPr lang="es-ES" smtClean="0"/>
              <a:t>‹Nº›</a:t>
            </a:fld>
            <a:endParaRPr lang="es-ES"/>
          </a:p>
        </p:txBody>
      </p:sp>
    </p:spTree>
    <p:extLst>
      <p:ext uri="{BB962C8B-B14F-4D97-AF65-F5344CB8AC3E}">
        <p14:creationId xmlns:p14="http://schemas.microsoft.com/office/powerpoint/2010/main" val="2695426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E0FD23-6F2E-CFF8-6799-A4C3F30EF37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375C63D-279A-602D-7A93-296F2EAA01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408471A-2164-CC60-3B32-8BDF115C11E7}"/>
              </a:ext>
            </a:extLst>
          </p:cNvPr>
          <p:cNvSpPr>
            <a:spLocks noGrp="1"/>
          </p:cNvSpPr>
          <p:nvPr>
            <p:ph type="dt" sz="half" idx="10"/>
          </p:nvPr>
        </p:nvSpPr>
        <p:spPr/>
        <p:txBody>
          <a:bodyPr/>
          <a:lstStyle/>
          <a:p>
            <a:fld id="{1E929F3A-2378-4582-B104-31C68F6FE3B5}" type="datetimeFigureOut">
              <a:rPr lang="es-ES" smtClean="0"/>
              <a:t>20/01/2025</a:t>
            </a:fld>
            <a:endParaRPr lang="es-ES"/>
          </a:p>
        </p:txBody>
      </p:sp>
      <p:sp>
        <p:nvSpPr>
          <p:cNvPr id="5" name="Marcador de pie de página 4">
            <a:extLst>
              <a:ext uri="{FF2B5EF4-FFF2-40B4-BE49-F238E27FC236}">
                <a16:creationId xmlns:a16="http://schemas.microsoft.com/office/drawing/2014/main" id="{D1AD1A70-1BA2-9669-48C9-F734C958034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64EDFD3-2BF4-3005-FC56-688906ECAA6E}"/>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3911817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CB52D1-FF1E-6804-4545-906FE6A3FFF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8A6970-E91E-6ADB-2A95-19378D59FE2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6715A75-72C9-F336-BAC0-2D1C7F6D9FEF}"/>
              </a:ext>
            </a:extLst>
          </p:cNvPr>
          <p:cNvSpPr>
            <a:spLocks noGrp="1"/>
          </p:cNvSpPr>
          <p:nvPr>
            <p:ph type="dt" sz="half" idx="10"/>
          </p:nvPr>
        </p:nvSpPr>
        <p:spPr/>
        <p:txBody>
          <a:bodyPr/>
          <a:lstStyle/>
          <a:p>
            <a:fld id="{1E929F3A-2378-4582-B104-31C68F6FE3B5}" type="datetimeFigureOut">
              <a:rPr lang="es-ES" smtClean="0"/>
              <a:t>20/01/2025</a:t>
            </a:fld>
            <a:endParaRPr lang="es-ES"/>
          </a:p>
        </p:txBody>
      </p:sp>
      <p:sp>
        <p:nvSpPr>
          <p:cNvPr id="5" name="Marcador de pie de página 4">
            <a:extLst>
              <a:ext uri="{FF2B5EF4-FFF2-40B4-BE49-F238E27FC236}">
                <a16:creationId xmlns:a16="http://schemas.microsoft.com/office/drawing/2014/main" id="{1D837A27-EE1F-A20B-4C53-B9E1C701464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D332424-9D00-F110-D201-9F3B2E0EA1D5}"/>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2161986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607E75-ED4C-42C9-DEC9-1A9E91A7A92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E344D50-2FBA-B108-02C7-4A74446AB35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0ADD0A0-D87F-74D8-2FCE-3C6B799C713D}"/>
              </a:ext>
            </a:extLst>
          </p:cNvPr>
          <p:cNvSpPr>
            <a:spLocks noGrp="1"/>
          </p:cNvSpPr>
          <p:nvPr>
            <p:ph type="dt" sz="half" idx="10"/>
          </p:nvPr>
        </p:nvSpPr>
        <p:spPr/>
        <p:txBody>
          <a:bodyPr/>
          <a:lstStyle/>
          <a:p>
            <a:fld id="{1E929F3A-2378-4582-B104-31C68F6FE3B5}" type="datetimeFigureOut">
              <a:rPr lang="es-ES" smtClean="0"/>
              <a:t>20/01/2025</a:t>
            </a:fld>
            <a:endParaRPr lang="es-ES"/>
          </a:p>
        </p:txBody>
      </p:sp>
      <p:sp>
        <p:nvSpPr>
          <p:cNvPr id="5" name="Marcador de pie de página 4">
            <a:extLst>
              <a:ext uri="{FF2B5EF4-FFF2-40B4-BE49-F238E27FC236}">
                <a16:creationId xmlns:a16="http://schemas.microsoft.com/office/drawing/2014/main" id="{2E47E036-42C1-A8E0-CD84-2D64E953A82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B375A1C-FE4D-5712-508F-0EAB3795AF76}"/>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899547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0766AC-A113-CAFA-C2D3-AD41006062C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34087CB-E38B-383F-4D07-99DC89B1001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A06BA7E-947F-87FB-DEA5-449E16DA57C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CCF82AC-ECC6-B251-B3D7-56E7D5F3D0E2}"/>
              </a:ext>
            </a:extLst>
          </p:cNvPr>
          <p:cNvSpPr>
            <a:spLocks noGrp="1"/>
          </p:cNvSpPr>
          <p:nvPr>
            <p:ph type="dt" sz="half" idx="10"/>
          </p:nvPr>
        </p:nvSpPr>
        <p:spPr/>
        <p:txBody>
          <a:bodyPr/>
          <a:lstStyle/>
          <a:p>
            <a:fld id="{1E929F3A-2378-4582-B104-31C68F6FE3B5}" type="datetimeFigureOut">
              <a:rPr lang="es-ES" smtClean="0"/>
              <a:t>20/01/2025</a:t>
            </a:fld>
            <a:endParaRPr lang="es-ES"/>
          </a:p>
        </p:txBody>
      </p:sp>
      <p:sp>
        <p:nvSpPr>
          <p:cNvPr id="6" name="Marcador de pie de página 5">
            <a:extLst>
              <a:ext uri="{FF2B5EF4-FFF2-40B4-BE49-F238E27FC236}">
                <a16:creationId xmlns:a16="http://schemas.microsoft.com/office/drawing/2014/main" id="{A3A8FD4C-0607-64B6-CCA8-7B105E5E7B4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D603D33-138D-6288-083F-E1C0F73083A0}"/>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3227778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6FA521-A913-A4CE-52D1-57C0341CC58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09800F9-00BE-94C9-785F-E064616CBB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982992D-BF88-1632-405F-9A73C69E800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D8915ACD-586A-0CA3-49B8-13AF144FD1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052C1DC-3491-83E0-C4A4-81BE2D2387D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A553FB71-FCF9-2D79-F693-4C51704A0212}"/>
              </a:ext>
            </a:extLst>
          </p:cNvPr>
          <p:cNvSpPr>
            <a:spLocks noGrp="1"/>
          </p:cNvSpPr>
          <p:nvPr>
            <p:ph type="dt" sz="half" idx="10"/>
          </p:nvPr>
        </p:nvSpPr>
        <p:spPr/>
        <p:txBody>
          <a:bodyPr/>
          <a:lstStyle/>
          <a:p>
            <a:fld id="{1E929F3A-2378-4582-B104-31C68F6FE3B5}" type="datetimeFigureOut">
              <a:rPr lang="es-ES" smtClean="0"/>
              <a:t>20/01/2025</a:t>
            </a:fld>
            <a:endParaRPr lang="es-ES"/>
          </a:p>
        </p:txBody>
      </p:sp>
      <p:sp>
        <p:nvSpPr>
          <p:cNvPr id="8" name="Marcador de pie de página 7">
            <a:extLst>
              <a:ext uri="{FF2B5EF4-FFF2-40B4-BE49-F238E27FC236}">
                <a16:creationId xmlns:a16="http://schemas.microsoft.com/office/drawing/2014/main" id="{D08BAEFA-7E9B-0873-6482-E6EEBFE8B52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DBEA574-57A5-1FCD-F460-43F9E639392F}"/>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3463899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1C9802-C439-A15C-DF7F-1E56BCBDEBE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4E78C64-1DEA-5E94-88E8-09F2E01165BF}"/>
              </a:ext>
            </a:extLst>
          </p:cNvPr>
          <p:cNvSpPr>
            <a:spLocks noGrp="1"/>
          </p:cNvSpPr>
          <p:nvPr>
            <p:ph type="dt" sz="half" idx="10"/>
          </p:nvPr>
        </p:nvSpPr>
        <p:spPr/>
        <p:txBody>
          <a:bodyPr/>
          <a:lstStyle/>
          <a:p>
            <a:fld id="{1E929F3A-2378-4582-B104-31C68F6FE3B5}" type="datetimeFigureOut">
              <a:rPr lang="es-ES" smtClean="0"/>
              <a:t>20/01/2025</a:t>
            </a:fld>
            <a:endParaRPr lang="es-ES"/>
          </a:p>
        </p:txBody>
      </p:sp>
      <p:sp>
        <p:nvSpPr>
          <p:cNvPr id="4" name="Marcador de pie de página 3">
            <a:extLst>
              <a:ext uri="{FF2B5EF4-FFF2-40B4-BE49-F238E27FC236}">
                <a16:creationId xmlns:a16="http://schemas.microsoft.com/office/drawing/2014/main" id="{01E3BD8B-66D7-681F-911A-BBEA1BAF304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32B1B50F-1EBB-5C9D-81E7-17F93DE84378}"/>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2239790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760CAA1-B935-7E45-66E5-8EA5868A10A4}"/>
              </a:ext>
            </a:extLst>
          </p:cNvPr>
          <p:cNvSpPr>
            <a:spLocks noGrp="1"/>
          </p:cNvSpPr>
          <p:nvPr>
            <p:ph type="dt" sz="half" idx="10"/>
          </p:nvPr>
        </p:nvSpPr>
        <p:spPr/>
        <p:txBody>
          <a:bodyPr/>
          <a:lstStyle/>
          <a:p>
            <a:fld id="{1E929F3A-2378-4582-B104-31C68F6FE3B5}" type="datetimeFigureOut">
              <a:rPr lang="es-ES" smtClean="0"/>
              <a:t>20/01/2025</a:t>
            </a:fld>
            <a:endParaRPr lang="es-ES"/>
          </a:p>
        </p:txBody>
      </p:sp>
      <p:sp>
        <p:nvSpPr>
          <p:cNvPr id="3" name="Marcador de pie de página 2">
            <a:extLst>
              <a:ext uri="{FF2B5EF4-FFF2-40B4-BE49-F238E27FC236}">
                <a16:creationId xmlns:a16="http://schemas.microsoft.com/office/drawing/2014/main" id="{0F43C05B-22B1-9DF9-F830-B92C965856B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B92DEF5E-6901-DF2B-6512-3960563853F5}"/>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380350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046AC3-661C-E89A-48A3-74509C3F60C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35C70F1-3AA5-CDC1-766F-0C40406779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AD577B8-D124-AACC-5075-5EF5CE019A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3B8938B-B1FC-456D-A135-18D6E362E6E6}"/>
              </a:ext>
            </a:extLst>
          </p:cNvPr>
          <p:cNvSpPr>
            <a:spLocks noGrp="1"/>
          </p:cNvSpPr>
          <p:nvPr>
            <p:ph type="dt" sz="half" idx="10"/>
          </p:nvPr>
        </p:nvSpPr>
        <p:spPr/>
        <p:txBody>
          <a:bodyPr/>
          <a:lstStyle/>
          <a:p>
            <a:fld id="{1E929F3A-2378-4582-B104-31C68F6FE3B5}" type="datetimeFigureOut">
              <a:rPr lang="es-ES" smtClean="0"/>
              <a:t>20/01/2025</a:t>
            </a:fld>
            <a:endParaRPr lang="es-ES"/>
          </a:p>
        </p:txBody>
      </p:sp>
      <p:sp>
        <p:nvSpPr>
          <p:cNvPr id="6" name="Marcador de pie de página 5">
            <a:extLst>
              <a:ext uri="{FF2B5EF4-FFF2-40B4-BE49-F238E27FC236}">
                <a16:creationId xmlns:a16="http://schemas.microsoft.com/office/drawing/2014/main" id="{444F84D8-0945-7ABA-0495-168A35E5FC9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F35C9DB-88C3-52EE-A4CD-7D3BE4D47A39}"/>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1725825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9C7CB-AAAA-119B-9B95-59B048F52AD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20642F4-3F46-DD49-3DB3-1A9D416CF96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9C7C73B-AF6A-6913-4325-E66B76F7879B}"/>
              </a:ext>
            </a:extLst>
          </p:cNvPr>
          <p:cNvSpPr>
            <a:spLocks noGrp="1"/>
          </p:cNvSpPr>
          <p:nvPr>
            <p:ph type="dt" sz="half" idx="10"/>
          </p:nvPr>
        </p:nvSpPr>
        <p:spPr/>
        <p:txBody>
          <a:bodyPr/>
          <a:lstStyle/>
          <a:p>
            <a:fld id="{650B434B-E2FC-4468-A5DF-03FCA1E2F3C0}" type="datetimeFigureOut">
              <a:rPr lang="es-ES" smtClean="0"/>
              <a:t>20/01/2025</a:t>
            </a:fld>
            <a:endParaRPr lang="es-ES"/>
          </a:p>
        </p:txBody>
      </p:sp>
      <p:sp>
        <p:nvSpPr>
          <p:cNvPr id="5" name="Marcador de pie de página 4">
            <a:extLst>
              <a:ext uri="{FF2B5EF4-FFF2-40B4-BE49-F238E27FC236}">
                <a16:creationId xmlns:a16="http://schemas.microsoft.com/office/drawing/2014/main" id="{69E91FE3-1DDF-2180-9BDA-6D88ABA8E1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C27B5AF-DA3B-5B8B-894F-D811BA281D19}"/>
              </a:ext>
            </a:extLst>
          </p:cNvPr>
          <p:cNvSpPr>
            <a:spLocks noGrp="1"/>
          </p:cNvSpPr>
          <p:nvPr>
            <p:ph type="sldNum" sz="quarter" idx="12"/>
          </p:nvPr>
        </p:nvSpPr>
        <p:spPr/>
        <p:txBody>
          <a:bodyPr/>
          <a:lstStyle/>
          <a:p>
            <a:fld id="{A4516C88-F245-48CD-9BF6-F738B7B0BD9C}" type="slidenum">
              <a:rPr lang="es-ES" smtClean="0"/>
              <a:t>‹Nº›</a:t>
            </a:fld>
            <a:endParaRPr lang="es-ES"/>
          </a:p>
        </p:txBody>
      </p:sp>
    </p:spTree>
    <p:extLst>
      <p:ext uri="{BB962C8B-B14F-4D97-AF65-F5344CB8AC3E}">
        <p14:creationId xmlns:p14="http://schemas.microsoft.com/office/powerpoint/2010/main" val="2922666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909395-DBC9-85C2-79D3-25CC65912B9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D2832D85-0FF8-0DE3-CEFB-91F2AC2CC0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478E9981-96BE-C8B2-6BC1-4FFE79E463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B101998-D5B5-047C-061E-E23D76213FA9}"/>
              </a:ext>
            </a:extLst>
          </p:cNvPr>
          <p:cNvSpPr>
            <a:spLocks noGrp="1"/>
          </p:cNvSpPr>
          <p:nvPr>
            <p:ph type="dt" sz="half" idx="10"/>
          </p:nvPr>
        </p:nvSpPr>
        <p:spPr/>
        <p:txBody>
          <a:bodyPr/>
          <a:lstStyle/>
          <a:p>
            <a:fld id="{1E929F3A-2378-4582-B104-31C68F6FE3B5}" type="datetimeFigureOut">
              <a:rPr lang="es-ES" smtClean="0"/>
              <a:t>20/01/2025</a:t>
            </a:fld>
            <a:endParaRPr lang="es-ES"/>
          </a:p>
        </p:txBody>
      </p:sp>
      <p:sp>
        <p:nvSpPr>
          <p:cNvPr id="6" name="Marcador de pie de página 5">
            <a:extLst>
              <a:ext uri="{FF2B5EF4-FFF2-40B4-BE49-F238E27FC236}">
                <a16:creationId xmlns:a16="http://schemas.microsoft.com/office/drawing/2014/main" id="{10DA2B2B-9752-8137-8640-DB0CFAC1643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FBF970B-F461-E84C-3DB8-6CF57CC5EB68}"/>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1235334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4F3044-0172-F1F3-D854-4DDC3073254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C5A8A2C-C03E-B0AA-279C-1E957E0D73A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6FB8689-B406-4A0E-DC06-FE350D525824}"/>
              </a:ext>
            </a:extLst>
          </p:cNvPr>
          <p:cNvSpPr>
            <a:spLocks noGrp="1"/>
          </p:cNvSpPr>
          <p:nvPr>
            <p:ph type="dt" sz="half" idx="10"/>
          </p:nvPr>
        </p:nvSpPr>
        <p:spPr/>
        <p:txBody>
          <a:bodyPr/>
          <a:lstStyle/>
          <a:p>
            <a:fld id="{1E929F3A-2378-4582-B104-31C68F6FE3B5}" type="datetimeFigureOut">
              <a:rPr lang="es-ES" smtClean="0"/>
              <a:t>20/01/2025</a:t>
            </a:fld>
            <a:endParaRPr lang="es-ES"/>
          </a:p>
        </p:txBody>
      </p:sp>
      <p:sp>
        <p:nvSpPr>
          <p:cNvPr id="5" name="Marcador de pie de página 4">
            <a:extLst>
              <a:ext uri="{FF2B5EF4-FFF2-40B4-BE49-F238E27FC236}">
                <a16:creationId xmlns:a16="http://schemas.microsoft.com/office/drawing/2014/main" id="{D41EF2E9-83DF-F371-3CA4-DE62BE3F5A9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8AD3A2E-A5FF-7763-8E3F-68AC33264BF9}"/>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1878333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F7EE710-6262-2FDE-7E4F-9C8FE81FAEB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8B43517-2B2F-343E-5832-ECAADB4FF6E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2672CC2-D6B7-FD91-C0EA-20C86FFDA48D}"/>
              </a:ext>
            </a:extLst>
          </p:cNvPr>
          <p:cNvSpPr>
            <a:spLocks noGrp="1"/>
          </p:cNvSpPr>
          <p:nvPr>
            <p:ph type="dt" sz="half" idx="10"/>
          </p:nvPr>
        </p:nvSpPr>
        <p:spPr/>
        <p:txBody>
          <a:bodyPr/>
          <a:lstStyle/>
          <a:p>
            <a:fld id="{1E929F3A-2378-4582-B104-31C68F6FE3B5}" type="datetimeFigureOut">
              <a:rPr lang="es-ES" smtClean="0"/>
              <a:t>20/01/2025</a:t>
            </a:fld>
            <a:endParaRPr lang="es-ES"/>
          </a:p>
        </p:txBody>
      </p:sp>
      <p:sp>
        <p:nvSpPr>
          <p:cNvPr id="5" name="Marcador de pie de página 4">
            <a:extLst>
              <a:ext uri="{FF2B5EF4-FFF2-40B4-BE49-F238E27FC236}">
                <a16:creationId xmlns:a16="http://schemas.microsoft.com/office/drawing/2014/main" id="{4AA70A04-375F-CA7F-65D4-41E1195F01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A26A958-CAB6-C4E4-FD1B-F6B880E8A82A}"/>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2811203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21DE59-C706-5459-12EF-CEB757AC94B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EA3DB87-2C97-6637-E7E6-E1DA87DB2C8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C622427-1837-B525-B0BF-3388630D97D5}"/>
              </a:ext>
            </a:extLst>
          </p:cNvPr>
          <p:cNvSpPr>
            <a:spLocks noGrp="1"/>
          </p:cNvSpPr>
          <p:nvPr>
            <p:ph type="dt" sz="half" idx="10"/>
          </p:nvPr>
        </p:nvSpPr>
        <p:spPr/>
        <p:txBody>
          <a:bodyPr/>
          <a:lstStyle/>
          <a:p>
            <a:fld id="{650B434B-E2FC-4468-A5DF-03FCA1E2F3C0}" type="datetimeFigureOut">
              <a:rPr lang="es-ES" smtClean="0"/>
              <a:t>20/01/2025</a:t>
            </a:fld>
            <a:endParaRPr lang="es-ES"/>
          </a:p>
        </p:txBody>
      </p:sp>
      <p:sp>
        <p:nvSpPr>
          <p:cNvPr id="5" name="Marcador de pie de página 4">
            <a:extLst>
              <a:ext uri="{FF2B5EF4-FFF2-40B4-BE49-F238E27FC236}">
                <a16:creationId xmlns:a16="http://schemas.microsoft.com/office/drawing/2014/main" id="{A5BC9274-C2C5-5939-87A9-9A6B72DE632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A478175-AA50-7F29-00B2-55FB18C9AE0A}"/>
              </a:ext>
            </a:extLst>
          </p:cNvPr>
          <p:cNvSpPr>
            <a:spLocks noGrp="1"/>
          </p:cNvSpPr>
          <p:nvPr>
            <p:ph type="sldNum" sz="quarter" idx="12"/>
          </p:nvPr>
        </p:nvSpPr>
        <p:spPr/>
        <p:txBody>
          <a:bodyPr/>
          <a:lstStyle/>
          <a:p>
            <a:fld id="{A4516C88-F245-48CD-9BF6-F738B7B0BD9C}" type="slidenum">
              <a:rPr lang="es-ES" smtClean="0"/>
              <a:t>‹Nº›</a:t>
            </a:fld>
            <a:endParaRPr lang="es-ES"/>
          </a:p>
        </p:txBody>
      </p:sp>
    </p:spTree>
    <p:extLst>
      <p:ext uri="{BB962C8B-B14F-4D97-AF65-F5344CB8AC3E}">
        <p14:creationId xmlns:p14="http://schemas.microsoft.com/office/powerpoint/2010/main" val="2407961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6BC8AB-0199-32D8-0142-A66356EAE3B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4E05079-E3C4-8BC6-184F-C60EAAB8C9F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ACAEE9A-54EF-133D-68F3-5B4755E662D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64972F0-6234-2028-CF75-825341DD2949}"/>
              </a:ext>
            </a:extLst>
          </p:cNvPr>
          <p:cNvSpPr>
            <a:spLocks noGrp="1"/>
          </p:cNvSpPr>
          <p:nvPr>
            <p:ph type="dt" sz="half" idx="10"/>
          </p:nvPr>
        </p:nvSpPr>
        <p:spPr/>
        <p:txBody>
          <a:bodyPr/>
          <a:lstStyle/>
          <a:p>
            <a:fld id="{650B434B-E2FC-4468-A5DF-03FCA1E2F3C0}" type="datetimeFigureOut">
              <a:rPr lang="es-ES" smtClean="0"/>
              <a:t>20/01/2025</a:t>
            </a:fld>
            <a:endParaRPr lang="es-ES"/>
          </a:p>
        </p:txBody>
      </p:sp>
      <p:sp>
        <p:nvSpPr>
          <p:cNvPr id="6" name="Marcador de pie de página 5">
            <a:extLst>
              <a:ext uri="{FF2B5EF4-FFF2-40B4-BE49-F238E27FC236}">
                <a16:creationId xmlns:a16="http://schemas.microsoft.com/office/drawing/2014/main" id="{A0D9FB8C-CBE1-AEF9-3A2C-87A763DC011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6D265F5-062F-CB7D-9284-3A04E0CCC0C9}"/>
              </a:ext>
            </a:extLst>
          </p:cNvPr>
          <p:cNvSpPr>
            <a:spLocks noGrp="1"/>
          </p:cNvSpPr>
          <p:nvPr>
            <p:ph type="sldNum" sz="quarter" idx="12"/>
          </p:nvPr>
        </p:nvSpPr>
        <p:spPr/>
        <p:txBody>
          <a:bodyPr/>
          <a:lstStyle/>
          <a:p>
            <a:fld id="{A4516C88-F245-48CD-9BF6-F738B7B0BD9C}" type="slidenum">
              <a:rPr lang="es-ES" smtClean="0"/>
              <a:t>‹Nº›</a:t>
            </a:fld>
            <a:endParaRPr lang="es-ES"/>
          </a:p>
        </p:txBody>
      </p:sp>
    </p:spTree>
    <p:extLst>
      <p:ext uri="{BB962C8B-B14F-4D97-AF65-F5344CB8AC3E}">
        <p14:creationId xmlns:p14="http://schemas.microsoft.com/office/powerpoint/2010/main" val="1656121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07D2F3-4DD4-FB4A-2D5B-8D0A52EDE1B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4FC521-A630-6F37-4313-FD0015CAD3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EE31764-C027-45B3-703F-C5EA575ED19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45D97495-05F9-B584-B27E-5E4FF6E871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3580282-2FE2-2FA0-93D1-4E3A0871AC4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C13C7696-D3F4-DBCD-0893-4F8FA227665A}"/>
              </a:ext>
            </a:extLst>
          </p:cNvPr>
          <p:cNvSpPr>
            <a:spLocks noGrp="1"/>
          </p:cNvSpPr>
          <p:nvPr>
            <p:ph type="dt" sz="half" idx="10"/>
          </p:nvPr>
        </p:nvSpPr>
        <p:spPr/>
        <p:txBody>
          <a:bodyPr/>
          <a:lstStyle/>
          <a:p>
            <a:fld id="{650B434B-E2FC-4468-A5DF-03FCA1E2F3C0}" type="datetimeFigureOut">
              <a:rPr lang="es-ES" smtClean="0"/>
              <a:t>20/01/2025</a:t>
            </a:fld>
            <a:endParaRPr lang="es-ES"/>
          </a:p>
        </p:txBody>
      </p:sp>
      <p:sp>
        <p:nvSpPr>
          <p:cNvPr id="8" name="Marcador de pie de página 7">
            <a:extLst>
              <a:ext uri="{FF2B5EF4-FFF2-40B4-BE49-F238E27FC236}">
                <a16:creationId xmlns:a16="http://schemas.microsoft.com/office/drawing/2014/main" id="{75C4FAC0-6E12-26CF-3E12-2FA228E5EFFF}"/>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3F45A97-AAC3-35B8-8746-0D4C33BE8317}"/>
              </a:ext>
            </a:extLst>
          </p:cNvPr>
          <p:cNvSpPr>
            <a:spLocks noGrp="1"/>
          </p:cNvSpPr>
          <p:nvPr>
            <p:ph type="sldNum" sz="quarter" idx="12"/>
          </p:nvPr>
        </p:nvSpPr>
        <p:spPr/>
        <p:txBody>
          <a:bodyPr/>
          <a:lstStyle/>
          <a:p>
            <a:fld id="{A4516C88-F245-48CD-9BF6-F738B7B0BD9C}" type="slidenum">
              <a:rPr lang="es-ES" smtClean="0"/>
              <a:t>‹Nº›</a:t>
            </a:fld>
            <a:endParaRPr lang="es-ES"/>
          </a:p>
        </p:txBody>
      </p:sp>
    </p:spTree>
    <p:extLst>
      <p:ext uri="{BB962C8B-B14F-4D97-AF65-F5344CB8AC3E}">
        <p14:creationId xmlns:p14="http://schemas.microsoft.com/office/powerpoint/2010/main" val="1723984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1B9C4E-6B24-9F18-3726-96D7A6933B99}"/>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92FBF4C-BDCA-DC5F-86A1-FF8C7FD6A0AA}"/>
              </a:ext>
            </a:extLst>
          </p:cNvPr>
          <p:cNvSpPr>
            <a:spLocks noGrp="1"/>
          </p:cNvSpPr>
          <p:nvPr>
            <p:ph type="dt" sz="half" idx="10"/>
          </p:nvPr>
        </p:nvSpPr>
        <p:spPr/>
        <p:txBody>
          <a:bodyPr/>
          <a:lstStyle/>
          <a:p>
            <a:fld id="{650B434B-E2FC-4468-A5DF-03FCA1E2F3C0}" type="datetimeFigureOut">
              <a:rPr lang="es-ES" smtClean="0"/>
              <a:t>20/01/2025</a:t>
            </a:fld>
            <a:endParaRPr lang="es-ES"/>
          </a:p>
        </p:txBody>
      </p:sp>
      <p:sp>
        <p:nvSpPr>
          <p:cNvPr id="4" name="Marcador de pie de página 3">
            <a:extLst>
              <a:ext uri="{FF2B5EF4-FFF2-40B4-BE49-F238E27FC236}">
                <a16:creationId xmlns:a16="http://schemas.microsoft.com/office/drawing/2014/main" id="{3354E99B-8914-FFF6-E425-10BB79268F9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2A90876-3103-0C47-25E3-94F6D5F70E29}"/>
              </a:ext>
            </a:extLst>
          </p:cNvPr>
          <p:cNvSpPr>
            <a:spLocks noGrp="1"/>
          </p:cNvSpPr>
          <p:nvPr>
            <p:ph type="sldNum" sz="quarter" idx="12"/>
          </p:nvPr>
        </p:nvSpPr>
        <p:spPr/>
        <p:txBody>
          <a:bodyPr/>
          <a:lstStyle/>
          <a:p>
            <a:fld id="{A4516C88-F245-48CD-9BF6-F738B7B0BD9C}" type="slidenum">
              <a:rPr lang="es-ES" smtClean="0"/>
              <a:t>‹Nº›</a:t>
            </a:fld>
            <a:endParaRPr lang="es-ES"/>
          </a:p>
        </p:txBody>
      </p:sp>
    </p:spTree>
    <p:extLst>
      <p:ext uri="{BB962C8B-B14F-4D97-AF65-F5344CB8AC3E}">
        <p14:creationId xmlns:p14="http://schemas.microsoft.com/office/powerpoint/2010/main" val="3311445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7DE2A62-3F18-88E5-EF95-03CC18449936}"/>
              </a:ext>
            </a:extLst>
          </p:cNvPr>
          <p:cNvSpPr>
            <a:spLocks noGrp="1"/>
          </p:cNvSpPr>
          <p:nvPr>
            <p:ph type="dt" sz="half" idx="10"/>
          </p:nvPr>
        </p:nvSpPr>
        <p:spPr/>
        <p:txBody>
          <a:bodyPr/>
          <a:lstStyle/>
          <a:p>
            <a:fld id="{650B434B-E2FC-4468-A5DF-03FCA1E2F3C0}" type="datetimeFigureOut">
              <a:rPr lang="es-ES" smtClean="0"/>
              <a:t>20/01/2025</a:t>
            </a:fld>
            <a:endParaRPr lang="es-ES"/>
          </a:p>
        </p:txBody>
      </p:sp>
      <p:sp>
        <p:nvSpPr>
          <p:cNvPr id="3" name="Marcador de pie de página 2">
            <a:extLst>
              <a:ext uri="{FF2B5EF4-FFF2-40B4-BE49-F238E27FC236}">
                <a16:creationId xmlns:a16="http://schemas.microsoft.com/office/drawing/2014/main" id="{AEBA2163-BA1A-6997-5B40-1C191DE94DE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57713E2-82C2-9EA0-9D49-49905BB2DA5D}"/>
              </a:ext>
            </a:extLst>
          </p:cNvPr>
          <p:cNvSpPr>
            <a:spLocks noGrp="1"/>
          </p:cNvSpPr>
          <p:nvPr>
            <p:ph type="sldNum" sz="quarter" idx="12"/>
          </p:nvPr>
        </p:nvSpPr>
        <p:spPr/>
        <p:txBody>
          <a:bodyPr/>
          <a:lstStyle/>
          <a:p>
            <a:fld id="{A4516C88-F245-48CD-9BF6-F738B7B0BD9C}" type="slidenum">
              <a:rPr lang="es-ES" smtClean="0"/>
              <a:t>‹Nº›</a:t>
            </a:fld>
            <a:endParaRPr lang="es-ES"/>
          </a:p>
        </p:txBody>
      </p:sp>
    </p:spTree>
    <p:extLst>
      <p:ext uri="{BB962C8B-B14F-4D97-AF65-F5344CB8AC3E}">
        <p14:creationId xmlns:p14="http://schemas.microsoft.com/office/powerpoint/2010/main" val="183837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AE0C2-72CE-D06F-A07A-5EFA7846146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FC35DC6-D1D3-8932-AE97-8749E4B9A9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828CEF8-DF44-2D04-40FF-DA8D333310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0BC546B-55AD-959D-5930-059F887D0E89}"/>
              </a:ext>
            </a:extLst>
          </p:cNvPr>
          <p:cNvSpPr>
            <a:spLocks noGrp="1"/>
          </p:cNvSpPr>
          <p:nvPr>
            <p:ph type="dt" sz="half" idx="10"/>
          </p:nvPr>
        </p:nvSpPr>
        <p:spPr/>
        <p:txBody>
          <a:bodyPr/>
          <a:lstStyle/>
          <a:p>
            <a:fld id="{650B434B-E2FC-4468-A5DF-03FCA1E2F3C0}" type="datetimeFigureOut">
              <a:rPr lang="es-ES" smtClean="0"/>
              <a:t>20/01/2025</a:t>
            </a:fld>
            <a:endParaRPr lang="es-ES"/>
          </a:p>
        </p:txBody>
      </p:sp>
      <p:sp>
        <p:nvSpPr>
          <p:cNvPr id="6" name="Marcador de pie de página 5">
            <a:extLst>
              <a:ext uri="{FF2B5EF4-FFF2-40B4-BE49-F238E27FC236}">
                <a16:creationId xmlns:a16="http://schemas.microsoft.com/office/drawing/2014/main" id="{55E94D54-7AD5-CAAD-3AD5-3F1CA0E7F18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0F37FC-34B8-AAE9-8D1D-1A44025559B8}"/>
              </a:ext>
            </a:extLst>
          </p:cNvPr>
          <p:cNvSpPr>
            <a:spLocks noGrp="1"/>
          </p:cNvSpPr>
          <p:nvPr>
            <p:ph type="sldNum" sz="quarter" idx="12"/>
          </p:nvPr>
        </p:nvSpPr>
        <p:spPr/>
        <p:txBody>
          <a:bodyPr/>
          <a:lstStyle/>
          <a:p>
            <a:fld id="{A4516C88-F245-48CD-9BF6-F738B7B0BD9C}" type="slidenum">
              <a:rPr lang="es-ES" smtClean="0"/>
              <a:t>‹Nº›</a:t>
            </a:fld>
            <a:endParaRPr lang="es-ES"/>
          </a:p>
        </p:txBody>
      </p:sp>
    </p:spTree>
    <p:extLst>
      <p:ext uri="{BB962C8B-B14F-4D97-AF65-F5344CB8AC3E}">
        <p14:creationId xmlns:p14="http://schemas.microsoft.com/office/powerpoint/2010/main" val="1453407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7BCB0D-F0AE-2505-9E0D-BDF8BE28E6E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2D3E304A-C204-E789-195A-BB79EC83D5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4DB16D75-96E5-73B2-A7CE-8D08FA1714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96ED166-D92D-E025-C2B5-886C1E160A09}"/>
              </a:ext>
            </a:extLst>
          </p:cNvPr>
          <p:cNvSpPr>
            <a:spLocks noGrp="1"/>
          </p:cNvSpPr>
          <p:nvPr>
            <p:ph type="dt" sz="half" idx="10"/>
          </p:nvPr>
        </p:nvSpPr>
        <p:spPr/>
        <p:txBody>
          <a:bodyPr/>
          <a:lstStyle/>
          <a:p>
            <a:fld id="{650B434B-E2FC-4468-A5DF-03FCA1E2F3C0}" type="datetimeFigureOut">
              <a:rPr lang="es-ES" smtClean="0"/>
              <a:t>20/01/2025</a:t>
            </a:fld>
            <a:endParaRPr lang="es-ES"/>
          </a:p>
        </p:txBody>
      </p:sp>
      <p:sp>
        <p:nvSpPr>
          <p:cNvPr id="6" name="Marcador de pie de página 5">
            <a:extLst>
              <a:ext uri="{FF2B5EF4-FFF2-40B4-BE49-F238E27FC236}">
                <a16:creationId xmlns:a16="http://schemas.microsoft.com/office/drawing/2014/main" id="{8567404C-7878-D90E-B46B-F37184BEC9B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EA9F303-E57C-953A-3CCD-F478C2E1FCB0}"/>
              </a:ext>
            </a:extLst>
          </p:cNvPr>
          <p:cNvSpPr>
            <a:spLocks noGrp="1"/>
          </p:cNvSpPr>
          <p:nvPr>
            <p:ph type="sldNum" sz="quarter" idx="12"/>
          </p:nvPr>
        </p:nvSpPr>
        <p:spPr/>
        <p:txBody>
          <a:bodyPr/>
          <a:lstStyle/>
          <a:p>
            <a:fld id="{A4516C88-F245-48CD-9BF6-F738B7B0BD9C}" type="slidenum">
              <a:rPr lang="es-ES" smtClean="0"/>
              <a:t>‹Nº›</a:t>
            </a:fld>
            <a:endParaRPr lang="es-ES"/>
          </a:p>
        </p:txBody>
      </p:sp>
    </p:spTree>
    <p:extLst>
      <p:ext uri="{BB962C8B-B14F-4D97-AF65-F5344CB8AC3E}">
        <p14:creationId xmlns:p14="http://schemas.microsoft.com/office/powerpoint/2010/main" val="4020450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D52FD58-93E0-1396-F60A-D493F3CDA9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1B79524-BB9A-D699-9C9D-27C0B3783C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F9A29C7-6BE8-69AD-45A5-98769FF8D8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50B434B-E2FC-4468-A5DF-03FCA1E2F3C0}" type="datetimeFigureOut">
              <a:rPr lang="es-ES" smtClean="0"/>
              <a:t>20/01/2025</a:t>
            </a:fld>
            <a:endParaRPr lang="es-ES"/>
          </a:p>
        </p:txBody>
      </p:sp>
      <p:sp>
        <p:nvSpPr>
          <p:cNvPr id="5" name="Marcador de pie de página 4">
            <a:extLst>
              <a:ext uri="{FF2B5EF4-FFF2-40B4-BE49-F238E27FC236}">
                <a16:creationId xmlns:a16="http://schemas.microsoft.com/office/drawing/2014/main" id="{90B28D78-42A2-85CD-E2F6-9F4DC77F58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2207DEE6-D30B-67F5-31CC-64B965AEF0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4516C88-F245-48CD-9BF6-F738B7B0BD9C}" type="slidenum">
              <a:rPr lang="es-ES" smtClean="0"/>
              <a:t>‹Nº›</a:t>
            </a:fld>
            <a:endParaRPr lang="es-ES"/>
          </a:p>
        </p:txBody>
      </p:sp>
    </p:spTree>
    <p:extLst>
      <p:ext uri="{BB962C8B-B14F-4D97-AF65-F5344CB8AC3E}">
        <p14:creationId xmlns:p14="http://schemas.microsoft.com/office/powerpoint/2010/main" val="41246638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D05B8B6-2961-D511-9BDA-A776326878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555388F-4A3D-D510-33FE-F66C712DF3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E0D3527-DE3C-ECF3-5142-BFDA39AFD8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E929F3A-2378-4582-B104-31C68F6FE3B5}" type="datetimeFigureOut">
              <a:rPr lang="es-ES" smtClean="0"/>
              <a:t>20/01/2025</a:t>
            </a:fld>
            <a:endParaRPr lang="es-ES"/>
          </a:p>
        </p:txBody>
      </p:sp>
      <p:sp>
        <p:nvSpPr>
          <p:cNvPr id="5" name="Marcador de pie de página 4">
            <a:extLst>
              <a:ext uri="{FF2B5EF4-FFF2-40B4-BE49-F238E27FC236}">
                <a16:creationId xmlns:a16="http://schemas.microsoft.com/office/drawing/2014/main" id="{C66A085A-AF03-6121-2884-074590F3D2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9BC0A4EC-9E15-D854-7C8D-7AD9B54395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B630AEF-3586-442E-9931-F987D0655E54}" type="slidenum">
              <a:rPr lang="es-ES" smtClean="0"/>
              <a:t>‹Nº›</a:t>
            </a:fld>
            <a:endParaRPr lang="es-ES"/>
          </a:p>
        </p:txBody>
      </p:sp>
    </p:spTree>
    <p:extLst>
      <p:ext uri="{BB962C8B-B14F-4D97-AF65-F5344CB8AC3E}">
        <p14:creationId xmlns:p14="http://schemas.microsoft.com/office/powerpoint/2010/main" val="19125065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3.wdp"/><Relationship Id="rId3" Type="http://schemas.openxmlformats.org/officeDocument/2006/relationships/image" Target="../media/image7.jpeg"/><Relationship Id="rId7" Type="http://schemas.openxmlformats.org/officeDocument/2006/relationships/image" Target="../media/image11.png"/><Relationship Id="rId12" Type="http://schemas.openxmlformats.org/officeDocument/2006/relationships/image" Target="../media/image14.png"/><Relationship Id="rId17" Type="http://schemas.microsoft.com/office/2007/relationships/hdphoto" Target="../media/hdphoto5.wdp"/><Relationship Id="rId2" Type="http://schemas.openxmlformats.org/officeDocument/2006/relationships/image" Target="../media/image6.jpeg"/><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0.png"/><Relationship Id="rId11" Type="http://schemas.microsoft.com/office/2007/relationships/hdphoto" Target="../media/hdphoto2.wdp"/><Relationship Id="rId5" Type="http://schemas.openxmlformats.org/officeDocument/2006/relationships/image" Target="../media/image9.png"/><Relationship Id="rId15" Type="http://schemas.microsoft.com/office/2007/relationships/hdphoto" Target="../media/hdphoto4.wdp"/><Relationship Id="rId10" Type="http://schemas.openxmlformats.org/officeDocument/2006/relationships/image" Target="../media/image13.png"/><Relationship Id="rId4" Type="http://schemas.openxmlformats.org/officeDocument/2006/relationships/image" Target="../media/image8.jpeg"/><Relationship Id="rId9" Type="http://schemas.microsoft.com/office/2007/relationships/hdphoto" Target="../media/hdphoto1.wdp"/><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8" Type="http://schemas.openxmlformats.org/officeDocument/2006/relationships/image" Target="../media/image27.jpeg"/><Relationship Id="rId3" Type="http://schemas.microsoft.com/office/2007/relationships/hdphoto" Target="../media/hdphoto6.wdp"/><Relationship Id="rId7" Type="http://schemas.openxmlformats.org/officeDocument/2006/relationships/image" Target="../media/image26.jpeg"/><Relationship Id="rId2" Type="http://schemas.openxmlformats.org/officeDocument/2006/relationships/image" Target="../media/image23.pn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25.pn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FEDEB8F2-3667-3789-7172-CA52ADE092C0}"/>
            </a:ext>
          </a:extLst>
        </p:cNvPr>
        <p:cNvGrpSpPr/>
        <p:nvPr/>
      </p:nvGrpSpPr>
      <p:grpSpPr>
        <a:xfrm>
          <a:off x="0" y="0"/>
          <a:ext cx="0" cy="0"/>
          <a:chOff x="0" y="0"/>
          <a:chExt cx="0" cy="0"/>
        </a:xfrm>
      </p:grpSpPr>
      <p:pic>
        <p:nvPicPr>
          <p:cNvPr id="3" name="Imagen 2" descr="Imagen que contiene exterior, agua, luz, oscuro&#10;&#10;Descripción generada automáticamente">
            <a:extLst>
              <a:ext uri="{FF2B5EF4-FFF2-40B4-BE49-F238E27FC236}">
                <a16:creationId xmlns:a16="http://schemas.microsoft.com/office/drawing/2014/main" id="{CA86847C-6E62-5C4A-504E-1A820AD91FC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200418" y="142875"/>
            <a:ext cx="5791164" cy="6610350"/>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a:effectLst>
            <a:outerShdw blurRad="50800" dist="38100" dir="2700000" algn="tl" rotWithShape="0">
              <a:prstClr val="black">
                <a:alpha val="40000"/>
              </a:prstClr>
            </a:outerShdw>
          </a:effectLst>
          <a:scene3d>
            <a:camera prst="orthographicFront"/>
            <a:lightRig rig="threePt" dir="t"/>
          </a:scene3d>
          <a:sp3d>
            <a:bevelT w="114300" prst="artDeco"/>
          </a:sp3d>
        </p:spPr>
      </p:pic>
      <p:pic>
        <p:nvPicPr>
          <p:cNvPr id="4" name="Imagen 3">
            <a:extLst>
              <a:ext uri="{FF2B5EF4-FFF2-40B4-BE49-F238E27FC236}">
                <a16:creationId xmlns:a16="http://schemas.microsoft.com/office/drawing/2014/main" id="{53C506DE-6D51-B537-45F5-E3863CF4A4B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49401" y="1733550"/>
            <a:ext cx="3242121" cy="3888837"/>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a:effectLst>
            <a:outerShdw blurRad="50800" dist="38100" dir="2700000" algn="tl" rotWithShape="0">
              <a:prstClr val="black">
                <a:alpha val="40000"/>
              </a:prstClr>
            </a:outerShdw>
          </a:effectLst>
          <a:scene3d>
            <a:camera prst="orthographicFront"/>
            <a:lightRig rig="threePt" dir="t"/>
          </a:scene3d>
          <a:sp3d>
            <a:bevelT w="114300" prst="artDeco"/>
          </a:sp3d>
        </p:spPr>
      </p:pic>
      <p:pic>
        <p:nvPicPr>
          <p:cNvPr id="2" name="Imagen 1">
            <a:extLst>
              <a:ext uri="{FF2B5EF4-FFF2-40B4-BE49-F238E27FC236}">
                <a16:creationId xmlns:a16="http://schemas.microsoft.com/office/drawing/2014/main" id="{0231F687-0BD7-D513-3CCB-A041B51BCD1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781429" y="1733550"/>
            <a:ext cx="3225966" cy="3888837"/>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a:effectLst>
            <a:outerShdw blurRad="50800" dist="38100" dir="2700000" algn="tl" rotWithShape="0">
              <a:prstClr val="black">
                <a:alpha val="40000"/>
              </a:prstClr>
            </a:outerShdw>
          </a:effectLst>
          <a:scene3d>
            <a:camera prst="orthographicFront"/>
            <a:lightRig rig="threePt" dir="t"/>
          </a:scene3d>
          <a:sp3d>
            <a:bevelT w="114300" prst="artDeco"/>
          </a:sp3d>
        </p:spPr>
      </p:pic>
      <p:sp>
        <p:nvSpPr>
          <p:cNvPr id="5" name="CuadroTexto 4">
            <a:extLst>
              <a:ext uri="{FF2B5EF4-FFF2-40B4-BE49-F238E27FC236}">
                <a16:creationId xmlns:a16="http://schemas.microsoft.com/office/drawing/2014/main" id="{1802646B-C722-3B54-0978-ABE1C3E75BCA}"/>
              </a:ext>
            </a:extLst>
          </p:cNvPr>
          <p:cNvSpPr txBox="1"/>
          <p:nvPr/>
        </p:nvSpPr>
        <p:spPr>
          <a:xfrm>
            <a:off x="0" y="116937"/>
            <a:ext cx="3981450" cy="1569660"/>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800" b="1" dirty="0">
                <a:ln/>
                <a:solidFill>
                  <a:schemeClr val="accent1"/>
                </a:solidFill>
              </a:rPr>
              <a:t>EL AMOR DE DIOS</a:t>
            </a:r>
          </a:p>
        </p:txBody>
      </p:sp>
      <p:sp>
        <p:nvSpPr>
          <p:cNvPr id="6" name="CuadroTexto 5">
            <a:extLst>
              <a:ext uri="{FF2B5EF4-FFF2-40B4-BE49-F238E27FC236}">
                <a16:creationId xmlns:a16="http://schemas.microsoft.com/office/drawing/2014/main" id="{36A02D9E-DFC1-C82F-A42E-1A86C199C19A}"/>
              </a:ext>
            </a:extLst>
          </p:cNvPr>
          <p:cNvSpPr txBox="1"/>
          <p:nvPr/>
        </p:nvSpPr>
        <p:spPr>
          <a:xfrm>
            <a:off x="8361525" y="6376571"/>
            <a:ext cx="3645870" cy="338554"/>
          </a:xfrm>
          <a:prstGeom prst="rect">
            <a:avLst/>
          </a:prstGeom>
          <a:noFill/>
        </p:spPr>
        <p:txBody>
          <a:bodyPr wrap="none" rtlCol="0">
            <a:spAutoFit/>
          </a:bodyPr>
          <a:lstStyle/>
          <a:p>
            <a:pPr algn="r"/>
            <a:r>
              <a:rPr lang="es-ES" sz="1600" b="1" dirty="0">
                <a:solidFill>
                  <a:schemeClr val="accent5">
                    <a:lumMod val="75000"/>
                  </a:schemeClr>
                </a:solidFill>
              </a:rPr>
              <a:t>Lección 6 para el 8 de febrero de 2025</a:t>
            </a:r>
          </a:p>
        </p:txBody>
      </p:sp>
      <p:sp>
        <p:nvSpPr>
          <p:cNvPr id="7" name="CuadroTexto 6">
            <a:extLst>
              <a:ext uri="{FF2B5EF4-FFF2-40B4-BE49-F238E27FC236}">
                <a16:creationId xmlns:a16="http://schemas.microsoft.com/office/drawing/2014/main" id="{B8CA6EEA-6E6C-6B33-0B05-E425BABAAA67}"/>
              </a:ext>
            </a:extLst>
          </p:cNvPr>
          <p:cNvSpPr txBox="1"/>
          <p:nvPr/>
        </p:nvSpPr>
        <p:spPr>
          <a:xfrm>
            <a:off x="8477250" y="116937"/>
            <a:ext cx="3714750" cy="1569660"/>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800" b="1" dirty="0">
                <a:ln/>
                <a:solidFill>
                  <a:srgbClr val="0070C0"/>
                </a:solidFill>
              </a:rPr>
              <a:t>POR LA JUSTICIA</a:t>
            </a:r>
          </a:p>
        </p:txBody>
      </p:sp>
    </p:spTree>
    <p:extLst>
      <p:ext uri="{BB962C8B-B14F-4D97-AF65-F5344CB8AC3E}">
        <p14:creationId xmlns:p14="http://schemas.microsoft.com/office/powerpoint/2010/main" val="296456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9A0794A-F451-38AF-2907-03AA95A2F5E9}"/>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138576A4-7559-8C40-5A5B-A79688132A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4">
                  <a:lumMod val="50000"/>
                </a:schemeClr>
              </a:gs>
              <a:gs pos="50000">
                <a:schemeClr val="accent4">
                  <a:lumMod val="75000"/>
                </a:schemeClr>
              </a:gs>
              <a:gs pos="100000">
                <a:schemeClr val="accent4">
                  <a:lumMod val="60000"/>
                  <a:lumOff val="40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48515A8C-977A-EE56-8B57-DBD661BFE0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5873321" y="386497"/>
            <a:ext cx="5968658" cy="6085007"/>
          </a:xfrm>
          <a:custGeom>
            <a:avLst/>
            <a:gdLst>
              <a:gd name="connsiteX0" fmla="*/ 0 w 5968658"/>
              <a:gd name="connsiteY0" fmla="*/ 0 h 6085007"/>
              <a:gd name="connsiteX1" fmla="*/ 3557919 w 5968658"/>
              <a:gd name="connsiteY1" fmla="*/ 0 h 6085007"/>
              <a:gd name="connsiteX2" fmla="*/ 3557919 w 5968658"/>
              <a:gd name="connsiteY2" fmla="*/ 2195749 h 6085007"/>
              <a:gd name="connsiteX3" fmla="*/ 5968658 w 5968658"/>
              <a:gd name="connsiteY3" fmla="*/ 2195749 h 6085007"/>
              <a:gd name="connsiteX4" fmla="*/ 5968658 w 5968658"/>
              <a:gd name="connsiteY4" fmla="*/ 6085007 h 6085007"/>
              <a:gd name="connsiteX5" fmla="*/ 2058230 w 5968658"/>
              <a:gd name="connsiteY5" fmla="*/ 6085007 h 6085007"/>
              <a:gd name="connsiteX6" fmla="*/ 2058230 w 5968658"/>
              <a:gd name="connsiteY6" fmla="*/ 3538657 h 6085007"/>
              <a:gd name="connsiteX7" fmla="*/ 0 w 5968658"/>
              <a:gd name="connsiteY7" fmla="*/ 3538657 h 608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68658" h="6085007">
                <a:moveTo>
                  <a:pt x="0" y="0"/>
                </a:moveTo>
                <a:lnTo>
                  <a:pt x="3557919" y="0"/>
                </a:lnTo>
                <a:lnTo>
                  <a:pt x="3557919" y="2195749"/>
                </a:lnTo>
                <a:lnTo>
                  <a:pt x="5968658" y="2195749"/>
                </a:lnTo>
                <a:lnTo>
                  <a:pt x="5968658" y="6085007"/>
                </a:lnTo>
                <a:lnTo>
                  <a:pt x="2058230" y="6085007"/>
                </a:lnTo>
                <a:lnTo>
                  <a:pt x="2058230" y="3538657"/>
                </a:lnTo>
                <a:lnTo>
                  <a:pt x="0" y="3538657"/>
                </a:lnTo>
                <a:close/>
              </a:path>
            </a:pathLst>
          </a:custGeom>
          <a:solidFill>
            <a:schemeClr val="tx1">
              <a:lumMod val="95000"/>
              <a:lumOff val="5000"/>
            </a:schemeClr>
          </a:solidFill>
          <a:ln w="57150">
            <a:solidFill>
              <a:schemeClr val="bg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Imagen 7" descr="Un dibujo de una persona&#10;&#10;Descripción generada automáticamente con confianza baja">
            <a:extLst>
              <a:ext uri="{FF2B5EF4-FFF2-40B4-BE49-F238E27FC236}">
                <a16:creationId xmlns:a16="http://schemas.microsoft.com/office/drawing/2014/main" id="{338166BC-0F88-51FC-792C-B82CE993CE0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6270572" y="582398"/>
            <a:ext cx="3074544" cy="2999096"/>
          </a:xfrm>
          <a:prstGeom prst="rect">
            <a:avLst/>
          </a:prstGeom>
        </p:spPr>
      </p:pic>
      <p:pic>
        <p:nvPicPr>
          <p:cNvPr id="6" name="Imagen 5" descr="Imagen que contiene persona, interior, hombre, sostener&#10;&#10;Descripción generada automáticamente">
            <a:extLst>
              <a:ext uri="{FF2B5EF4-FFF2-40B4-BE49-F238E27FC236}">
                <a16:creationId xmlns:a16="http://schemas.microsoft.com/office/drawing/2014/main" id="{99E842D0-AFEF-1642-8025-578F1AC3017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9758205" y="2691259"/>
            <a:ext cx="1772861" cy="3679524"/>
          </a:xfrm>
          <a:prstGeom prst="rect">
            <a:avLst/>
          </a:prstGeom>
        </p:spPr>
      </p:pic>
      <p:sp>
        <p:nvSpPr>
          <p:cNvPr id="10" name="CuadroTexto 9">
            <a:extLst>
              <a:ext uri="{FF2B5EF4-FFF2-40B4-BE49-F238E27FC236}">
                <a16:creationId xmlns:a16="http://schemas.microsoft.com/office/drawing/2014/main" id="{C24A8F7C-6F74-095D-1E09-7B1FB9B66139}"/>
              </a:ext>
            </a:extLst>
          </p:cNvPr>
          <p:cNvSpPr txBox="1"/>
          <p:nvPr/>
        </p:nvSpPr>
        <p:spPr>
          <a:xfrm>
            <a:off x="200025" y="1351508"/>
            <a:ext cx="5429250" cy="3139321"/>
          </a:xfrm>
          <a:prstGeom prst="rect">
            <a:avLst/>
          </a:prstGeom>
          <a:noFill/>
        </p:spPr>
        <p:txBody>
          <a:bodyPr wrap="square">
            <a:spAutoFit/>
          </a:bodyPr>
          <a:lstStyle/>
          <a:p>
            <a:pPr algn="ctr"/>
            <a:r>
              <a:rPr lang="es-ES" sz="6600" b="1" dirty="0">
                <a:ln w="22225">
                  <a:solidFill>
                    <a:schemeClr val="accent5">
                      <a:lumMod val="20000"/>
                      <a:lumOff val="80000"/>
                    </a:schemeClr>
                  </a:solidFill>
                  <a:prstDash val="solid"/>
                </a:ln>
                <a:solidFill>
                  <a:schemeClr val="accent5">
                    <a:lumMod val="75000"/>
                  </a:schemeClr>
                </a:solidFill>
                <a:effectLst>
                  <a:outerShdw blurRad="38100" dist="38100" dir="2700000" algn="tl">
                    <a:srgbClr val="000000">
                      <a:alpha val="43137"/>
                    </a:srgbClr>
                  </a:outerShdw>
                </a:effectLst>
              </a:rPr>
              <a:t>LA JUSTICIA AMOROSA</a:t>
            </a:r>
            <a:br>
              <a:rPr lang="es-ES" sz="6600" b="1" dirty="0">
                <a:ln w="22225">
                  <a:solidFill>
                    <a:schemeClr val="accent5">
                      <a:lumMod val="20000"/>
                      <a:lumOff val="80000"/>
                    </a:schemeClr>
                  </a:solidFill>
                  <a:prstDash val="solid"/>
                </a:ln>
                <a:solidFill>
                  <a:schemeClr val="accent5">
                    <a:lumMod val="75000"/>
                  </a:schemeClr>
                </a:solidFill>
                <a:effectLst>
                  <a:outerShdw blurRad="38100" dist="38100" dir="2700000" algn="tl">
                    <a:srgbClr val="000000">
                      <a:alpha val="43137"/>
                    </a:srgbClr>
                  </a:outerShdw>
                </a:effectLst>
              </a:rPr>
            </a:br>
            <a:r>
              <a:rPr lang="es-ES" sz="6600" b="1" dirty="0">
                <a:ln w="22225">
                  <a:solidFill>
                    <a:schemeClr val="accent5">
                      <a:lumMod val="20000"/>
                      <a:lumOff val="80000"/>
                    </a:schemeClr>
                  </a:solidFill>
                  <a:prstDash val="solid"/>
                </a:ln>
                <a:solidFill>
                  <a:schemeClr val="accent5">
                    <a:lumMod val="75000"/>
                  </a:schemeClr>
                </a:solidFill>
                <a:effectLst>
                  <a:outerShdw blurRad="38100" dist="38100" dir="2700000" algn="tl">
                    <a:srgbClr val="000000">
                      <a:alpha val="43137"/>
                    </a:srgbClr>
                  </a:outerShdw>
                </a:effectLst>
              </a:rPr>
              <a:t>Y EL </a:t>
            </a:r>
          </a:p>
        </p:txBody>
      </p:sp>
      <p:sp>
        <p:nvSpPr>
          <p:cNvPr id="3" name="CuadroTexto 2">
            <a:extLst>
              <a:ext uri="{FF2B5EF4-FFF2-40B4-BE49-F238E27FC236}">
                <a16:creationId xmlns:a16="http://schemas.microsoft.com/office/drawing/2014/main" id="{5048C0A0-7519-8BAD-182D-3C69EA5CDEB5}"/>
              </a:ext>
            </a:extLst>
          </p:cNvPr>
          <p:cNvSpPr txBox="1"/>
          <p:nvPr/>
        </p:nvSpPr>
        <p:spPr>
          <a:xfrm>
            <a:off x="87755" y="4490829"/>
            <a:ext cx="7619999" cy="1107996"/>
          </a:xfrm>
          <a:prstGeom prst="rect">
            <a:avLst/>
          </a:prstGeom>
          <a:noFill/>
        </p:spPr>
        <p:txBody>
          <a:bodyPr wrap="square">
            <a:spAutoFit/>
          </a:bodyPr>
          <a:lstStyle>
            <a:defPPr>
              <a:defRPr lang="es-ES"/>
            </a:defPPr>
            <a:lvl1pPr algn="ctr">
              <a:defRPr sz="6600" b="1">
                <a:ln w="22225">
                  <a:solidFill>
                    <a:schemeClr val="accent5">
                      <a:lumMod val="20000"/>
                      <a:lumOff val="80000"/>
                    </a:schemeClr>
                  </a:solidFill>
                  <a:prstDash val="solid"/>
                </a:ln>
                <a:solidFill>
                  <a:schemeClr val="accent5">
                    <a:lumMod val="75000"/>
                  </a:schemeClr>
                </a:solidFill>
                <a:effectLst>
                  <a:outerShdw blurRad="38100" dist="38100" dir="2700000" algn="tl">
                    <a:srgbClr val="000000">
                      <a:alpha val="43137"/>
                    </a:srgbClr>
                  </a:outerShdw>
                </a:effectLst>
              </a:defRPr>
            </a:lvl1pPr>
          </a:lstStyle>
          <a:p>
            <a:r>
              <a:rPr lang="es-ES" dirty="0"/>
              <a:t>ARREPENTIMIENTO</a:t>
            </a:r>
          </a:p>
        </p:txBody>
      </p:sp>
    </p:spTree>
    <p:extLst>
      <p:ext uri="{BB962C8B-B14F-4D97-AF65-F5344CB8AC3E}">
        <p14:creationId xmlns:p14="http://schemas.microsoft.com/office/powerpoint/2010/main" val="36691475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duotone>
              <a:schemeClr val="accent4">
                <a:shade val="45000"/>
                <a:satMod val="135000"/>
              </a:schemeClr>
              <a:prstClr val="white"/>
            </a:duotone>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6" name="Rectángulo 15">
            <a:extLst>
              <a:ext uri="{FF2B5EF4-FFF2-40B4-BE49-F238E27FC236}">
                <a16:creationId xmlns:a16="http://schemas.microsoft.com/office/drawing/2014/main" id="{4FBAFFA8-BD78-879C-1BE1-B5EF3FF30EF4}"/>
              </a:ext>
            </a:extLst>
          </p:cNvPr>
          <p:cNvSpPr>
            <a:spLocks noGrp="1" noRot="1" noMove="1" noResize="1" noEditPoints="1" noAdjustHandles="1" noChangeArrowheads="1" noChangeShapeType="1"/>
          </p:cNvSpPr>
          <p:nvPr/>
        </p:nvSpPr>
        <p:spPr>
          <a:xfrm>
            <a:off x="19101" y="0"/>
            <a:ext cx="12172898" cy="1258487"/>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61EAAEA1-2E5B-A929-1A64-3CB878ADE2A5}"/>
              </a:ext>
            </a:extLst>
          </p:cNvPr>
          <p:cNvSpPr txBox="1"/>
          <p:nvPr/>
        </p:nvSpPr>
        <p:spPr>
          <a:xfrm>
            <a:off x="1" y="0"/>
            <a:ext cx="9813156" cy="769441"/>
          </a:xfrm>
          <a:prstGeom prst="rect">
            <a:avLst/>
          </a:prstGeom>
          <a:noFill/>
        </p:spPr>
        <p:txBody>
          <a:bodyPr wrap="square">
            <a:spAutoFit/>
            <a:scene3d>
              <a:camera prst="orthographicFront"/>
              <a:lightRig rig="glow" dir="t"/>
            </a:scene3d>
            <a:sp3d extrusionH="57150">
              <a:bevelT h="25400" prst="softRound"/>
            </a:sp3d>
          </a:bodyPr>
          <a:lstStyle/>
          <a:p>
            <a:pPr algn="ctr"/>
            <a:r>
              <a:rPr lang="es-E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EL ARREPENTIMIENTO DE DIOS</a:t>
            </a:r>
          </a:p>
        </p:txBody>
      </p:sp>
      <p:sp>
        <p:nvSpPr>
          <p:cNvPr id="5" name="CuadroTexto 4">
            <a:extLst>
              <a:ext uri="{FF2B5EF4-FFF2-40B4-BE49-F238E27FC236}">
                <a16:creationId xmlns:a16="http://schemas.microsoft.com/office/drawing/2014/main" id="{9551AE34-BE78-4B7A-5776-BE9315F0F754}"/>
              </a:ext>
            </a:extLst>
          </p:cNvPr>
          <p:cNvSpPr txBox="1"/>
          <p:nvPr/>
        </p:nvSpPr>
        <p:spPr>
          <a:xfrm>
            <a:off x="263141" y="612156"/>
            <a:ext cx="9286875" cy="646331"/>
          </a:xfrm>
          <a:prstGeom prst="rect">
            <a:avLst/>
          </a:prstGeom>
          <a:noFill/>
        </p:spPr>
        <p:txBody>
          <a:bodyPr wrap="square">
            <a:spAutoFit/>
          </a:bodyPr>
          <a:lstStyle/>
          <a:p>
            <a:pPr algn="ctr"/>
            <a:r>
              <a:rPr lang="es-ES" b="1"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“Dios no es hombre, para que mienta, ni hijo de hombre para que se arrepienta. Él dijo, ¿y no hará? Habló, ¿y no lo ejecutará?” </a:t>
            </a:r>
            <a:r>
              <a:rPr lang="es-ES" sz="1400" b="1"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(Números 23:19)</a:t>
            </a:r>
          </a:p>
        </p:txBody>
      </p:sp>
      <p:sp>
        <p:nvSpPr>
          <p:cNvPr id="6" name="CuadroTexto 5">
            <a:extLst>
              <a:ext uri="{FF2B5EF4-FFF2-40B4-BE49-F238E27FC236}">
                <a16:creationId xmlns:a16="http://schemas.microsoft.com/office/drawing/2014/main" id="{14754B6E-FA4E-939F-5747-734F9F4B6B71}"/>
              </a:ext>
            </a:extLst>
          </p:cNvPr>
          <p:cNvSpPr txBox="1"/>
          <p:nvPr/>
        </p:nvSpPr>
        <p:spPr>
          <a:xfrm>
            <a:off x="182399" y="1278178"/>
            <a:ext cx="6573835" cy="1015663"/>
          </a:xfrm>
          <a:prstGeom prst="rect">
            <a:avLst/>
          </a:prstGeom>
          <a:noFill/>
        </p:spPr>
        <p:txBody>
          <a:bodyPr wrap="square" rtlCol="0">
            <a:spAutoFit/>
          </a:bodyPr>
          <a:lstStyle/>
          <a:p>
            <a:pPr>
              <a:spcBef>
                <a:spcPts val="600"/>
              </a:spcBef>
            </a:pPr>
            <a:r>
              <a:rPr lang="es-ES" sz="2000" b="1" dirty="0"/>
              <a:t>El arrepentimiento lleva implícito el concepto de que algo no se ha hecho bien. Por tanto, el arrepentimiento en Dios es impensable (Nm. 23:19; 1S. 15:29).</a:t>
            </a:r>
          </a:p>
        </p:txBody>
      </p:sp>
      <p:pic>
        <p:nvPicPr>
          <p:cNvPr id="4" name="Imagen 3" descr="Dibujo de una cascada&#10;&#10;Descripción generada automáticamente con confianza media">
            <a:extLst>
              <a:ext uri="{FF2B5EF4-FFF2-40B4-BE49-F238E27FC236}">
                <a16:creationId xmlns:a16="http://schemas.microsoft.com/office/drawing/2014/main" id="{D9E1E0E1-5BEA-C953-DB71-DB50EA39A91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22551" y="1386482"/>
            <a:ext cx="2729710" cy="2107943"/>
          </a:xfrm>
          <a:prstGeom prst="round2DiagRect">
            <a:avLst>
              <a:gd name="adj1" fmla="val 16667"/>
              <a:gd name="adj2" fmla="val 0"/>
            </a:avLst>
          </a:prstGeom>
          <a:ln w="28575" cap="sq">
            <a:solidFill>
              <a:schemeClr val="accent1">
                <a:lumMod val="20000"/>
                <a:lumOff val="80000"/>
              </a:schemeClr>
            </a:solidFill>
            <a:miter lim="800000"/>
          </a:ln>
          <a:effectLst>
            <a:outerShdw blurRad="254000" algn="tl" rotWithShape="0">
              <a:srgbClr val="000000">
                <a:alpha val="43000"/>
              </a:srgbClr>
            </a:outerShdw>
          </a:effectLst>
        </p:spPr>
      </p:pic>
      <p:pic>
        <p:nvPicPr>
          <p:cNvPr id="8" name="Imagen 7" descr="Imagen que contiene vaca, parado, pasto, hombre&#10;&#10;Descripción generada automáticamente">
            <a:extLst>
              <a:ext uri="{FF2B5EF4-FFF2-40B4-BE49-F238E27FC236}">
                <a16:creationId xmlns:a16="http://schemas.microsoft.com/office/drawing/2014/main" id="{FE0ADFE8-93FB-ECEF-B698-3487D6B8700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813156" y="328247"/>
            <a:ext cx="2275098" cy="3166178"/>
          </a:xfrm>
          <a:prstGeom prst="round2DiagRect">
            <a:avLst>
              <a:gd name="adj1" fmla="val 0"/>
              <a:gd name="adj2" fmla="val 15909"/>
            </a:avLst>
          </a:prstGeom>
          <a:ln w="28575" cap="sq">
            <a:solidFill>
              <a:schemeClr val="accent1">
                <a:lumMod val="20000"/>
                <a:lumOff val="80000"/>
              </a:schemeClr>
            </a:solidFill>
            <a:miter lim="800000"/>
          </a:ln>
          <a:effectLst>
            <a:outerShdw blurRad="254000" algn="tl" rotWithShape="0">
              <a:srgbClr val="000000">
                <a:alpha val="43000"/>
              </a:srgbClr>
            </a:outerShdw>
          </a:effectLst>
        </p:spPr>
      </p:pic>
      <p:pic>
        <p:nvPicPr>
          <p:cNvPr id="10" name="Imagen 9" descr="Imagen que contiene edificio, exterior, grupo, hombre&#10;&#10;Descripción generada automáticamente">
            <a:extLst>
              <a:ext uri="{FF2B5EF4-FFF2-40B4-BE49-F238E27FC236}">
                <a16:creationId xmlns:a16="http://schemas.microsoft.com/office/drawing/2014/main" id="{905171FE-1A98-7813-082D-5A6FB37FB76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71063" y="4042677"/>
            <a:ext cx="4423712" cy="2681699"/>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3">
                <a:lumMod val="40000"/>
                <a:lumOff val="60000"/>
              </a:schemeClr>
            </a:contourClr>
          </a:sp3d>
        </p:spPr>
      </p:pic>
      <p:sp>
        <p:nvSpPr>
          <p:cNvPr id="12" name="CuadroTexto 11">
            <a:extLst>
              <a:ext uri="{FF2B5EF4-FFF2-40B4-BE49-F238E27FC236}">
                <a16:creationId xmlns:a16="http://schemas.microsoft.com/office/drawing/2014/main" id="{47CDA93C-1C03-DB83-3A4E-D3BAF5AE4081}"/>
              </a:ext>
            </a:extLst>
          </p:cNvPr>
          <p:cNvSpPr txBox="1"/>
          <p:nvPr/>
        </p:nvSpPr>
        <p:spPr>
          <a:xfrm>
            <a:off x="4715448" y="5434743"/>
            <a:ext cx="5030392" cy="1323439"/>
          </a:xfrm>
          <a:prstGeom prst="rect">
            <a:avLst/>
          </a:prstGeom>
          <a:noFill/>
        </p:spPr>
        <p:txBody>
          <a:bodyPr wrap="square">
            <a:spAutoFit/>
          </a:bodyPr>
          <a:lstStyle/>
          <a:p>
            <a:pPr>
              <a:spcBef>
                <a:spcPts val="600"/>
              </a:spcBef>
            </a:pPr>
            <a:r>
              <a:rPr lang="es-ES" sz="2000" b="1" dirty="0"/>
              <a:t>Por lo tanto, Dios suspende sus juicios en respuesta al arrepentimiento precisamente porque su carácter es bueno, justo, amoroso y misericordioso.</a:t>
            </a:r>
          </a:p>
        </p:txBody>
      </p:sp>
      <p:pic>
        <p:nvPicPr>
          <p:cNvPr id="13" name="Imagen 12">
            <a:extLst>
              <a:ext uri="{FF2B5EF4-FFF2-40B4-BE49-F238E27FC236}">
                <a16:creationId xmlns:a16="http://schemas.microsoft.com/office/drawing/2014/main" id="{A551A0D2-4968-736D-0F8C-FE27BEF85763}"/>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9813156" y="3760036"/>
            <a:ext cx="2275098" cy="2964340"/>
          </a:xfrm>
          <a:prstGeom prst="roundRect">
            <a:avLst>
              <a:gd name="adj" fmla="val 1038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CuadroTexto 14">
            <a:extLst>
              <a:ext uri="{FF2B5EF4-FFF2-40B4-BE49-F238E27FC236}">
                <a16:creationId xmlns:a16="http://schemas.microsoft.com/office/drawing/2014/main" id="{0C127FDE-C075-0B45-7D08-63B177E11F83}"/>
              </a:ext>
            </a:extLst>
          </p:cNvPr>
          <p:cNvSpPr txBox="1"/>
          <p:nvPr/>
        </p:nvSpPr>
        <p:spPr>
          <a:xfrm>
            <a:off x="4715448" y="3825948"/>
            <a:ext cx="4909718" cy="1631216"/>
          </a:xfrm>
          <a:prstGeom prst="rect">
            <a:avLst/>
          </a:prstGeom>
          <a:noFill/>
        </p:spPr>
        <p:txBody>
          <a:bodyPr wrap="square">
            <a:spAutoFit/>
          </a:bodyPr>
          <a:lstStyle/>
          <a:p>
            <a:pPr>
              <a:spcBef>
                <a:spcPts val="600"/>
              </a:spcBef>
            </a:pPr>
            <a:r>
              <a:rPr lang="es-ES" sz="2000" b="1" dirty="0"/>
              <a:t>Sin embargo, está dispuesto a arrepentirse de retirar su protección, y declinar nuestro castigo, en respuesta a nuestro arrepentimiento (Jonás 3:10;</a:t>
            </a:r>
            <a:br>
              <a:rPr lang="es-ES" sz="2000" b="1" dirty="0"/>
            </a:br>
            <a:r>
              <a:rPr lang="es-ES" sz="2000" b="1" dirty="0" err="1"/>
              <a:t>Éx</a:t>
            </a:r>
            <a:r>
              <a:rPr lang="es-ES" sz="2000" b="1" dirty="0"/>
              <a:t>. 32:14).</a:t>
            </a:r>
          </a:p>
        </p:txBody>
      </p:sp>
      <p:sp>
        <p:nvSpPr>
          <p:cNvPr id="7" name="CuadroTexto 6">
            <a:extLst>
              <a:ext uri="{FF2B5EF4-FFF2-40B4-BE49-F238E27FC236}">
                <a16:creationId xmlns:a16="http://schemas.microsoft.com/office/drawing/2014/main" id="{8D0599A4-65AC-80E6-3C0B-A314F2DCEE82}"/>
              </a:ext>
            </a:extLst>
          </p:cNvPr>
          <p:cNvSpPr txBox="1"/>
          <p:nvPr/>
        </p:nvSpPr>
        <p:spPr>
          <a:xfrm>
            <a:off x="171062" y="2986338"/>
            <a:ext cx="6585171" cy="1015663"/>
          </a:xfrm>
          <a:prstGeom prst="rect">
            <a:avLst/>
          </a:prstGeom>
          <a:noFill/>
        </p:spPr>
        <p:txBody>
          <a:bodyPr wrap="square">
            <a:spAutoFit/>
          </a:bodyPr>
          <a:lstStyle/>
          <a:p>
            <a:pPr>
              <a:spcBef>
                <a:spcPts val="600"/>
              </a:spcBef>
            </a:pPr>
            <a:r>
              <a:rPr lang="es-ES" sz="2000" b="1" dirty="0"/>
              <a:t>Dios no se arrepiente de sus planes concebidos para nuestro bien. Por eso, sus promesas siempre son fiables (2Co. 1:20).</a:t>
            </a:r>
          </a:p>
        </p:txBody>
      </p:sp>
      <p:sp>
        <p:nvSpPr>
          <p:cNvPr id="11" name="CuadroTexto 10">
            <a:extLst>
              <a:ext uri="{FF2B5EF4-FFF2-40B4-BE49-F238E27FC236}">
                <a16:creationId xmlns:a16="http://schemas.microsoft.com/office/drawing/2014/main" id="{411E76F3-8B24-25E1-7414-F831FA557034}"/>
              </a:ext>
            </a:extLst>
          </p:cNvPr>
          <p:cNvSpPr txBox="1"/>
          <p:nvPr/>
        </p:nvSpPr>
        <p:spPr>
          <a:xfrm>
            <a:off x="178381" y="2293841"/>
            <a:ext cx="6573835" cy="707886"/>
          </a:xfrm>
          <a:prstGeom prst="rect">
            <a:avLst/>
          </a:prstGeom>
          <a:noFill/>
        </p:spPr>
        <p:txBody>
          <a:bodyPr wrap="square">
            <a:spAutoFit/>
          </a:bodyPr>
          <a:lstStyle/>
          <a:p>
            <a:pPr>
              <a:spcBef>
                <a:spcPts val="600"/>
              </a:spcBef>
            </a:pPr>
            <a:r>
              <a:rPr lang="es-ES" sz="2000" b="1" dirty="0"/>
              <a:t>Sin embargo, varios textos bíblicos hablan del arrepentimiento de Dios (</a:t>
            </a:r>
            <a:r>
              <a:rPr lang="es-ES" sz="2000" b="1" dirty="0" err="1"/>
              <a:t>p.e</a:t>
            </a:r>
            <a:r>
              <a:rPr lang="es-ES" sz="2000" b="1" dirty="0"/>
              <a:t>. </a:t>
            </a:r>
            <a:r>
              <a:rPr lang="es-ES" sz="2000" b="1" dirty="0" err="1"/>
              <a:t>Gn</a:t>
            </a:r>
            <a:r>
              <a:rPr lang="es-ES" sz="2000" b="1" dirty="0"/>
              <a:t>. 6:6; 2S. 24:16).</a:t>
            </a:r>
          </a:p>
        </p:txBody>
      </p:sp>
    </p:spTree>
    <p:extLst>
      <p:ext uri="{BB962C8B-B14F-4D97-AF65-F5344CB8AC3E}">
        <p14:creationId xmlns:p14="http://schemas.microsoft.com/office/powerpoint/2010/main" val="3817305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0"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edge">
                                      <p:cBhvr>
                                        <p:cTn id="26" dur="1000"/>
                                        <p:tgtEl>
                                          <p:spTgt spid="4"/>
                                        </p:tgtEl>
                                      </p:cBhvr>
                                    </p:animEffect>
                                  </p:childTnLst>
                                </p:cTn>
                              </p:par>
                              <p:par>
                                <p:cTn id="27" presetID="2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edge">
                                      <p:cBhvr>
                                        <p:cTn id="29" dur="1000"/>
                                        <p:tgtEl>
                                          <p:spTgt spid="8"/>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30"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800" decel="100000"/>
                                        <p:tgtEl>
                                          <p:spTgt spid="10"/>
                                        </p:tgtEl>
                                      </p:cBhvr>
                                    </p:animEffect>
                                    <p:anim calcmode="lin" valueType="num">
                                      <p:cBhvr>
                                        <p:cTn id="44" dur="800" decel="100000" fill="hold"/>
                                        <p:tgtEl>
                                          <p:spTgt spid="10"/>
                                        </p:tgtEl>
                                        <p:attrNameLst>
                                          <p:attrName>style.rotation</p:attrName>
                                        </p:attrNameLst>
                                      </p:cBhvr>
                                      <p:tavLst>
                                        <p:tav tm="0">
                                          <p:val>
                                            <p:fltVal val="-90"/>
                                          </p:val>
                                        </p:tav>
                                        <p:tav tm="100000">
                                          <p:val>
                                            <p:fltVal val="0"/>
                                          </p:val>
                                        </p:tav>
                                      </p:tavLst>
                                    </p:anim>
                                    <p:anim calcmode="lin" valueType="num">
                                      <p:cBhvr>
                                        <p:cTn id="45" dur="800" decel="100000" fill="hold"/>
                                        <p:tgtEl>
                                          <p:spTgt spid="10"/>
                                        </p:tgtEl>
                                        <p:attrNameLst>
                                          <p:attrName>ppt_x</p:attrName>
                                        </p:attrNameLst>
                                      </p:cBhvr>
                                      <p:tavLst>
                                        <p:tav tm="0">
                                          <p:val>
                                            <p:strVal val="#ppt_x+0.4"/>
                                          </p:val>
                                        </p:tav>
                                        <p:tav tm="100000">
                                          <p:val>
                                            <p:strVal val="#ppt_x-0.05"/>
                                          </p:val>
                                        </p:tav>
                                      </p:tavLst>
                                    </p:anim>
                                    <p:anim calcmode="lin" valueType="num">
                                      <p:cBhvr>
                                        <p:cTn id="46" dur="800" decel="100000" fill="hold"/>
                                        <p:tgtEl>
                                          <p:spTgt spid="10"/>
                                        </p:tgtEl>
                                        <p:attrNameLst>
                                          <p:attrName>ppt_y</p:attrName>
                                        </p:attrNameLst>
                                      </p:cBhvr>
                                      <p:tavLst>
                                        <p:tav tm="0">
                                          <p:val>
                                            <p:strVal val="#ppt_y-0.4"/>
                                          </p:val>
                                        </p:tav>
                                        <p:tav tm="100000">
                                          <p:val>
                                            <p:strVal val="#ppt_y+0.1"/>
                                          </p:val>
                                        </p:tav>
                                      </p:tavLst>
                                    </p:anim>
                                    <p:anim calcmode="lin" valueType="num">
                                      <p:cBhvr>
                                        <p:cTn id="47"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48"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left)">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55"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1000" fill="hold"/>
                                        <p:tgtEl>
                                          <p:spTgt spid="13"/>
                                        </p:tgtEl>
                                        <p:attrNameLst>
                                          <p:attrName>ppt_w</p:attrName>
                                        </p:attrNameLst>
                                      </p:cBhvr>
                                      <p:tavLst>
                                        <p:tav tm="0">
                                          <p:val>
                                            <p:strVal val="#ppt_w*0.70"/>
                                          </p:val>
                                        </p:tav>
                                        <p:tav tm="100000">
                                          <p:val>
                                            <p:strVal val="#ppt_w"/>
                                          </p:val>
                                        </p:tav>
                                      </p:tavLst>
                                    </p:anim>
                                    <p:anim calcmode="lin" valueType="num">
                                      <p:cBhvr>
                                        <p:cTn id="58" dur="1000" fill="hold"/>
                                        <p:tgtEl>
                                          <p:spTgt spid="13"/>
                                        </p:tgtEl>
                                        <p:attrNameLst>
                                          <p:attrName>ppt_h</p:attrName>
                                        </p:attrNameLst>
                                      </p:cBhvr>
                                      <p:tavLst>
                                        <p:tav tm="0">
                                          <p:val>
                                            <p:strVal val="#ppt_h"/>
                                          </p:val>
                                        </p:tav>
                                        <p:tav tm="100000">
                                          <p:val>
                                            <p:strVal val="#ppt_h"/>
                                          </p:val>
                                        </p:tav>
                                      </p:tavLst>
                                    </p:anim>
                                    <p:animEffect transition="in" filter="fade">
                                      <p:cBhvr>
                                        <p:cTn id="59" dur="1000"/>
                                        <p:tgtEl>
                                          <p:spTgt spid="13"/>
                                        </p:tgtEl>
                                      </p:cBhvr>
                                    </p:animEffect>
                                  </p:childTnLst>
                                </p:cTn>
                              </p:par>
                            </p:childTnLst>
                          </p:cTn>
                        </p:par>
                        <p:par>
                          <p:cTn id="60" fill="hold">
                            <p:stCondLst>
                              <p:cond delay="1000"/>
                            </p:stCondLst>
                            <p:childTnLst>
                              <p:par>
                                <p:cTn id="61" presetID="22" presetClass="entr" presetSubtype="8" fill="hold" grpId="0" nodeType="after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wipe(left)">
                                      <p:cBhvr>
                                        <p:cTn id="6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5" grpId="0"/>
      <p:bldP spid="7"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BA2A13B-D875-75CF-EC46-AEA77C0651A4}"/>
              </a:ext>
            </a:extLst>
          </p:cNvPr>
          <p:cNvSpPr txBox="1"/>
          <p:nvPr/>
        </p:nvSpPr>
        <p:spPr>
          <a:xfrm>
            <a:off x="3606265" y="1012954"/>
            <a:ext cx="7328033" cy="4832092"/>
          </a:xfrm>
          <a:prstGeom prst="rect">
            <a:avLst/>
          </a:prstGeom>
          <a:noFill/>
        </p:spPr>
        <p:txBody>
          <a:bodyPr wrap="square">
            <a:spAutoFit/>
          </a:bodyPr>
          <a:lstStyle/>
          <a:p>
            <a:pPr>
              <a:spcBef>
                <a:spcPts val="600"/>
              </a:spcBef>
            </a:pPr>
            <a:r>
              <a:rPr lang="es-ES" sz="2800" b="1" dirty="0">
                <a:latin typeface="Constantia" panose="02030602050306030303" pitchFamily="18" charset="0"/>
              </a:rPr>
              <a:t>“El amor de Dios ha sido expresado en su justicia no menos que en su misericordia. La justicia es el fundamento de su trono y el fruto de su amor. Había sido el propósito de Satanás divorciar la misericordia de la verdad y la justicia. Procuró demostrar que la justicia de la ley de Dios es enemiga de la paz. Pero Cristo demuestra que en el plan de Dios están indisolublemente unidas; la una no puede existir sin la otra”</a:t>
            </a:r>
          </a:p>
        </p:txBody>
      </p:sp>
      <p:sp>
        <p:nvSpPr>
          <p:cNvPr id="4" name="CuadroTexto 3">
            <a:extLst>
              <a:ext uri="{FF2B5EF4-FFF2-40B4-BE49-F238E27FC236}">
                <a16:creationId xmlns:a16="http://schemas.microsoft.com/office/drawing/2014/main" id="{0A769233-BDF4-D91A-9864-E39FA316DE01}"/>
              </a:ext>
            </a:extLst>
          </p:cNvPr>
          <p:cNvSpPr txBox="1"/>
          <p:nvPr/>
        </p:nvSpPr>
        <p:spPr>
          <a:xfrm>
            <a:off x="6393676" y="6057399"/>
            <a:ext cx="4700389" cy="338554"/>
          </a:xfrm>
          <a:prstGeom prst="rect">
            <a:avLst/>
          </a:prstGeom>
          <a:noFill/>
        </p:spPr>
        <p:txBody>
          <a:bodyPr wrap="none" rtlCol="0">
            <a:spAutoFit/>
          </a:bodyPr>
          <a:lstStyle/>
          <a:p>
            <a:pPr algn="r"/>
            <a:r>
              <a:rPr lang="es-ES" sz="1600" b="1" dirty="0"/>
              <a:t>E. G. W. (El Deseado de todas las gentes, pg. 711)</a:t>
            </a:r>
          </a:p>
        </p:txBody>
      </p:sp>
    </p:spTree>
    <p:extLst>
      <p:ext uri="{BB962C8B-B14F-4D97-AF65-F5344CB8AC3E}">
        <p14:creationId xmlns:p14="http://schemas.microsoft.com/office/powerpoint/2010/main" val="2813092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n 2" descr="Mujer sentada en el pasto&#10;&#10;Descripción generada automáticamente con confianza media">
            <a:extLst>
              <a:ext uri="{FF2B5EF4-FFF2-40B4-BE49-F238E27FC236}">
                <a16:creationId xmlns:a16="http://schemas.microsoft.com/office/drawing/2014/main" id="{4F0E2FE7-9B50-AC6F-D3C5-328A201C4610}"/>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rcRect b="-1"/>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73AA4486-A8A7-AE61-EE06-16711AF681E3}"/>
              </a:ext>
            </a:extLst>
          </p:cNvPr>
          <p:cNvSpPr txBox="1"/>
          <p:nvPr/>
        </p:nvSpPr>
        <p:spPr>
          <a:xfrm>
            <a:off x="8259427" y="374317"/>
            <a:ext cx="3880884" cy="6109365"/>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 ‘Sino alábese en esto el que se haya de alabar: en entenderme y conocerme, que yo soy el Señor, que actúo con bondad, justicia y rectitud; porque eso me complace’, dice el Señor”</a:t>
            </a:r>
          </a:p>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s-ES" sz="24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Jeremías 9:24</a:t>
            </a:r>
          </a:p>
        </p:txBody>
      </p:sp>
    </p:spTree>
    <p:extLst>
      <p:ext uri="{BB962C8B-B14F-4D97-AF65-F5344CB8AC3E}">
        <p14:creationId xmlns:p14="http://schemas.microsoft.com/office/powerpoint/2010/main" val="763751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CF9F952-586C-9BFE-CC02-0524AA72AB6F}"/>
              </a:ext>
            </a:extLst>
          </p:cNvPr>
          <p:cNvSpPr txBox="1"/>
          <p:nvPr/>
        </p:nvSpPr>
        <p:spPr>
          <a:xfrm>
            <a:off x="6076052" y="3324879"/>
            <a:ext cx="6115948" cy="3400931"/>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s-ES" sz="2000" b="1" dirty="0">
                <a:solidFill>
                  <a:srgbClr val="51A8C1"/>
                </a:solidFill>
              </a:rPr>
              <a:t>El amor y la justicia van de la mano:</a:t>
            </a:r>
          </a:p>
          <a:p>
            <a:pPr lvl="1">
              <a:spcBef>
                <a:spcPts val="600"/>
              </a:spcBef>
            </a:pPr>
            <a:r>
              <a:rPr lang="es-ES" sz="2000" b="1" dirty="0"/>
              <a:t>Un tándem inseparable.</a:t>
            </a:r>
          </a:p>
          <a:p>
            <a:pPr lvl="1">
              <a:spcBef>
                <a:spcPts val="600"/>
              </a:spcBef>
            </a:pPr>
            <a:r>
              <a:rPr lang="es-ES" sz="2000" b="1" dirty="0"/>
              <a:t>Todo amor, todo justicia.</a:t>
            </a:r>
          </a:p>
          <a:p>
            <a:pPr>
              <a:spcBef>
                <a:spcPts val="1800"/>
              </a:spcBef>
            </a:pPr>
            <a:r>
              <a:rPr lang="es-ES" sz="2000" b="1" dirty="0">
                <a:solidFill>
                  <a:srgbClr val="CB5C5E"/>
                </a:solidFill>
              </a:rPr>
              <a:t>La justicia amorosa exige constancia:</a:t>
            </a:r>
          </a:p>
          <a:p>
            <a:pPr lvl="1">
              <a:spcBef>
                <a:spcPts val="600"/>
              </a:spcBef>
            </a:pPr>
            <a:r>
              <a:rPr lang="es-ES" sz="2000" b="1" dirty="0"/>
              <a:t>El carácter inmutable de Dios.</a:t>
            </a:r>
          </a:p>
          <a:p>
            <a:pPr lvl="1">
              <a:spcBef>
                <a:spcPts val="600"/>
              </a:spcBef>
            </a:pPr>
            <a:r>
              <a:rPr lang="es-ES" sz="2000" b="1" dirty="0"/>
              <a:t>La perfección del amor y la justicia divinas.</a:t>
            </a:r>
          </a:p>
          <a:p>
            <a:pPr>
              <a:spcBef>
                <a:spcPts val="1800"/>
              </a:spcBef>
            </a:pPr>
            <a:r>
              <a:rPr lang="es-ES" sz="2000" b="1" dirty="0">
                <a:solidFill>
                  <a:srgbClr val="664BBC"/>
                </a:solidFill>
              </a:rPr>
              <a:t>La justicia amorosa y el arrepentimiento:</a:t>
            </a:r>
          </a:p>
          <a:p>
            <a:pPr lvl="1">
              <a:spcBef>
                <a:spcPts val="600"/>
              </a:spcBef>
            </a:pPr>
            <a:r>
              <a:rPr lang="es-ES" sz="2000" b="1" dirty="0"/>
              <a:t>El arrepentimiento de Dios.</a:t>
            </a:r>
          </a:p>
        </p:txBody>
      </p:sp>
      <p:sp>
        <p:nvSpPr>
          <p:cNvPr id="3" name="CuadroTexto 2">
            <a:extLst>
              <a:ext uri="{FF2B5EF4-FFF2-40B4-BE49-F238E27FC236}">
                <a16:creationId xmlns:a16="http://schemas.microsoft.com/office/drawing/2014/main" id="{0032BD46-4966-8712-5E11-E67FE98A865C}"/>
              </a:ext>
            </a:extLst>
          </p:cNvPr>
          <p:cNvSpPr txBox="1"/>
          <p:nvPr/>
        </p:nvSpPr>
        <p:spPr>
          <a:xfrm>
            <a:off x="176554" y="132190"/>
            <a:ext cx="7081958" cy="400110"/>
          </a:xfrm>
          <a:prstGeom prst="rect">
            <a:avLst/>
          </a:prstGeom>
          <a:noFill/>
        </p:spPr>
        <p:txBody>
          <a:bodyPr wrap="square" rtlCol="0">
            <a:spAutoFit/>
          </a:bodyPr>
          <a:lstStyle/>
          <a:p>
            <a:pPr>
              <a:spcBef>
                <a:spcPts val="600"/>
              </a:spcBef>
            </a:pPr>
            <a:r>
              <a:rPr lang="es-ES" sz="2000" b="1" dirty="0"/>
              <a:t>¿Son compatibles el amor y la justicia?</a:t>
            </a:r>
          </a:p>
        </p:txBody>
      </p:sp>
      <p:pic>
        <p:nvPicPr>
          <p:cNvPr id="7" name="Imagen 6" descr="Un grupo de personas de pie en una roca&#10;&#10;Descripción generada automáticamente con confianza baja">
            <a:extLst>
              <a:ext uri="{FF2B5EF4-FFF2-40B4-BE49-F238E27FC236}">
                <a16:creationId xmlns:a16="http://schemas.microsoft.com/office/drawing/2014/main" id="{94AF978A-57D3-11EC-FADF-6DE501C80E0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36933" y="132190"/>
            <a:ext cx="4678509" cy="3031524"/>
          </a:xfrm>
          <a:prstGeom prst="rect">
            <a:avLst/>
          </a:prstGeom>
          <a:ln w="38100" cap="sq">
            <a:gradFill flip="none" rotWithShape="1">
              <a:gsLst>
                <a:gs pos="0">
                  <a:srgbClr val="C00000"/>
                </a:gs>
                <a:gs pos="39000">
                  <a:srgbClr val="C00000"/>
                </a:gs>
                <a:gs pos="44000">
                  <a:schemeClr val="accent2">
                    <a:lumMod val="50000"/>
                  </a:schemeClr>
                </a:gs>
                <a:gs pos="100000">
                  <a:schemeClr val="accent2">
                    <a:lumMod val="50000"/>
                  </a:schemeClr>
                </a:gs>
              </a:gsLst>
              <a:lin ang="0" scaled="1"/>
              <a:tileRect/>
            </a:gradFill>
            <a:prstDash val="solid"/>
            <a:miter lim="800000"/>
          </a:ln>
          <a:effectLst>
            <a:outerShdw blurRad="50800" dist="38100" dir="2700000" algn="tl" rotWithShape="0">
              <a:srgbClr val="000000">
                <a:alpha val="43000"/>
              </a:srgbClr>
            </a:outerShdw>
          </a:effectLst>
        </p:spPr>
      </p:pic>
      <p:pic>
        <p:nvPicPr>
          <p:cNvPr id="9" name="Imagen 8" descr="Imagen que contiene hombre, parado, sostener&#10;&#10;Descripción generada automáticamente">
            <a:extLst>
              <a:ext uri="{FF2B5EF4-FFF2-40B4-BE49-F238E27FC236}">
                <a16:creationId xmlns:a16="http://schemas.microsoft.com/office/drawing/2014/main" id="{EE77D42F-6E87-871F-7E75-CEDDDABFF31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76558" y="3163714"/>
            <a:ext cx="4678509" cy="3469687"/>
          </a:xfrm>
          <a:prstGeom prst="rect">
            <a:avLst/>
          </a:prstGeom>
          <a:solidFill>
            <a:srgbClr val="FFFFFF">
              <a:shade val="85000"/>
            </a:srgbClr>
          </a:solidFill>
          <a:ln w="88900" cap="sq">
            <a:gradFill flip="none" rotWithShape="1">
              <a:gsLst>
                <a:gs pos="0">
                  <a:srgbClr val="392D5A"/>
                </a:gs>
                <a:gs pos="49000">
                  <a:srgbClr val="392D5A"/>
                </a:gs>
                <a:gs pos="45000">
                  <a:srgbClr val="392D5A"/>
                </a:gs>
                <a:gs pos="51000">
                  <a:srgbClr val="FFB44F"/>
                </a:gs>
                <a:gs pos="100000">
                  <a:srgbClr val="EDCF83"/>
                </a:gs>
              </a:gsLst>
              <a:lin ang="13500000" scaled="1"/>
              <a:tileRect/>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Imagen 24">
            <a:extLst>
              <a:ext uri="{FF2B5EF4-FFF2-40B4-BE49-F238E27FC236}">
                <a16:creationId xmlns:a16="http://schemas.microsoft.com/office/drawing/2014/main" id="{E824B6A4-07D0-88B9-162F-FFE0F483E0F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5540241" y="5873079"/>
            <a:ext cx="545549" cy="484463"/>
          </a:xfrm>
          <a:prstGeom prst="rect">
            <a:avLst/>
          </a:prstGeom>
        </p:spPr>
      </p:pic>
      <p:pic>
        <p:nvPicPr>
          <p:cNvPr id="27" name="Imagen 26" descr="Imagen que contiene pajarera, edificio&#10;&#10;Descripción generada automáticamente">
            <a:extLst>
              <a:ext uri="{FF2B5EF4-FFF2-40B4-BE49-F238E27FC236}">
                <a16:creationId xmlns:a16="http://schemas.microsoft.com/office/drawing/2014/main" id="{ADC72960-BA62-4EA6-1E8F-EBE19A49EDB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5400000">
            <a:off x="5540241" y="4571902"/>
            <a:ext cx="545549" cy="484463"/>
          </a:xfrm>
          <a:prstGeom prst="rect">
            <a:avLst/>
          </a:prstGeom>
        </p:spPr>
      </p:pic>
      <p:pic>
        <p:nvPicPr>
          <p:cNvPr id="29" name="Imagen 28" descr="Imagen que contiene luz, reloj, torre&#10;&#10;Descripción generada automáticamente">
            <a:extLst>
              <a:ext uri="{FF2B5EF4-FFF2-40B4-BE49-F238E27FC236}">
                <a16:creationId xmlns:a16="http://schemas.microsoft.com/office/drawing/2014/main" id="{42A4D607-7B95-A290-63A5-C7DB6532C98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5400000">
            <a:off x="5540241" y="3282293"/>
            <a:ext cx="545549" cy="484463"/>
          </a:xfrm>
          <a:prstGeom prst="rect">
            <a:avLst/>
          </a:prstGeom>
        </p:spPr>
      </p:pic>
      <p:pic>
        <p:nvPicPr>
          <p:cNvPr id="32" name="Imagen 31" descr="Forma, Flecha&#10;&#10;Descripción generada automáticamente">
            <a:extLst>
              <a:ext uri="{FF2B5EF4-FFF2-40B4-BE49-F238E27FC236}">
                <a16:creationId xmlns:a16="http://schemas.microsoft.com/office/drawing/2014/main" id="{863D4877-1D60-5DA3-2163-9DA6EEB3B020}"/>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6288254" y="3801034"/>
            <a:ext cx="209550" cy="209550"/>
          </a:xfrm>
          <a:prstGeom prst="rect">
            <a:avLst/>
          </a:prstGeom>
        </p:spPr>
      </p:pic>
      <p:pic>
        <p:nvPicPr>
          <p:cNvPr id="35" name="Imagen 34" descr="Forma&#10;&#10;Descripción generada automáticamente">
            <a:extLst>
              <a:ext uri="{FF2B5EF4-FFF2-40B4-BE49-F238E27FC236}">
                <a16:creationId xmlns:a16="http://schemas.microsoft.com/office/drawing/2014/main" id="{7CC6B8C9-8A96-0BE5-3AF1-1244326D9849}"/>
              </a:ext>
            </a:extLst>
          </p:cNvPr>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a:ext>
            </a:extLst>
          </a:blip>
          <a:stretch>
            <a:fillRect/>
          </a:stretch>
        </p:blipFill>
        <p:spPr>
          <a:xfrm>
            <a:off x="6288254" y="5469727"/>
            <a:ext cx="209550" cy="209550"/>
          </a:xfrm>
          <a:prstGeom prst="rect">
            <a:avLst/>
          </a:prstGeom>
        </p:spPr>
      </p:pic>
      <p:pic>
        <p:nvPicPr>
          <p:cNvPr id="38" name="Imagen 37" descr="Forma, Flecha&#10;&#10;Descripción generada automáticamente">
            <a:extLst>
              <a:ext uri="{FF2B5EF4-FFF2-40B4-BE49-F238E27FC236}">
                <a16:creationId xmlns:a16="http://schemas.microsoft.com/office/drawing/2014/main" id="{2395DF24-EA8F-D481-F475-6ADDC8D3AD3D}"/>
              </a:ext>
            </a:extLst>
          </p:cNvPr>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6288254" y="5096433"/>
            <a:ext cx="209550" cy="209550"/>
          </a:xfrm>
          <a:prstGeom prst="rect">
            <a:avLst/>
          </a:prstGeom>
        </p:spPr>
      </p:pic>
      <p:pic>
        <p:nvPicPr>
          <p:cNvPr id="39" name="Imagen 38" descr="Forma, Flecha&#10;&#10;Descripción generada automáticamente">
            <a:extLst>
              <a:ext uri="{FF2B5EF4-FFF2-40B4-BE49-F238E27FC236}">
                <a16:creationId xmlns:a16="http://schemas.microsoft.com/office/drawing/2014/main" id="{4F56FD87-03D0-E1CC-FC3D-CE84B1557471}"/>
              </a:ext>
            </a:extLst>
          </p:cNvPr>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6288254" y="4170130"/>
            <a:ext cx="209550" cy="209550"/>
          </a:xfrm>
          <a:prstGeom prst="rect">
            <a:avLst/>
          </a:prstGeom>
        </p:spPr>
      </p:pic>
      <p:pic>
        <p:nvPicPr>
          <p:cNvPr id="40" name="Imagen 39" descr="Forma, Flecha&#10;&#10;Descripción generada automáticamente">
            <a:extLst>
              <a:ext uri="{FF2B5EF4-FFF2-40B4-BE49-F238E27FC236}">
                <a16:creationId xmlns:a16="http://schemas.microsoft.com/office/drawing/2014/main" id="{BD2E280E-CE37-5424-35BD-D615FE914FE8}"/>
              </a:ext>
            </a:extLst>
          </p:cNvPr>
          <p:cNvPicPr>
            <a:picLocks noChangeAspect="1"/>
          </p:cNvPicPr>
          <p:nvPr/>
        </p:nvPicPr>
        <p:blipFill>
          <a:blip r:embed="rId16" cstate="print">
            <a:extLst>
              <a:ext uri="{BEBA8EAE-BF5A-486C-A8C5-ECC9F3942E4B}">
                <a14:imgProps xmlns:a14="http://schemas.microsoft.com/office/drawing/2010/main">
                  <a14:imgLayer r:embed="rId17">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6288254" y="6394298"/>
            <a:ext cx="209550" cy="209550"/>
          </a:xfrm>
          <a:prstGeom prst="rect">
            <a:avLst/>
          </a:prstGeom>
        </p:spPr>
      </p:pic>
      <p:sp>
        <p:nvSpPr>
          <p:cNvPr id="5" name="CuadroTexto 4">
            <a:extLst>
              <a:ext uri="{FF2B5EF4-FFF2-40B4-BE49-F238E27FC236}">
                <a16:creationId xmlns:a16="http://schemas.microsoft.com/office/drawing/2014/main" id="{959AF55A-E6F4-8EBF-E274-BBD8397E3026}"/>
              </a:ext>
            </a:extLst>
          </p:cNvPr>
          <p:cNvSpPr txBox="1"/>
          <p:nvPr/>
        </p:nvSpPr>
        <p:spPr>
          <a:xfrm>
            <a:off x="176554" y="2568277"/>
            <a:ext cx="7081958" cy="400110"/>
          </a:xfrm>
          <a:prstGeom prst="rect">
            <a:avLst/>
          </a:prstGeom>
          <a:noFill/>
        </p:spPr>
        <p:txBody>
          <a:bodyPr wrap="square">
            <a:spAutoFit/>
          </a:bodyPr>
          <a:lstStyle/>
          <a:p>
            <a:pPr>
              <a:spcBef>
                <a:spcPts val="600"/>
              </a:spcBef>
            </a:pPr>
            <a:r>
              <a:rPr lang="es-ES" sz="2000" b="1" dirty="0"/>
              <a:t>¿Se arrepiente Dios de sus actos de justicia o de amor?</a:t>
            </a:r>
          </a:p>
        </p:txBody>
      </p:sp>
      <p:sp>
        <p:nvSpPr>
          <p:cNvPr id="8" name="CuadroTexto 7">
            <a:extLst>
              <a:ext uri="{FF2B5EF4-FFF2-40B4-BE49-F238E27FC236}">
                <a16:creationId xmlns:a16="http://schemas.microsoft.com/office/drawing/2014/main" id="{BB6C0873-8EAC-858D-C2A3-0A613CB59FA3}"/>
              </a:ext>
            </a:extLst>
          </p:cNvPr>
          <p:cNvSpPr txBox="1"/>
          <p:nvPr/>
        </p:nvSpPr>
        <p:spPr>
          <a:xfrm>
            <a:off x="176554" y="2162265"/>
            <a:ext cx="7081958" cy="400110"/>
          </a:xfrm>
          <a:prstGeom prst="rect">
            <a:avLst/>
          </a:prstGeom>
          <a:noFill/>
        </p:spPr>
        <p:txBody>
          <a:bodyPr wrap="square">
            <a:spAutoFit/>
          </a:bodyPr>
          <a:lstStyle/>
          <a:p>
            <a:pPr>
              <a:spcBef>
                <a:spcPts val="600"/>
              </a:spcBef>
            </a:pPr>
            <a:r>
              <a:rPr lang="es-ES" sz="2000" b="1" dirty="0"/>
              <a:t>¿Es injusto que lo haga?</a:t>
            </a:r>
          </a:p>
        </p:txBody>
      </p:sp>
      <p:sp>
        <p:nvSpPr>
          <p:cNvPr id="11" name="CuadroTexto 10">
            <a:extLst>
              <a:ext uri="{FF2B5EF4-FFF2-40B4-BE49-F238E27FC236}">
                <a16:creationId xmlns:a16="http://schemas.microsoft.com/office/drawing/2014/main" id="{C595A9A5-27C0-858F-662B-E91B70177676}"/>
              </a:ext>
            </a:extLst>
          </p:cNvPr>
          <p:cNvSpPr txBox="1"/>
          <p:nvPr/>
        </p:nvSpPr>
        <p:spPr>
          <a:xfrm>
            <a:off x="176554" y="1756250"/>
            <a:ext cx="7081957" cy="400110"/>
          </a:xfrm>
          <a:prstGeom prst="rect">
            <a:avLst/>
          </a:prstGeom>
          <a:noFill/>
        </p:spPr>
        <p:txBody>
          <a:bodyPr wrap="square">
            <a:spAutoFit/>
          </a:bodyPr>
          <a:lstStyle/>
          <a:p>
            <a:pPr>
              <a:spcBef>
                <a:spcPts val="600"/>
              </a:spcBef>
            </a:pPr>
            <a:r>
              <a:rPr lang="es-ES" sz="2000" b="1" dirty="0"/>
              <a:t>¿Es justo que Dios castigue al pecador?</a:t>
            </a:r>
          </a:p>
        </p:txBody>
      </p:sp>
      <p:sp>
        <p:nvSpPr>
          <p:cNvPr id="13" name="CuadroTexto 12">
            <a:extLst>
              <a:ext uri="{FF2B5EF4-FFF2-40B4-BE49-F238E27FC236}">
                <a16:creationId xmlns:a16="http://schemas.microsoft.com/office/drawing/2014/main" id="{C05EFC93-6668-6E2D-703D-63C316CE800F}"/>
              </a:ext>
            </a:extLst>
          </p:cNvPr>
          <p:cNvSpPr txBox="1"/>
          <p:nvPr/>
        </p:nvSpPr>
        <p:spPr>
          <a:xfrm>
            <a:off x="176554" y="1350235"/>
            <a:ext cx="7081956" cy="400110"/>
          </a:xfrm>
          <a:prstGeom prst="rect">
            <a:avLst/>
          </a:prstGeom>
          <a:noFill/>
        </p:spPr>
        <p:txBody>
          <a:bodyPr wrap="square">
            <a:spAutoFit/>
          </a:bodyPr>
          <a:lstStyle/>
          <a:p>
            <a:pPr>
              <a:spcBef>
                <a:spcPts val="600"/>
              </a:spcBef>
            </a:pPr>
            <a:r>
              <a:rPr lang="es-ES" sz="2000" b="1" dirty="0"/>
              <a:t>¿Cómo combina Dios estos dos elementos?</a:t>
            </a:r>
          </a:p>
        </p:txBody>
      </p:sp>
      <p:sp>
        <p:nvSpPr>
          <p:cNvPr id="15" name="CuadroTexto 14">
            <a:extLst>
              <a:ext uri="{FF2B5EF4-FFF2-40B4-BE49-F238E27FC236}">
                <a16:creationId xmlns:a16="http://schemas.microsoft.com/office/drawing/2014/main" id="{EE36528B-66D5-C4E5-32A4-2BB671B9AA26}"/>
              </a:ext>
            </a:extLst>
          </p:cNvPr>
          <p:cNvSpPr txBox="1"/>
          <p:nvPr/>
        </p:nvSpPr>
        <p:spPr>
          <a:xfrm>
            <a:off x="176554" y="944220"/>
            <a:ext cx="7097658" cy="400110"/>
          </a:xfrm>
          <a:prstGeom prst="rect">
            <a:avLst/>
          </a:prstGeom>
          <a:noFill/>
        </p:spPr>
        <p:txBody>
          <a:bodyPr wrap="square">
            <a:spAutoFit/>
          </a:bodyPr>
          <a:lstStyle/>
          <a:p>
            <a:pPr>
              <a:spcBef>
                <a:spcPts val="600"/>
              </a:spcBef>
            </a:pPr>
            <a:r>
              <a:rPr lang="es-ES" sz="2000" b="1" dirty="0"/>
              <a:t>¿Qué defectos tiene el amor sin la justicia?</a:t>
            </a:r>
          </a:p>
        </p:txBody>
      </p:sp>
      <p:sp>
        <p:nvSpPr>
          <p:cNvPr id="17" name="CuadroTexto 16">
            <a:extLst>
              <a:ext uri="{FF2B5EF4-FFF2-40B4-BE49-F238E27FC236}">
                <a16:creationId xmlns:a16="http://schemas.microsoft.com/office/drawing/2014/main" id="{0C8EFFAC-41FE-A356-79E8-5D1809FAF5C5}"/>
              </a:ext>
            </a:extLst>
          </p:cNvPr>
          <p:cNvSpPr txBox="1"/>
          <p:nvPr/>
        </p:nvSpPr>
        <p:spPr>
          <a:xfrm>
            <a:off x="176553" y="538205"/>
            <a:ext cx="7081955" cy="400110"/>
          </a:xfrm>
          <a:prstGeom prst="rect">
            <a:avLst/>
          </a:prstGeom>
          <a:noFill/>
        </p:spPr>
        <p:txBody>
          <a:bodyPr wrap="square">
            <a:spAutoFit/>
          </a:bodyPr>
          <a:lstStyle/>
          <a:p>
            <a:pPr>
              <a:spcBef>
                <a:spcPts val="600"/>
              </a:spcBef>
            </a:pPr>
            <a:r>
              <a:rPr lang="es-ES" sz="2000" b="1" dirty="0"/>
              <a:t>¿Qué defectos tiene la justicia sin el amor?</a:t>
            </a:r>
          </a:p>
        </p:txBody>
      </p:sp>
    </p:spTree>
    <p:extLst>
      <p:ext uri="{BB962C8B-B14F-4D97-AF65-F5344CB8AC3E}">
        <p14:creationId xmlns:p14="http://schemas.microsoft.com/office/powerpoint/2010/main" val="2221197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style.rotation</p:attrName>
                                        </p:attrNameLst>
                                      </p:cBhvr>
                                      <p:tavLst>
                                        <p:tav tm="0">
                                          <p:val>
                                            <p:fltVal val="90"/>
                                          </p:val>
                                        </p:tav>
                                        <p:tav tm="100000">
                                          <p:val>
                                            <p:fltVal val="0"/>
                                          </p:val>
                                        </p:tav>
                                      </p:tavLst>
                                    </p:anim>
                                    <p:animEffect transition="in" filter="fade">
                                      <p:cBhvr>
                                        <p:cTn id="32" dur="1000"/>
                                        <p:tgtEl>
                                          <p:spTgt spid="9"/>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left)">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wipe(left)">
                                      <p:cBhvr>
                                        <p:cTn id="51" dur="500"/>
                                        <p:tgtEl>
                                          <p:spTgt spid="5"/>
                                        </p:tgtEl>
                                      </p:cBhvr>
                                    </p:animEffect>
                                  </p:childTnLst>
                                </p:cTn>
                              </p:par>
                            </p:childTnLst>
                          </p:cTn>
                        </p:par>
                      </p:childTnLst>
                    </p:cTn>
                  </p:par>
                  <p:par>
                    <p:cTn id="52" fill="hold">
                      <p:stCondLst>
                        <p:cond delay="indefinite"/>
                      </p:stCondLst>
                      <p:childTnLst>
                        <p:par>
                          <p:cTn id="53" fill="hold">
                            <p:stCondLst>
                              <p:cond delay="0"/>
                            </p:stCondLst>
                            <p:childTnLst>
                              <p:par>
                                <p:cTn id="54" presetID="17" presetClass="entr" presetSubtype="8" fill="hold" nodeType="clickEffect">
                                  <p:stCondLst>
                                    <p:cond delay="0"/>
                                  </p:stCondLst>
                                  <p:childTnLst>
                                    <p:set>
                                      <p:cBhvr>
                                        <p:cTn id="55" dur="1" fill="hold">
                                          <p:stCondLst>
                                            <p:cond delay="0"/>
                                          </p:stCondLst>
                                        </p:cTn>
                                        <p:tgtEl>
                                          <p:spTgt spid="29"/>
                                        </p:tgtEl>
                                        <p:attrNameLst>
                                          <p:attrName>style.visibility</p:attrName>
                                        </p:attrNameLst>
                                      </p:cBhvr>
                                      <p:to>
                                        <p:strVal val="visible"/>
                                      </p:to>
                                    </p:set>
                                    <p:anim calcmode="lin" valueType="num">
                                      <p:cBhvr>
                                        <p:cTn id="56" dur="500" fill="hold"/>
                                        <p:tgtEl>
                                          <p:spTgt spid="29"/>
                                        </p:tgtEl>
                                        <p:attrNameLst>
                                          <p:attrName>ppt_x</p:attrName>
                                        </p:attrNameLst>
                                      </p:cBhvr>
                                      <p:tavLst>
                                        <p:tav tm="0">
                                          <p:val>
                                            <p:strVal val="#ppt_x-#ppt_w/2"/>
                                          </p:val>
                                        </p:tav>
                                        <p:tav tm="100000">
                                          <p:val>
                                            <p:strVal val="#ppt_x"/>
                                          </p:val>
                                        </p:tav>
                                      </p:tavLst>
                                    </p:anim>
                                    <p:anim calcmode="lin" valueType="num">
                                      <p:cBhvr>
                                        <p:cTn id="57" dur="500" fill="hold"/>
                                        <p:tgtEl>
                                          <p:spTgt spid="29"/>
                                        </p:tgtEl>
                                        <p:attrNameLst>
                                          <p:attrName>ppt_y</p:attrName>
                                        </p:attrNameLst>
                                      </p:cBhvr>
                                      <p:tavLst>
                                        <p:tav tm="0">
                                          <p:val>
                                            <p:strVal val="#ppt_y"/>
                                          </p:val>
                                        </p:tav>
                                        <p:tav tm="100000">
                                          <p:val>
                                            <p:strVal val="#ppt_y"/>
                                          </p:val>
                                        </p:tav>
                                      </p:tavLst>
                                    </p:anim>
                                    <p:anim calcmode="lin" valueType="num">
                                      <p:cBhvr>
                                        <p:cTn id="58" dur="500" fill="hold"/>
                                        <p:tgtEl>
                                          <p:spTgt spid="29"/>
                                        </p:tgtEl>
                                        <p:attrNameLst>
                                          <p:attrName>ppt_w</p:attrName>
                                        </p:attrNameLst>
                                      </p:cBhvr>
                                      <p:tavLst>
                                        <p:tav tm="0">
                                          <p:val>
                                            <p:fltVal val="0"/>
                                          </p:val>
                                        </p:tav>
                                        <p:tav tm="100000">
                                          <p:val>
                                            <p:strVal val="#ppt_w"/>
                                          </p:val>
                                        </p:tav>
                                      </p:tavLst>
                                    </p:anim>
                                    <p:anim calcmode="lin" valueType="num">
                                      <p:cBhvr>
                                        <p:cTn id="59" dur="500" fill="hold"/>
                                        <p:tgtEl>
                                          <p:spTgt spid="29"/>
                                        </p:tgtEl>
                                        <p:attrNameLst>
                                          <p:attrName>ppt_h</p:attrName>
                                        </p:attrNameLst>
                                      </p:cBhvr>
                                      <p:tavLst>
                                        <p:tav tm="0">
                                          <p:val>
                                            <p:strVal val="#ppt_h"/>
                                          </p:val>
                                        </p:tav>
                                        <p:tav tm="100000">
                                          <p:val>
                                            <p:strVal val="#ppt_h"/>
                                          </p:val>
                                        </p:tav>
                                      </p:tavLst>
                                    </p:anim>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2">
                                            <p:txEl>
                                              <p:pRg st="0" end="0"/>
                                            </p:txEl>
                                          </p:spTgt>
                                        </p:tgtEl>
                                        <p:attrNameLst>
                                          <p:attrName>style.visibility</p:attrName>
                                        </p:attrNameLst>
                                      </p:cBhvr>
                                      <p:to>
                                        <p:strVal val="visible"/>
                                      </p:to>
                                    </p:set>
                                    <p:animEffect transition="in" filter="wipe(left)">
                                      <p:cBhvr>
                                        <p:cTn id="63" dur="500"/>
                                        <p:tgtEl>
                                          <p:spTgt spid="2">
                                            <p:txEl>
                                              <p:pRg st="0" end="0"/>
                                            </p:txEl>
                                          </p:spTgt>
                                        </p:tgtEl>
                                      </p:cBhvr>
                                    </p:animEffect>
                                  </p:childTnLst>
                                </p:cTn>
                              </p:par>
                            </p:childTnLst>
                          </p:cTn>
                        </p:par>
                        <p:par>
                          <p:cTn id="64" fill="hold">
                            <p:stCondLst>
                              <p:cond delay="1000"/>
                            </p:stCondLst>
                            <p:childTnLst>
                              <p:par>
                                <p:cTn id="65" presetID="53" presetClass="entr" presetSubtype="16" fill="hold" nodeType="afterEffect">
                                  <p:stCondLst>
                                    <p:cond delay="0"/>
                                  </p:stCondLst>
                                  <p:childTnLst>
                                    <p:set>
                                      <p:cBhvr>
                                        <p:cTn id="66" dur="1" fill="hold">
                                          <p:stCondLst>
                                            <p:cond delay="0"/>
                                          </p:stCondLst>
                                        </p:cTn>
                                        <p:tgtEl>
                                          <p:spTgt spid="32"/>
                                        </p:tgtEl>
                                        <p:attrNameLst>
                                          <p:attrName>style.visibility</p:attrName>
                                        </p:attrNameLst>
                                      </p:cBhvr>
                                      <p:to>
                                        <p:strVal val="visible"/>
                                      </p:to>
                                    </p:set>
                                    <p:anim calcmode="lin" valueType="num">
                                      <p:cBhvr>
                                        <p:cTn id="67" dur="500" fill="hold"/>
                                        <p:tgtEl>
                                          <p:spTgt spid="32"/>
                                        </p:tgtEl>
                                        <p:attrNameLst>
                                          <p:attrName>ppt_w</p:attrName>
                                        </p:attrNameLst>
                                      </p:cBhvr>
                                      <p:tavLst>
                                        <p:tav tm="0">
                                          <p:val>
                                            <p:fltVal val="0"/>
                                          </p:val>
                                        </p:tav>
                                        <p:tav tm="100000">
                                          <p:val>
                                            <p:strVal val="#ppt_w"/>
                                          </p:val>
                                        </p:tav>
                                      </p:tavLst>
                                    </p:anim>
                                    <p:anim calcmode="lin" valueType="num">
                                      <p:cBhvr>
                                        <p:cTn id="68" dur="500" fill="hold"/>
                                        <p:tgtEl>
                                          <p:spTgt spid="32"/>
                                        </p:tgtEl>
                                        <p:attrNameLst>
                                          <p:attrName>ppt_h</p:attrName>
                                        </p:attrNameLst>
                                      </p:cBhvr>
                                      <p:tavLst>
                                        <p:tav tm="0">
                                          <p:val>
                                            <p:fltVal val="0"/>
                                          </p:val>
                                        </p:tav>
                                        <p:tav tm="100000">
                                          <p:val>
                                            <p:strVal val="#ppt_h"/>
                                          </p:val>
                                        </p:tav>
                                      </p:tavLst>
                                    </p:anim>
                                    <p:animEffect transition="in" filter="fade">
                                      <p:cBhvr>
                                        <p:cTn id="69" dur="500"/>
                                        <p:tgtEl>
                                          <p:spTgt spid="32"/>
                                        </p:tgtEl>
                                      </p:cBhvr>
                                    </p:animEffect>
                                  </p:childTnLst>
                                </p:cTn>
                              </p:par>
                            </p:childTnLst>
                          </p:cTn>
                        </p:par>
                        <p:par>
                          <p:cTn id="70" fill="hold">
                            <p:stCondLst>
                              <p:cond delay="1500"/>
                            </p:stCondLst>
                            <p:childTnLst>
                              <p:par>
                                <p:cTn id="71" presetID="22" presetClass="entr" presetSubtype="8" fill="hold" grpId="0" nodeType="afterEffect">
                                  <p:stCondLst>
                                    <p:cond delay="0"/>
                                  </p:stCondLst>
                                  <p:childTnLst>
                                    <p:set>
                                      <p:cBhvr>
                                        <p:cTn id="72" dur="1" fill="hold">
                                          <p:stCondLst>
                                            <p:cond delay="0"/>
                                          </p:stCondLst>
                                        </p:cTn>
                                        <p:tgtEl>
                                          <p:spTgt spid="2">
                                            <p:txEl>
                                              <p:pRg st="1" end="1"/>
                                            </p:txEl>
                                          </p:spTgt>
                                        </p:tgtEl>
                                        <p:attrNameLst>
                                          <p:attrName>style.visibility</p:attrName>
                                        </p:attrNameLst>
                                      </p:cBhvr>
                                      <p:to>
                                        <p:strVal val="visible"/>
                                      </p:to>
                                    </p:set>
                                    <p:animEffect transition="in" filter="wipe(left)">
                                      <p:cBhvr>
                                        <p:cTn id="73" dur="500"/>
                                        <p:tgtEl>
                                          <p:spTgt spid="2">
                                            <p:txEl>
                                              <p:pRg st="1" end="1"/>
                                            </p:txEl>
                                          </p:spTgt>
                                        </p:tgtEl>
                                      </p:cBhvr>
                                    </p:animEffect>
                                  </p:childTnLst>
                                </p:cTn>
                              </p:par>
                            </p:childTnLst>
                          </p:cTn>
                        </p:par>
                        <p:par>
                          <p:cTn id="74" fill="hold">
                            <p:stCondLst>
                              <p:cond delay="2000"/>
                            </p:stCondLst>
                            <p:childTnLst>
                              <p:par>
                                <p:cTn id="75" presetID="53" presetClass="entr" presetSubtype="16" fill="hold" nodeType="afterEffect">
                                  <p:stCondLst>
                                    <p:cond delay="0"/>
                                  </p:stCondLst>
                                  <p:childTnLst>
                                    <p:set>
                                      <p:cBhvr>
                                        <p:cTn id="76" dur="1" fill="hold">
                                          <p:stCondLst>
                                            <p:cond delay="0"/>
                                          </p:stCondLst>
                                        </p:cTn>
                                        <p:tgtEl>
                                          <p:spTgt spid="39"/>
                                        </p:tgtEl>
                                        <p:attrNameLst>
                                          <p:attrName>style.visibility</p:attrName>
                                        </p:attrNameLst>
                                      </p:cBhvr>
                                      <p:to>
                                        <p:strVal val="visible"/>
                                      </p:to>
                                    </p:set>
                                    <p:anim calcmode="lin" valueType="num">
                                      <p:cBhvr>
                                        <p:cTn id="77" dur="500" fill="hold"/>
                                        <p:tgtEl>
                                          <p:spTgt spid="39"/>
                                        </p:tgtEl>
                                        <p:attrNameLst>
                                          <p:attrName>ppt_w</p:attrName>
                                        </p:attrNameLst>
                                      </p:cBhvr>
                                      <p:tavLst>
                                        <p:tav tm="0">
                                          <p:val>
                                            <p:fltVal val="0"/>
                                          </p:val>
                                        </p:tav>
                                        <p:tav tm="100000">
                                          <p:val>
                                            <p:strVal val="#ppt_w"/>
                                          </p:val>
                                        </p:tav>
                                      </p:tavLst>
                                    </p:anim>
                                    <p:anim calcmode="lin" valueType="num">
                                      <p:cBhvr>
                                        <p:cTn id="78" dur="500" fill="hold"/>
                                        <p:tgtEl>
                                          <p:spTgt spid="39"/>
                                        </p:tgtEl>
                                        <p:attrNameLst>
                                          <p:attrName>ppt_h</p:attrName>
                                        </p:attrNameLst>
                                      </p:cBhvr>
                                      <p:tavLst>
                                        <p:tav tm="0">
                                          <p:val>
                                            <p:fltVal val="0"/>
                                          </p:val>
                                        </p:tav>
                                        <p:tav tm="100000">
                                          <p:val>
                                            <p:strVal val="#ppt_h"/>
                                          </p:val>
                                        </p:tav>
                                      </p:tavLst>
                                    </p:anim>
                                    <p:animEffect transition="in" filter="fade">
                                      <p:cBhvr>
                                        <p:cTn id="79" dur="500"/>
                                        <p:tgtEl>
                                          <p:spTgt spid="39"/>
                                        </p:tgtEl>
                                      </p:cBhvr>
                                    </p:animEffect>
                                  </p:childTnLst>
                                </p:cTn>
                              </p:par>
                            </p:childTnLst>
                          </p:cTn>
                        </p:par>
                        <p:par>
                          <p:cTn id="80" fill="hold">
                            <p:stCondLst>
                              <p:cond delay="2500"/>
                            </p:stCondLst>
                            <p:childTnLst>
                              <p:par>
                                <p:cTn id="81" presetID="22" presetClass="entr" presetSubtype="8" fill="hold" grpId="0" nodeType="afterEffect">
                                  <p:stCondLst>
                                    <p:cond delay="0"/>
                                  </p:stCondLst>
                                  <p:childTnLst>
                                    <p:set>
                                      <p:cBhvr>
                                        <p:cTn id="82" dur="1" fill="hold">
                                          <p:stCondLst>
                                            <p:cond delay="0"/>
                                          </p:stCondLst>
                                        </p:cTn>
                                        <p:tgtEl>
                                          <p:spTgt spid="2">
                                            <p:txEl>
                                              <p:pRg st="2" end="2"/>
                                            </p:txEl>
                                          </p:spTgt>
                                        </p:tgtEl>
                                        <p:attrNameLst>
                                          <p:attrName>style.visibility</p:attrName>
                                        </p:attrNameLst>
                                      </p:cBhvr>
                                      <p:to>
                                        <p:strVal val="visible"/>
                                      </p:to>
                                    </p:set>
                                    <p:animEffect transition="in" filter="wipe(left)">
                                      <p:cBhvr>
                                        <p:cTn id="83" dur="500"/>
                                        <p:tgtEl>
                                          <p:spTgt spid="2">
                                            <p:txEl>
                                              <p:pRg st="2" end="2"/>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7" presetClass="entr" presetSubtype="8" fill="hold" nodeType="clickEffect">
                                  <p:stCondLst>
                                    <p:cond delay="0"/>
                                  </p:stCondLst>
                                  <p:childTnLst>
                                    <p:set>
                                      <p:cBhvr>
                                        <p:cTn id="87" dur="1" fill="hold">
                                          <p:stCondLst>
                                            <p:cond delay="0"/>
                                          </p:stCondLst>
                                        </p:cTn>
                                        <p:tgtEl>
                                          <p:spTgt spid="27"/>
                                        </p:tgtEl>
                                        <p:attrNameLst>
                                          <p:attrName>style.visibility</p:attrName>
                                        </p:attrNameLst>
                                      </p:cBhvr>
                                      <p:to>
                                        <p:strVal val="visible"/>
                                      </p:to>
                                    </p:set>
                                    <p:anim calcmode="lin" valueType="num">
                                      <p:cBhvr>
                                        <p:cTn id="88" dur="500" fill="hold"/>
                                        <p:tgtEl>
                                          <p:spTgt spid="27"/>
                                        </p:tgtEl>
                                        <p:attrNameLst>
                                          <p:attrName>ppt_x</p:attrName>
                                        </p:attrNameLst>
                                      </p:cBhvr>
                                      <p:tavLst>
                                        <p:tav tm="0">
                                          <p:val>
                                            <p:strVal val="#ppt_x-#ppt_w/2"/>
                                          </p:val>
                                        </p:tav>
                                        <p:tav tm="100000">
                                          <p:val>
                                            <p:strVal val="#ppt_x"/>
                                          </p:val>
                                        </p:tav>
                                      </p:tavLst>
                                    </p:anim>
                                    <p:anim calcmode="lin" valueType="num">
                                      <p:cBhvr>
                                        <p:cTn id="89" dur="500" fill="hold"/>
                                        <p:tgtEl>
                                          <p:spTgt spid="27"/>
                                        </p:tgtEl>
                                        <p:attrNameLst>
                                          <p:attrName>ppt_y</p:attrName>
                                        </p:attrNameLst>
                                      </p:cBhvr>
                                      <p:tavLst>
                                        <p:tav tm="0">
                                          <p:val>
                                            <p:strVal val="#ppt_y"/>
                                          </p:val>
                                        </p:tav>
                                        <p:tav tm="100000">
                                          <p:val>
                                            <p:strVal val="#ppt_y"/>
                                          </p:val>
                                        </p:tav>
                                      </p:tavLst>
                                    </p:anim>
                                    <p:anim calcmode="lin" valueType="num">
                                      <p:cBhvr>
                                        <p:cTn id="90" dur="500" fill="hold"/>
                                        <p:tgtEl>
                                          <p:spTgt spid="27"/>
                                        </p:tgtEl>
                                        <p:attrNameLst>
                                          <p:attrName>ppt_w</p:attrName>
                                        </p:attrNameLst>
                                      </p:cBhvr>
                                      <p:tavLst>
                                        <p:tav tm="0">
                                          <p:val>
                                            <p:fltVal val="0"/>
                                          </p:val>
                                        </p:tav>
                                        <p:tav tm="100000">
                                          <p:val>
                                            <p:strVal val="#ppt_w"/>
                                          </p:val>
                                        </p:tav>
                                      </p:tavLst>
                                    </p:anim>
                                    <p:anim calcmode="lin" valueType="num">
                                      <p:cBhvr>
                                        <p:cTn id="91" dur="500" fill="hold"/>
                                        <p:tgtEl>
                                          <p:spTgt spid="27"/>
                                        </p:tgtEl>
                                        <p:attrNameLst>
                                          <p:attrName>ppt_h</p:attrName>
                                        </p:attrNameLst>
                                      </p:cBhvr>
                                      <p:tavLst>
                                        <p:tav tm="0">
                                          <p:val>
                                            <p:strVal val="#ppt_h"/>
                                          </p:val>
                                        </p:tav>
                                        <p:tav tm="100000">
                                          <p:val>
                                            <p:strVal val="#ppt_h"/>
                                          </p:val>
                                        </p:tav>
                                      </p:tavLst>
                                    </p:anim>
                                  </p:childTnLst>
                                </p:cTn>
                              </p:par>
                            </p:childTnLst>
                          </p:cTn>
                        </p:par>
                        <p:par>
                          <p:cTn id="92" fill="hold">
                            <p:stCondLst>
                              <p:cond delay="500"/>
                            </p:stCondLst>
                            <p:childTnLst>
                              <p:par>
                                <p:cTn id="93" presetID="22" presetClass="entr" presetSubtype="8" fill="hold" grpId="0" nodeType="afterEffect">
                                  <p:stCondLst>
                                    <p:cond delay="0"/>
                                  </p:stCondLst>
                                  <p:childTnLst>
                                    <p:set>
                                      <p:cBhvr>
                                        <p:cTn id="94" dur="1" fill="hold">
                                          <p:stCondLst>
                                            <p:cond delay="0"/>
                                          </p:stCondLst>
                                        </p:cTn>
                                        <p:tgtEl>
                                          <p:spTgt spid="2">
                                            <p:txEl>
                                              <p:pRg st="3" end="3"/>
                                            </p:txEl>
                                          </p:spTgt>
                                        </p:tgtEl>
                                        <p:attrNameLst>
                                          <p:attrName>style.visibility</p:attrName>
                                        </p:attrNameLst>
                                      </p:cBhvr>
                                      <p:to>
                                        <p:strVal val="visible"/>
                                      </p:to>
                                    </p:set>
                                    <p:animEffect transition="in" filter="wipe(left)">
                                      <p:cBhvr>
                                        <p:cTn id="95" dur="500"/>
                                        <p:tgtEl>
                                          <p:spTgt spid="2">
                                            <p:txEl>
                                              <p:pRg st="3" end="3"/>
                                            </p:txEl>
                                          </p:spTgt>
                                        </p:tgtEl>
                                      </p:cBhvr>
                                    </p:animEffect>
                                  </p:childTnLst>
                                </p:cTn>
                              </p:par>
                            </p:childTnLst>
                          </p:cTn>
                        </p:par>
                        <p:par>
                          <p:cTn id="96" fill="hold">
                            <p:stCondLst>
                              <p:cond delay="1000"/>
                            </p:stCondLst>
                            <p:childTnLst>
                              <p:par>
                                <p:cTn id="97" presetID="53" presetClass="entr" presetSubtype="16" fill="hold" nodeType="afterEffect">
                                  <p:stCondLst>
                                    <p:cond delay="0"/>
                                  </p:stCondLst>
                                  <p:childTnLst>
                                    <p:set>
                                      <p:cBhvr>
                                        <p:cTn id="98" dur="1" fill="hold">
                                          <p:stCondLst>
                                            <p:cond delay="0"/>
                                          </p:stCondLst>
                                        </p:cTn>
                                        <p:tgtEl>
                                          <p:spTgt spid="38"/>
                                        </p:tgtEl>
                                        <p:attrNameLst>
                                          <p:attrName>style.visibility</p:attrName>
                                        </p:attrNameLst>
                                      </p:cBhvr>
                                      <p:to>
                                        <p:strVal val="visible"/>
                                      </p:to>
                                    </p:set>
                                    <p:anim calcmode="lin" valueType="num">
                                      <p:cBhvr>
                                        <p:cTn id="99" dur="500" fill="hold"/>
                                        <p:tgtEl>
                                          <p:spTgt spid="38"/>
                                        </p:tgtEl>
                                        <p:attrNameLst>
                                          <p:attrName>ppt_w</p:attrName>
                                        </p:attrNameLst>
                                      </p:cBhvr>
                                      <p:tavLst>
                                        <p:tav tm="0">
                                          <p:val>
                                            <p:fltVal val="0"/>
                                          </p:val>
                                        </p:tav>
                                        <p:tav tm="100000">
                                          <p:val>
                                            <p:strVal val="#ppt_w"/>
                                          </p:val>
                                        </p:tav>
                                      </p:tavLst>
                                    </p:anim>
                                    <p:anim calcmode="lin" valueType="num">
                                      <p:cBhvr>
                                        <p:cTn id="100" dur="500" fill="hold"/>
                                        <p:tgtEl>
                                          <p:spTgt spid="38"/>
                                        </p:tgtEl>
                                        <p:attrNameLst>
                                          <p:attrName>ppt_h</p:attrName>
                                        </p:attrNameLst>
                                      </p:cBhvr>
                                      <p:tavLst>
                                        <p:tav tm="0">
                                          <p:val>
                                            <p:fltVal val="0"/>
                                          </p:val>
                                        </p:tav>
                                        <p:tav tm="100000">
                                          <p:val>
                                            <p:strVal val="#ppt_h"/>
                                          </p:val>
                                        </p:tav>
                                      </p:tavLst>
                                    </p:anim>
                                    <p:animEffect transition="in" filter="fade">
                                      <p:cBhvr>
                                        <p:cTn id="101" dur="500"/>
                                        <p:tgtEl>
                                          <p:spTgt spid="38"/>
                                        </p:tgtEl>
                                      </p:cBhvr>
                                    </p:animEffect>
                                  </p:childTnLst>
                                </p:cTn>
                              </p:par>
                            </p:childTnLst>
                          </p:cTn>
                        </p:par>
                        <p:par>
                          <p:cTn id="102" fill="hold">
                            <p:stCondLst>
                              <p:cond delay="1500"/>
                            </p:stCondLst>
                            <p:childTnLst>
                              <p:par>
                                <p:cTn id="103" presetID="22" presetClass="entr" presetSubtype="8" fill="hold" grpId="0" nodeType="afterEffect">
                                  <p:stCondLst>
                                    <p:cond delay="0"/>
                                  </p:stCondLst>
                                  <p:childTnLst>
                                    <p:set>
                                      <p:cBhvr>
                                        <p:cTn id="104" dur="1" fill="hold">
                                          <p:stCondLst>
                                            <p:cond delay="0"/>
                                          </p:stCondLst>
                                        </p:cTn>
                                        <p:tgtEl>
                                          <p:spTgt spid="2">
                                            <p:txEl>
                                              <p:pRg st="4" end="4"/>
                                            </p:txEl>
                                          </p:spTgt>
                                        </p:tgtEl>
                                        <p:attrNameLst>
                                          <p:attrName>style.visibility</p:attrName>
                                        </p:attrNameLst>
                                      </p:cBhvr>
                                      <p:to>
                                        <p:strVal val="visible"/>
                                      </p:to>
                                    </p:set>
                                    <p:animEffect transition="in" filter="wipe(left)">
                                      <p:cBhvr>
                                        <p:cTn id="105" dur="500"/>
                                        <p:tgtEl>
                                          <p:spTgt spid="2">
                                            <p:txEl>
                                              <p:pRg st="4" end="4"/>
                                            </p:txEl>
                                          </p:spTgt>
                                        </p:tgtEl>
                                      </p:cBhvr>
                                    </p:animEffect>
                                  </p:childTnLst>
                                </p:cTn>
                              </p:par>
                            </p:childTnLst>
                          </p:cTn>
                        </p:par>
                        <p:par>
                          <p:cTn id="106" fill="hold">
                            <p:stCondLst>
                              <p:cond delay="2000"/>
                            </p:stCondLst>
                            <p:childTnLst>
                              <p:par>
                                <p:cTn id="107" presetID="53" presetClass="entr" presetSubtype="16" fill="hold" nodeType="afterEffect">
                                  <p:stCondLst>
                                    <p:cond delay="0"/>
                                  </p:stCondLst>
                                  <p:childTnLst>
                                    <p:set>
                                      <p:cBhvr>
                                        <p:cTn id="108" dur="1" fill="hold">
                                          <p:stCondLst>
                                            <p:cond delay="0"/>
                                          </p:stCondLst>
                                        </p:cTn>
                                        <p:tgtEl>
                                          <p:spTgt spid="35"/>
                                        </p:tgtEl>
                                        <p:attrNameLst>
                                          <p:attrName>style.visibility</p:attrName>
                                        </p:attrNameLst>
                                      </p:cBhvr>
                                      <p:to>
                                        <p:strVal val="visible"/>
                                      </p:to>
                                    </p:set>
                                    <p:anim calcmode="lin" valueType="num">
                                      <p:cBhvr>
                                        <p:cTn id="109" dur="500" fill="hold"/>
                                        <p:tgtEl>
                                          <p:spTgt spid="35"/>
                                        </p:tgtEl>
                                        <p:attrNameLst>
                                          <p:attrName>ppt_w</p:attrName>
                                        </p:attrNameLst>
                                      </p:cBhvr>
                                      <p:tavLst>
                                        <p:tav tm="0">
                                          <p:val>
                                            <p:fltVal val="0"/>
                                          </p:val>
                                        </p:tav>
                                        <p:tav tm="100000">
                                          <p:val>
                                            <p:strVal val="#ppt_w"/>
                                          </p:val>
                                        </p:tav>
                                      </p:tavLst>
                                    </p:anim>
                                    <p:anim calcmode="lin" valueType="num">
                                      <p:cBhvr>
                                        <p:cTn id="110" dur="500" fill="hold"/>
                                        <p:tgtEl>
                                          <p:spTgt spid="35"/>
                                        </p:tgtEl>
                                        <p:attrNameLst>
                                          <p:attrName>ppt_h</p:attrName>
                                        </p:attrNameLst>
                                      </p:cBhvr>
                                      <p:tavLst>
                                        <p:tav tm="0">
                                          <p:val>
                                            <p:fltVal val="0"/>
                                          </p:val>
                                        </p:tav>
                                        <p:tav tm="100000">
                                          <p:val>
                                            <p:strVal val="#ppt_h"/>
                                          </p:val>
                                        </p:tav>
                                      </p:tavLst>
                                    </p:anim>
                                    <p:animEffect transition="in" filter="fade">
                                      <p:cBhvr>
                                        <p:cTn id="111" dur="500"/>
                                        <p:tgtEl>
                                          <p:spTgt spid="35"/>
                                        </p:tgtEl>
                                      </p:cBhvr>
                                    </p:animEffect>
                                  </p:childTnLst>
                                </p:cTn>
                              </p:par>
                            </p:childTnLst>
                          </p:cTn>
                        </p:par>
                        <p:par>
                          <p:cTn id="112" fill="hold">
                            <p:stCondLst>
                              <p:cond delay="2500"/>
                            </p:stCondLst>
                            <p:childTnLst>
                              <p:par>
                                <p:cTn id="113" presetID="22" presetClass="entr" presetSubtype="8" fill="hold" grpId="0" nodeType="afterEffect">
                                  <p:stCondLst>
                                    <p:cond delay="0"/>
                                  </p:stCondLst>
                                  <p:childTnLst>
                                    <p:set>
                                      <p:cBhvr>
                                        <p:cTn id="114" dur="1" fill="hold">
                                          <p:stCondLst>
                                            <p:cond delay="0"/>
                                          </p:stCondLst>
                                        </p:cTn>
                                        <p:tgtEl>
                                          <p:spTgt spid="2">
                                            <p:txEl>
                                              <p:pRg st="5" end="5"/>
                                            </p:txEl>
                                          </p:spTgt>
                                        </p:tgtEl>
                                        <p:attrNameLst>
                                          <p:attrName>style.visibility</p:attrName>
                                        </p:attrNameLst>
                                      </p:cBhvr>
                                      <p:to>
                                        <p:strVal val="visible"/>
                                      </p:to>
                                    </p:set>
                                    <p:animEffect transition="in" filter="wipe(left)">
                                      <p:cBhvr>
                                        <p:cTn id="115" dur="500"/>
                                        <p:tgtEl>
                                          <p:spTgt spid="2">
                                            <p:txEl>
                                              <p:pRg st="5" end="5"/>
                                            </p:txEl>
                                          </p:spTgt>
                                        </p:tgtEl>
                                      </p:cBhvr>
                                    </p:animEffect>
                                  </p:childTnLst>
                                </p:cTn>
                              </p:par>
                            </p:childTnLst>
                          </p:cTn>
                        </p:par>
                      </p:childTnLst>
                    </p:cTn>
                  </p:par>
                  <p:par>
                    <p:cTn id="116" fill="hold">
                      <p:stCondLst>
                        <p:cond delay="indefinite"/>
                      </p:stCondLst>
                      <p:childTnLst>
                        <p:par>
                          <p:cTn id="117" fill="hold">
                            <p:stCondLst>
                              <p:cond delay="0"/>
                            </p:stCondLst>
                            <p:childTnLst>
                              <p:par>
                                <p:cTn id="118" presetID="17" presetClass="entr" presetSubtype="8" fill="hold" nodeType="clickEffect">
                                  <p:stCondLst>
                                    <p:cond delay="0"/>
                                  </p:stCondLst>
                                  <p:childTnLst>
                                    <p:set>
                                      <p:cBhvr>
                                        <p:cTn id="119" dur="1" fill="hold">
                                          <p:stCondLst>
                                            <p:cond delay="0"/>
                                          </p:stCondLst>
                                        </p:cTn>
                                        <p:tgtEl>
                                          <p:spTgt spid="25"/>
                                        </p:tgtEl>
                                        <p:attrNameLst>
                                          <p:attrName>style.visibility</p:attrName>
                                        </p:attrNameLst>
                                      </p:cBhvr>
                                      <p:to>
                                        <p:strVal val="visible"/>
                                      </p:to>
                                    </p:set>
                                    <p:anim calcmode="lin" valueType="num">
                                      <p:cBhvr>
                                        <p:cTn id="120" dur="500" fill="hold"/>
                                        <p:tgtEl>
                                          <p:spTgt spid="25"/>
                                        </p:tgtEl>
                                        <p:attrNameLst>
                                          <p:attrName>ppt_x</p:attrName>
                                        </p:attrNameLst>
                                      </p:cBhvr>
                                      <p:tavLst>
                                        <p:tav tm="0">
                                          <p:val>
                                            <p:strVal val="#ppt_x-#ppt_w/2"/>
                                          </p:val>
                                        </p:tav>
                                        <p:tav tm="100000">
                                          <p:val>
                                            <p:strVal val="#ppt_x"/>
                                          </p:val>
                                        </p:tav>
                                      </p:tavLst>
                                    </p:anim>
                                    <p:anim calcmode="lin" valueType="num">
                                      <p:cBhvr>
                                        <p:cTn id="121" dur="500" fill="hold"/>
                                        <p:tgtEl>
                                          <p:spTgt spid="25"/>
                                        </p:tgtEl>
                                        <p:attrNameLst>
                                          <p:attrName>ppt_y</p:attrName>
                                        </p:attrNameLst>
                                      </p:cBhvr>
                                      <p:tavLst>
                                        <p:tav tm="0">
                                          <p:val>
                                            <p:strVal val="#ppt_y"/>
                                          </p:val>
                                        </p:tav>
                                        <p:tav tm="100000">
                                          <p:val>
                                            <p:strVal val="#ppt_y"/>
                                          </p:val>
                                        </p:tav>
                                      </p:tavLst>
                                    </p:anim>
                                    <p:anim calcmode="lin" valueType="num">
                                      <p:cBhvr>
                                        <p:cTn id="122" dur="500" fill="hold"/>
                                        <p:tgtEl>
                                          <p:spTgt spid="25"/>
                                        </p:tgtEl>
                                        <p:attrNameLst>
                                          <p:attrName>ppt_w</p:attrName>
                                        </p:attrNameLst>
                                      </p:cBhvr>
                                      <p:tavLst>
                                        <p:tav tm="0">
                                          <p:val>
                                            <p:fltVal val="0"/>
                                          </p:val>
                                        </p:tav>
                                        <p:tav tm="100000">
                                          <p:val>
                                            <p:strVal val="#ppt_w"/>
                                          </p:val>
                                        </p:tav>
                                      </p:tavLst>
                                    </p:anim>
                                    <p:anim calcmode="lin" valueType="num">
                                      <p:cBhvr>
                                        <p:cTn id="123" dur="500" fill="hold"/>
                                        <p:tgtEl>
                                          <p:spTgt spid="25"/>
                                        </p:tgtEl>
                                        <p:attrNameLst>
                                          <p:attrName>ppt_h</p:attrName>
                                        </p:attrNameLst>
                                      </p:cBhvr>
                                      <p:tavLst>
                                        <p:tav tm="0">
                                          <p:val>
                                            <p:strVal val="#ppt_h"/>
                                          </p:val>
                                        </p:tav>
                                        <p:tav tm="100000">
                                          <p:val>
                                            <p:strVal val="#ppt_h"/>
                                          </p:val>
                                        </p:tav>
                                      </p:tavLst>
                                    </p:anim>
                                  </p:childTnLst>
                                </p:cTn>
                              </p:par>
                            </p:childTnLst>
                          </p:cTn>
                        </p:par>
                        <p:par>
                          <p:cTn id="124" fill="hold">
                            <p:stCondLst>
                              <p:cond delay="500"/>
                            </p:stCondLst>
                            <p:childTnLst>
                              <p:par>
                                <p:cTn id="125" presetID="22" presetClass="entr" presetSubtype="8" fill="hold" grpId="0" nodeType="afterEffect">
                                  <p:stCondLst>
                                    <p:cond delay="0"/>
                                  </p:stCondLst>
                                  <p:childTnLst>
                                    <p:set>
                                      <p:cBhvr>
                                        <p:cTn id="126" dur="1" fill="hold">
                                          <p:stCondLst>
                                            <p:cond delay="0"/>
                                          </p:stCondLst>
                                        </p:cTn>
                                        <p:tgtEl>
                                          <p:spTgt spid="2">
                                            <p:txEl>
                                              <p:pRg st="6" end="6"/>
                                            </p:txEl>
                                          </p:spTgt>
                                        </p:tgtEl>
                                        <p:attrNameLst>
                                          <p:attrName>style.visibility</p:attrName>
                                        </p:attrNameLst>
                                      </p:cBhvr>
                                      <p:to>
                                        <p:strVal val="visible"/>
                                      </p:to>
                                    </p:set>
                                    <p:animEffect transition="in" filter="wipe(left)">
                                      <p:cBhvr>
                                        <p:cTn id="127" dur="500"/>
                                        <p:tgtEl>
                                          <p:spTgt spid="2">
                                            <p:txEl>
                                              <p:pRg st="6" end="6"/>
                                            </p:txEl>
                                          </p:spTgt>
                                        </p:tgtEl>
                                      </p:cBhvr>
                                    </p:animEffect>
                                  </p:childTnLst>
                                </p:cTn>
                              </p:par>
                            </p:childTnLst>
                          </p:cTn>
                        </p:par>
                        <p:par>
                          <p:cTn id="128" fill="hold">
                            <p:stCondLst>
                              <p:cond delay="1000"/>
                            </p:stCondLst>
                            <p:childTnLst>
                              <p:par>
                                <p:cTn id="129" presetID="53" presetClass="entr" presetSubtype="16" fill="hold" nodeType="afterEffect">
                                  <p:stCondLst>
                                    <p:cond delay="0"/>
                                  </p:stCondLst>
                                  <p:childTnLst>
                                    <p:set>
                                      <p:cBhvr>
                                        <p:cTn id="130" dur="1" fill="hold">
                                          <p:stCondLst>
                                            <p:cond delay="0"/>
                                          </p:stCondLst>
                                        </p:cTn>
                                        <p:tgtEl>
                                          <p:spTgt spid="40"/>
                                        </p:tgtEl>
                                        <p:attrNameLst>
                                          <p:attrName>style.visibility</p:attrName>
                                        </p:attrNameLst>
                                      </p:cBhvr>
                                      <p:to>
                                        <p:strVal val="visible"/>
                                      </p:to>
                                    </p:set>
                                    <p:anim calcmode="lin" valueType="num">
                                      <p:cBhvr>
                                        <p:cTn id="131" dur="500" fill="hold"/>
                                        <p:tgtEl>
                                          <p:spTgt spid="40"/>
                                        </p:tgtEl>
                                        <p:attrNameLst>
                                          <p:attrName>ppt_w</p:attrName>
                                        </p:attrNameLst>
                                      </p:cBhvr>
                                      <p:tavLst>
                                        <p:tav tm="0">
                                          <p:val>
                                            <p:fltVal val="0"/>
                                          </p:val>
                                        </p:tav>
                                        <p:tav tm="100000">
                                          <p:val>
                                            <p:strVal val="#ppt_w"/>
                                          </p:val>
                                        </p:tav>
                                      </p:tavLst>
                                    </p:anim>
                                    <p:anim calcmode="lin" valueType="num">
                                      <p:cBhvr>
                                        <p:cTn id="132" dur="500" fill="hold"/>
                                        <p:tgtEl>
                                          <p:spTgt spid="40"/>
                                        </p:tgtEl>
                                        <p:attrNameLst>
                                          <p:attrName>ppt_h</p:attrName>
                                        </p:attrNameLst>
                                      </p:cBhvr>
                                      <p:tavLst>
                                        <p:tav tm="0">
                                          <p:val>
                                            <p:fltVal val="0"/>
                                          </p:val>
                                        </p:tav>
                                        <p:tav tm="100000">
                                          <p:val>
                                            <p:strVal val="#ppt_h"/>
                                          </p:val>
                                        </p:tav>
                                      </p:tavLst>
                                    </p:anim>
                                    <p:animEffect transition="in" filter="fade">
                                      <p:cBhvr>
                                        <p:cTn id="133" dur="500"/>
                                        <p:tgtEl>
                                          <p:spTgt spid="40"/>
                                        </p:tgtEl>
                                      </p:cBhvr>
                                    </p:animEffect>
                                  </p:childTnLst>
                                </p:cTn>
                              </p:par>
                            </p:childTnLst>
                          </p:cTn>
                        </p:par>
                        <p:par>
                          <p:cTn id="134" fill="hold">
                            <p:stCondLst>
                              <p:cond delay="1500"/>
                            </p:stCondLst>
                            <p:childTnLst>
                              <p:par>
                                <p:cTn id="135" presetID="22" presetClass="entr" presetSubtype="8" fill="hold" grpId="0" nodeType="afterEffect">
                                  <p:stCondLst>
                                    <p:cond delay="0"/>
                                  </p:stCondLst>
                                  <p:childTnLst>
                                    <p:set>
                                      <p:cBhvr>
                                        <p:cTn id="136" dur="1" fill="hold">
                                          <p:stCondLst>
                                            <p:cond delay="0"/>
                                          </p:stCondLst>
                                        </p:cTn>
                                        <p:tgtEl>
                                          <p:spTgt spid="2">
                                            <p:txEl>
                                              <p:pRg st="7" end="7"/>
                                            </p:txEl>
                                          </p:spTgt>
                                        </p:tgtEl>
                                        <p:attrNameLst>
                                          <p:attrName>style.visibility</p:attrName>
                                        </p:attrNameLst>
                                      </p:cBhvr>
                                      <p:to>
                                        <p:strVal val="visible"/>
                                      </p:to>
                                    </p:set>
                                    <p:animEffect transition="in" filter="wipe(left)">
                                      <p:cBhvr>
                                        <p:cTn id="13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8" grpId="0"/>
      <p:bldP spid="11" grpId="0"/>
      <p:bldP spid="13" grpId="0"/>
      <p:bldP spid="15"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0277405F-0B4F-4418-B773-1B38814125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5530421" y="386497"/>
            <a:ext cx="5968658" cy="6085007"/>
          </a:xfrm>
          <a:custGeom>
            <a:avLst/>
            <a:gdLst>
              <a:gd name="connsiteX0" fmla="*/ 0 w 5968658"/>
              <a:gd name="connsiteY0" fmla="*/ 0 h 6085007"/>
              <a:gd name="connsiteX1" fmla="*/ 3557919 w 5968658"/>
              <a:gd name="connsiteY1" fmla="*/ 0 h 6085007"/>
              <a:gd name="connsiteX2" fmla="*/ 3557919 w 5968658"/>
              <a:gd name="connsiteY2" fmla="*/ 2195749 h 6085007"/>
              <a:gd name="connsiteX3" fmla="*/ 5968658 w 5968658"/>
              <a:gd name="connsiteY3" fmla="*/ 2195749 h 6085007"/>
              <a:gd name="connsiteX4" fmla="*/ 5968658 w 5968658"/>
              <a:gd name="connsiteY4" fmla="*/ 6085007 h 6085007"/>
              <a:gd name="connsiteX5" fmla="*/ 2058230 w 5968658"/>
              <a:gd name="connsiteY5" fmla="*/ 6085007 h 6085007"/>
              <a:gd name="connsiteX6" fmla="*/ 2058230 w 5968658"/>
              <a:gd name="connsiteY6" fmla="*/ 3538657 h 6085007"/>
              <a:gd name="connsiteX7" fmla="*/ 0 w 5968658"/>
              <a:gd name="connsiteY7" fmla="*/ 3538657 h 608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68658" h="6085007">
                <a:moveTo>
                  <a:pt x="0" y="0"/>
                </a:moveTo>
                <a:lnTo>
                  <a:pt x="3557919" y="0"/>
                </a:lnTo>
                <a:lnTo>
                  <a:pt x="3557919" y="2195749"/>
                </a:lnTo>
                <a:lnTo>
                  <a:pt x="5968658" y="2195749"/>
                </a:lnTo>
                <a:lnTo>
                  <a:pt x="5968658" y="6085007"/>
                </a:lnTo>
                <a:lnTo>
                  <a:pt x="2058230" y="6085007"/>
                </a:lnTo>
                <a:lnTo>
                  <a:pt x="2058230" y="3538657"/>
                </a:lnTo>
                <a:lnTo>
                  <a:pt x="0" y="3538657"/>
                </a:lnTo>
                <a:close/>
              </a:path>
            </a:pathLst>
          </a:custGeom>
          <a:solidFill>
            <a:schemeClr val="tx1">
              <a:lumMod val="95000"/>
              <a:lumOff val="5000"/>
            </a:schemeClr>
          </a:solidFill>
          <a:ln w="57150">
            <a:solidFill>
              <a:schemeClr val="bg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Imagen 3" descr="Imagen que contiene herramienta, martillo, oscuro, hecho de madera&#10;&#10;Descripción generada automáticamente">
            <a:extLst>
              <a:ext uri="{FF2B5EF4-FFF2-40B4-BE49-F238E27FC236}">
                <a16:creationId xmlns:a16="http://schemas.microsoft.com/office/drawing/2014/main" id="{AC8FEF7A-D11B-102A-788E-4D995AEE419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tretch>
            <a:fillRect/>
          </a:stretch>
        </p:blipFill>
        <p:spPr>
          <a:xfrm>
            <a:off x="9609412" y="2853711"/>
            <a:ext cx="1030956" cy="3408121"/>
          </a:xfrm>
          <a:prstGeom prst="rect">
            <a:avLst/>
          </a:prstGeom>
        </p:spPr>
      </p:pic>
      <p:pic>
        <p:nvPicPr>
          <p:cNvPr id="8" name="Imagen 7" descr="Un dibujo de una persona&#10;&#10;Descripción generada automáticamente con confianza baja">
            <a:extLst>
              <a:ext uri="{FF2B5EF4-FFF2-40B4-BE49-F238E27FC236}">
                <a16:creationId xmlns:a16="http://schemas.microsoft.com/office/drawing/2014/main" id="{880A00E4-091F-C46D-E84A-AEDC051D38AB}"/>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5927672" y="582398"/>
            <a:ext cx="3074544" cy="2999096"/>
          </a:xfrm>
          <a:prstGeom prst="rect">
            <a:avLst/>
          </a:prstGeom>
        </p:spPr>
      </p:pic>
      <p:sp>
        <p:nvSpPr>
          <p:cNvPr id="10" name="CuadroTexto 9">
            <a:extLst>
              <a:ext uri="{FF2B5EF4-FFF2-40B4-BE49-F238E27FC236}">
                <a16:creationId xmlns:a16="http://schemas.microsoft.com/office/drawing/2014/main" id="{55715C7D-7B67-8F1F-F119-67DA8A01037A}"/>
              </a:ext>
            </a:extLst>
          </p:cNvPr>
          <p:cNvSpPr txBox="1"/>
          <p:nvPr/>
        </p:nvSpPr>
        <p:spPr>
          <a:xfrm>
            <a:off x="589350" y="843677"/>
            <a:ext cx="4248150" cy="5170646"/>
          </a:xfrm>
          <a:prstGeom prst="rect">
            <a:avLst/>
          </a:prstGeom>
          <a:noFill/>
        </p:spPr>
        <p:txBody>
          <a:bodyPr wrap="square">
            <a:spAutoFit/>
          </a:bodyPr>
          <a:lstStyle/>
          <a:p>
            <a:pPr algn="ctr"/>
            <a:r>
              <a:rPr lang="es-ES" sz="66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EL AMOR Y LA JUSTICIA VAN DE LA MANO</a:t>
            </a:r>
          </a:p>
        </p:txBody>
      </p:sp>
    </p:spTree>
    <p:extLst>
      <p:ext uri="{BB962C8B-B14F-4D97-AF65-F5344CB8AC3E}">
        <p14:creationId xmlns:p14="http://schemas.microsoft.com/office/powerpoint/2010/main" val="29447986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74F4223-080C-6345-1DBA-4D917AB481EB}"/>
              </a:ext>
            </a:extLst>
          </p:cNvPr>
          <p:cNvSpPr txBox="1"/>
          <p:nvPr/>
        </p:nvSpPr>
        <p:spPr>
          <a:xfrm>
            <a:off x="1" y="0"/>
            <a:ext cx="12192000" cy="769441"/>
          </a:xfrm>
          <a:prstGeom prst="rect">
            <a:avLst/>
          </a:prstGeom>
          <a:noFill/>
        </p:spPr>
        <p:txBody>
          <a:bodyPr wrap="square">
            <a:spAutoFit/>
          </a:bodyPr>
          <a:lstStyle/>
          <a:p>
            <a:pPr algn="ctr"/>
            <a:r>
              <a:rPr lang="es-ES" sz="4400" b="1" spc="300" dirty="0">
                <a:ln w="10160">
                  <a:solidFill>
                    <a:schemeClr val="accent5"/>
                  </a:solidFill>
                  <a:prstDash val="solid"/>
                </a:ln>
                <a:solidFill>
                  <a:srgbClr val="FFFFFF"/>
                </a:solidFill>
                <a:effectLst>
                  <a:outerShdw blurRad="38100" dist="22860" dir="5400000" algn="tl" rotWithShape="0">
                    <a:srgbClr val="000000">
                      <a:alpha val="80000"/>
                    </a:srgbClr>
                  </a:outerShdw>
                </a:effectLst>
              </a:rPr>
              <a:t>UN TÁNDEM INSEPARABLE</a:t>
            </a:r>
          </a:p>
        </p:txBody>
      </p:sp>
      <p:sp>
        <p:nvSpPr>
          <p:cNvPr id="5" name="CuadroTexto 4">
            <a:extLst>
              <a:ext uri="{FF2B5EF4-FFF2-40B4-BE49-F238E27FC236}">
                <a16:creationId xmlns:a16="http://schemas.microsoft.com/office/drawing/2014/main" id="{3B8B239E-A0B7-FB92-EA07-76A116669EED}"/>
              </a:ext>
            </a:extLst>
          </p:cNvPr>
          <p:cNvSpPr txBox="1"/>
          <p:nvPr/>
        </p:nvSpPr>
        <p:spPr>
          <a:xfrm>
            <a:off x="923925" y="617041"/>
            <a:ext cx="10344150" cy="369332"/>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996633"/>
                </a:solidFill>
                <a:latin typeface="Comic Sans MS" panose="030F0702030302020204" pitchFamily="66" charset="0"/>
              </a:rPr>
              <a:t>“El amor y la verdad se encontrarán; se besarán la paz y la justicia” </a:t>
            </a:r>
            <a:r>
              <a:rPr lang="es-ES" sz="1400" b="1" dirty="0">
                <a:solidFill>
                  <a:srgbClr val="996633"/>
                </a:solidFill>
                <a:latin typeface="Comic Sans MS" panose="030F0702030302020204" pitchFamily="66" charset="0"/>
              </a:rPr>
              <a:t>(Salmos 85:10 </a:t>
            </a:r>
            <a:r>
              <a:rPr lang="es-ES" sz="1100" b="1" dirty="0" err="1">
                <a:solidFill>
                  <a:srgbClr val="996633"/>
                </a:solidFill>
                <a:latin typeface="Comic Sans MS" panose="030F0702030302020204" pitchFamily="66" charset="0"/>
              </a:rPr>
              <a:t>NVI</a:t>
            </a:r>
            <a:r>
              <a:rPr lang="es-ES" sz="1400" b="1" dirty="0">
                <a:solidFill>
                  <a:srgbClr val="996633"/>
                </a:solidFill>
                <a:latin typeface="Comic Sans MS" panose="030F0702030302020204" pitchFamily="66" charset="0"/>
              </a:rPr>
              <a:t>)</a:t>
            </a:r>
          </a:p>
        </p:txBody>
      </p:sp>
      <p:sp>
        <p:nvSpPr>
          <p:cNvPr id="6" name="CuadroTexto 5">
            <a:extLst>
              <a:ext uri="{FF2B5EF4-FFF2-40B4-BE49-F238E27FC236}">
                <a16:creationId xmlns:a16="http://schemas.microsoft.com/office/drawing/2014/main" id="{59C37273-53FF-D93D-3052-1BB32861A5D7}"/>
              </a:ext>
            </a:extLst>
          </p:cNvPr>
          <p:cNvSpPr txBox="1"/>
          <p:nvPr/>
        </p:nvSpPr>
        <p:spPr>
          <a:xfrm>
            <a:off x="2757488" y="1177401"/>
            <a:ext cx="6096000" cy="707886"/>
          </a:xfrm>
          <a:prstGeom prst="rect">
            <a:avLst/>
          </a:prstGeom>
          <a:noFill/>
        </p:spPr>
        <p:txBody>
          <a:bodyPr wrap="square" rtlCol="0">
            <a:spAutoFit/>
          </a:bodyPr>
          <a:lstStyle/>
          <a:p>
            <a:pPr>
              <a:spcBef>
                <a:spcPts val="600"/>
              </a:spcBef>
            </a:pPr>
            <a:r>
              <a:rPr lang="es-ES" sz="2000" b="1" dirty="0"/>
              <a:t>El amor forma parte del carácter de Dios (1Jn. 4:8). ¿Forma también la justicia parte de Su carácter?</a:t>
            </a:r>
          </a:p>
        </p:txBody>
      </p:sp>
      <p:pic>
        <p:nvPicPr>
          <p:cNvPr id="4" name="Imagen 3" descr="Un dibujo de una persona&#10;&#10;Descripción generada automáticamente con confianza media">
            <a:extLst>
              <a:ext uri="{FF2B5EF4-FFF2-40B4-BE49-F238E27FC236}">
                <a16:creationId xmlns:a16="http://schemas.microsoft.com/office/drawing/2014/main" id="{90D6544B-0D54-3397-27A7-6C69C50363F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2213" y="3798946"/>
            <a:ext cx="2513838" cy="2868554"/>
          </a:xfrm>
          <a:prstGeom prst="roundRect">
            <a:avLst>
              <a:gd name="adj" fmla="val 4167"/>
            </a:avLst>
          </a:prstGeom>
          <a:solidFill>
            <a:srgbClr val="FFFFFF"/>
          </a:solidFill>
          <a:ln w="76200" cap="sq">
            <a:solidFill>
              <a:srgbClr val="996633"/>
            </a:solidFill>
            <a:miter lim="800000"/>
          </a:ln>
          <a:effectLst/>
          <a:scene3d>
            <a:camera prst="orthographicFront"/>
            <a:lightRig rig="threePt" dir="t">
              <a:rot lat="0" lon="0" rev="2700000"/>
            </a:lightRig>
          </a:scene3d>
          <a:sp3d>
            <a:bevelT h="38100"/>
            <a:contourClr>
              <a:srgbClr val="C0C0C0"/>
            </a:contourClr>
          </a:sp3d>
        </p:spPr>
      </p:pic>
      <p:pic>
        <p:nvPicPr>
          <p:cNvPr id="7" name="Imagen 6">
            <a:extLst>
              <a:ext uri="{FF2B5EF4-FFF2-40B4-BE49-F238E27FC236}">
                <a16:creationId xmlns:a16="http://schemas.microsoft.com/office/drawing/2014/main" id="{F036EA25-2ADB-30A7-8DFB-0FC9D163FC4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72213" y="1356970"/>
            <a:ext cx="2513838" cy="2225044"/>
          </a:xfrm>
          <a:prstGeom prst="ellipse">
            <a:avLst/>
          </a:prstGeom>
          <a:ln>
            <a:noFill/>
          </a:ln>
          <a:effectLst>
            <a:softEdge rad="112500"/>
          </a:effectLst>
        </p:spPr>
      </p:pic>
      <p:pic>
        <p:nvPicPr>
          <p:cNvPr id="9" name="Imagen 8" descr="Imagen que contiene tabla, taza&#10;&#10;Descripción generada automáticamente">
            <a:extLst>
              <a:ext uri="{FF2B5EF4-FFF2-40B4-BE49-F238E27FC236}">
                <a16:creationId xmlns:a16="http://schemas.microsoft.com/office/drawing/2014/main" id="{AB8FB0F0-EE36-94B9-DA5F-A817379F8F8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924927" y="1261720"/>
            <a:ext cx="3076574" cy="5310530"/>
          </a:xfrm>
          <a:prstGeom prst="rect">
            <a:avLst/>
          </a:prstGeom>
          <a:effectLst>
            <a:innerShdw blurRad="114300">
              <a:prstClr val="black"/>
            </a:innerShdw>
          </a:effectLst>
        </p:spPr>
      </p:pic>
      <p:sp>
        <p:nvSpPr>
          <p:cNvPr id="8" name="CuadroTexto 7">
            <a:extLst>
              <a:ext uri="{FF2B5EF4-FFF2-40B4-BE49-F238E27FC236}">
                <a16:creationId xmlns:a16="http://schemas.microsoft.com/office/drawing/2014/main" id="{D307C0B7-6EF0-B0E3-CC68-9E497529EEC5}"/>
              </a:ext>
            </a:extLst>
          </p:cNvPr>
          <p:cNvSpPr txBox="1"/>
          <p:nvPr/>
        </p:nvSpPr>
        <p:spPr>
          <a:xfrm>
            <a:off x="2757488" y="5424718"/>
            <a:ext cx="6096000" cy="1323439"/>
          </a:xfrm>
          <a:prstGeom prst="rect">
            <a:avLst/>
          </a:prstGeom>
          <a:noFill/>
        </p:spPr>
        <p:txBody>
          <a:bodyPr wrap="square">
            <a:spAutoFit/>
          </a:bodyPr>
          <a:lstStyle/>
          <a:p>
            <a:pPr>
              <a:spcBef>
                <a:spcPts val="600"/>
              </a:spcBef>
            </a:pPr>
            <a:r>
              <a:rPr lang="es-ES" sz="2000" b="1" dirty="0"/>
              <a:t>“Oh hombre, te ha sido declarado lo que es bueno, y </a:t>
            </a:r>
            <a:r>
              <a:rPr lang="es-ES" sz="2000" i="1" u="sng" dirty="0">
                <a:effectLst>
                  <a:outerShdw blurRad="38100" dist="38100" dir="2700000" algn="tl">
                    <a:srgbClr val="000000">
                      <a:alpha val="43137"/>
                    </a:srgbClr>
                  </a:outerShdw>
                </a:effectLst>
              </a:rPr>
              <a:t>qué pide Jehová de ti</a:t>
            </a:r>
            <a:r>
              <a:rPr lang="es-ES" sz="2000" b="1" dirty="0"/>
              <a:t>: solamente hacer </a:t>
            </a:r>
            <a:r>
              <a:rPr lang="es-ES" sz="2000" i="1" u="sng" dirty="0">
                <a:effectLst>
                  <a:outerShdw blurRad="38100" dist="38100" dir="2700000" algn="tl">
                    <a:srgbClr val="000000">
                      <a:alpha val="43137"/>
                    </a:srgbClr>
                  </a:outerShdw>
                </a:effectLst>
              </a:rPr>
              <a:t>justicia</a:t>
            </a:r>
            <a:r>
              <a:rPr lang="es-ES" sz="2000" b="1" dirty="0"/>
              <a:t>, y </a:t>
            </a:r>
            <a:r>
              <a:rPr lang="es-ES" sz="2000" i="1" u="sng" dirty="0">
                <a:effectLst>
                  <a:outerShdw blurRad="38100" dist="38100" dir="2700000" algn="tl">
                    <a:srgbClr val="000000">
                      <a:alpha val="43137"/>
                    </a:srgbClr>
                  </a:outerShdw>
                </a:effectLst>
              </a:rPr>
              <a:t>amar</a:t>
            </a:r>
            <a:r>
              <a:rPr lang="es-ES" sz="2000" b="1" dirty="0"/>
              <a:t> la misericordia, y caminar humildemente ante tu Dios” (</a:t>
            </a:r>
            <a:r>
              <a:rPr lang="es-ES" sz="2000" b="1" dirty="0" err="1"/>
              <a:t>Miq</a:t>
            </a:r>
            <a:r>
              <a:rPr lang="es-ES" sz="2000" b="1" dirty="0"/>
              <a:t>. 6:8 </a:t>
            </a:r>
            <a:r>
              <a:rPr lang="es-ES" sz="1600" b="1" dirty="0"/>
              <a:t>RV77</a:t>
            </a:r>
            <a:r>
              <a:rPr lang="es-ES" sz="2000" b="1" dirty="0"/>
              <a:t>).</a:t>
            </a:r>
          </a:p>
        </p:txBody>
      </p:sp>
      <p:sp>
        <p:nvSpPr>
          <p:cNvPr id="11" name="CuadroTexto 10">
            <a:extLst>
              <a:ext uri="{FF2B5EF4-FFF2-40B4-BE49-F238E27FC236}">
                <a16:creationId xmlns:a16="http://schemas.microsoft.com/office/drawing/2014/main" id="{B80BB57B-8AE8-A567-52BF-8EA195947C11}"/>
              </a:ext>
            </a:extLst>
          </p:cNvPr>
          <p:cNvSpPr txBox="1"/>
          <p:nvPr/>
        </p:nvSpPr>
        <p:spPr>
          <a:xfrm>
            <a:off x="2757488" y="3808891"/>
            <a:ext cx="6096000" cy="1631216"/>
          </a:xfrm>
          <a:prstGeom prst="rect">
            <a:avLst/>
          </a:prstGeom>
          <a:noFill/>
        </p:spPr>
        <p:txBody>
          <a:bodyPr wrap="square">
            <a:spAutoFit/>
          </a:bodyPr>
          <a:lstStyle/>
          <a:p>
            <a:pPr>
              <a:spcBef>
                <a:spcPts val="600"/>
              </a:spcBef>
            </a:pPr>
            <a:r>
              <a:rPr lang="es-ES" sz="2000" b="1" dirty="0"/>
              <a:t>Esta es la razón por la que gran parte de los mensajes dados por Dios a los profetas incluyen la denuncia de situaciones injustas que el pueblo debía rectificar para poder estar en comunión con Él (</a:t>
            </a:r>
            <a:r>
              <a:rPr lang="es-ES" sz="2000" b="1" dirty="0" err="1"/>
              <a:t>Is</a:t>
            </a:r>
            <a:r>
              <a:rPr lang="es-ES" sz="2000" b="1" dirty="0"/>
              <a:t>. 1:17; </a:t>
            </a:r>
            <a:r>
              <a:rPr lang="es-ES" sz="2000" b="1" dirty="0" err="1"/>
              <a:t>Jer</a:t>
            </a:r>
            <a:r>
              <a:rPr lang="es-ES" sz="2000" b="1" dirty="0"/>
              <a:t>. 2:34-35; Ez. 18:7-9).</a:t>
            </a:r>
          </a:p>
        </p:txBody>
      </p:sp>
      <p:sp>
        <p:nvSpPr>
          <p:cNvPr id="13" name="CuadroTexto 12">
            <a:extLst>
              <a:ext uri="{FF2B5EF4-FFF2-40B4-BE49-F238E27FC236}">
                <a16:creationId xmlns:a16="http://schemas.microsoft.com/office/drawing/2014/main" id="{60E1CE1E-8067-3A2D-9382-C0B1873B3699}"/>
              </a:ext>
            </a:extLst>
          </p:cNvPr>
          <p:cNvSpPr txBox="1"/>
          <p:nvPr/>
        </p:nvSpPr>
        <p:spPr>
          <a:xfrm>
            <a:off x="2757487" y="1885287"/>
            <a:ext cx="6096000" cy="1938992"/>
          </a:xfrm>
          <a:prstGeom prst="rect">
            <a:avLst/>
          </a:prstGeom>
          <a:noFill/>
        </p:spPr>
        <p:txBody>
          <a:bodyPr wrap="square">
            <a:spAutoFit/>
          </a:bodyPr>
          <a:lstStyle/>
          <a:p>
            <a:pPr>
              <a:spcBef>
                <a:spcPts val="600"/>
              </a:spcBef>
            </a:pPr>
            <a:r>
              <a:rPr lang="es-ES" sz="2000" b="1" dirty="0"/>
              <a:t>“La justicia y el derecho son el fundamento de tu trono, y tus heraldos, el amor y la verdad” (Sal. 89:14 </a:t>
            </a:r>
            <a:r>
              <a:rPr lang="es-ES" sz="1600" b="1" dirty="0" err="1"/>
              <a:t>NVI</a:t>
            </a:r>
            <a:r>
              <a:rPr lang="es-ES" sz="2000" b="1" dirty="0"/>
              <a:t>). Tanto la justicia como el amor son el fundamento mismo del gobierno del Universo, ya que forman parte del carácter de Dios, y emanan de Él.</a:t>
            </a:r>
          </a:p>
        </p:txBody>
      </p:sp>
    </p:spTree>
    <p:extLst>
      <p:ext uri="{BB962C8B-B14F-4D97-AF65-F5344CB8AC3E}">
        <p14:creationId xmlns:p14="http://schemas.microsoft.com/office/powerpoint/2010/main" val="3681810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heel(1)">
                                      <p:cBhvr>
                                        <p:cTn id="21" dur="750"/>
                                        <p:tgtEl>
                                          <p:spTgt spid="7"/>
                                        </p:tgtEl>
                                      </p:cBhvr>
                                    </p:animEffect>
                                  </p:childTnLst>
                                </p:cTn>
                              </p:par>
                            </p:childTnLst>
                          </p:cTn>
                        </p:par>
                        <p:par>
                          <p:cTn id="22" fill="hold">
                            <p:stCondLst>
                              <p:cond delay="75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randombar(horizontal)">
                                      <p:cBhvr>
                                        <p:cTn id="30" dur="500"/>
                                        <p:tgtEl>
                                          <p:spTgt spid="9"/>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p:cTn id="39"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42" dur="1000" fill="hold"/>
                                        <p:tgtEl>
                                          <p:spTgt spid="4"/>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4"/>
                                        </p:tgtEl>
                                      </p:cBhvr>
                                    </p:animEffect>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left)">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wipe(left)">
                                      <p:cBhvr>
                                        <p:cTn id="5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11"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extLst>
              <a:ext uri="{BEBA8EAE-BF5A-486C-A8C5-ECC9F3942E4B}">
                <a14:imgProps xmlns:a14="http://schemas.microsoft.com/office/drawing/2010/main">
                  <a14:imgLayer r:embed="rId3">
                    <a14:imgEffect>
                      <a14:brightnessContrast bright="20000" contrast="-4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AF00E58E-A800-305B-C13E-D95058F44919}"/>
              </a:ext>
            </a:extLst>
          </p:cNvPr>
          <p:cNvSpPr>
            <a:spLocks noGrp="1" noRot="1" noMove="1" noResize="1" noEditPoints="1" noAdjustHandles="1" noChangeArrowheads="1" noChangeShapeType="1"/>
          </p:cNvSpPr>
          <p:nvPr/>
        </p:nvSpPr>
        <p:spPr>
          <a:xfrm>
            <a:off x="1" y="-1"/>
            <a:ext cx="12192000" cy="1233499"/>
          </a:xfrm>
          <a:prstGeom prst="rect">
            <a:avLst/>
          </a:prstGeom>
          <a:blipFill dpi="0" rotWithShape="1">
            <a:blip r:embed="rId4"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5C0B1798-5436-9FC1-3689-1A7B6A339A2B}"/>
              </a:ext>
            </a:extLst>
          </p:cNvPr>
          <p:cNvSpPr txBox="1"/>
          <p:nvPr/>
        </p:nvSpPr>
        <p:spPr>
          <a:xfrm>
            <a:off x="2443002" y="0"/>
            <a:ext cx="9748997" cy="769441"/>
          </a:xfrm>
          <a:prstGeom prst="rect">
            <a:avLst/>
          </a:prstGeom>
          <a:noFill/>
        </p:spPr>
        <p:txBody>
          <a:bodyPr wrap="square">
            <a:spAutoFit/>
            <a:scene3d>
              <a:camera prst="orthographicFront"/>
              <a:lightRig rig="chilly" dir="t"/>
            </a:scene3d>
            <a:sp3d extrusionH="57150" contourW="25400">
              <a:bevelT w="57150" h="38100" prst="hardEdge"/>
              <a:contourClr>
                <a:srgbClr val="FFC000"/>
              </a:contourClr>
            </a:sp3d>
          </a:bodyPr>
          <a:lstStyle/>
          <a:p>
            <a:pPr algn="ctr"/>
            <a:r>
              <a:rPr lang="es-ES"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outerShdw blurRad="38100" dist="38100" dir="2700000" algn="tl">
                    <a:srgbClr val="000000">
                      <a:alpha val="43137"/>
                    </a:srgbClr>
                  </a:outerShdw>
                </a:effectLst>
              </a:rPr>
              <a:t>TODO AMOR, TODO JUSTICIA</a:t>
            </a:r>
          </a:p>
        </p:txBody>
      </p:sp>
      <p:sp>
        <p:nvSpPr>
          <p:cNvPr id="5" name="CuadroTexto 4">
            <a:extLst>
              <a:ext uri="{FF2B5EF4-FFF2-40B4-BE49-F238E27FC236}">
                <a16:creationId xmlns:a16="http://schemas.microsoft.com/office/drawing/2014/main" id="{52E41761-4CD1-634D-4D1B-614CA8C09473}"/>
              </a:ext>
            </a:extLst>
          </p:cNvPr>
          <p:cNvSpPr txBox="1"/>
          <p:nvPr/>
        </p:nvSpPr>
        <p:spPr>
          <a:xfrm>
            <a:off x="2814476" y="604520"/>
            <a:ext cx="9006049" cy="584775"/>
          </a:xfrm>
          <a:prstGeom prst="rect">
            <a:avLst/>
          </a:prstGeom>
          <a:noFill/>
        </p:spPr>
        <p:txBody>
          <a:bodyPr wrap="square">
            <a:spAutoFit/>
          </a:bodyPr>
          <a:lstStyle/>
          <a:p>
            <a:pPr algn="ctr"/>
            <a:r>
              <a:rPr lang="es-ES" b="1" dirty="0">
                <a:solidFill>
                  <a:srgbClr val="8EE9EE"/>
                </a:solidFill>
                <a:effectLst>
                  <a:outerShdw blurRad="38100" dist="38100" dir="2700000" algn="tl">
                    <a:srgbClr val="000000">
                      <a:alpha val="43137"/>
                    </a:srgbClr>
                  </a:outerShdw>
                </a:effectLst>
                <a:latin typeface="Comic Sans MS" panose="030F0702030302020204" pitchFamily="66" charset="0"/>
              </a:rPr>
              <a:t>“Justo es Jehová en todos sus caminos, y misericordioso en todas sus obras” </a:t>
            </a:r>
            <a:r>
              <a:rPr lang="es-ES" sz="1400" b="1" dirty="0">
                <a:solidFill>
                  <a:srgbClr val="8EE9EE"/>
                </a:solidFill>
                <a:effectLst>
                  <a:outerShdw blurRad="38100" dist="38100" dir="2700000" algn="tl">
                    <a:srgbClr val="000000">
                      <a:alpha val="43137"/>
                    </a:srgbClr>
                  </a:outerShdw>
                </a:effectLst>
                <a:latin typeface="Comic Sans MS" panose="030F0702030302020204" pitchFamily="66" charset="0"/>
              </a:rPr>
              <a:t>(Salmos 145:17)</a:t>
            </a:r>
          </a:p>
        </p:txBody>
      </p:sp>
      <p:sp>
        <p:nvSpPr>
          <p:cNvPr id="6" name="CuadroTexto 5">
            <a:extLst>
              <a:ext uri="{FF2B5EF4-FFF2-40B4-BE49-F238E27FC236}">
                <a16:creationId xmlns:a16="http://schemas.microsoft.com/office/drawing/2014/main" id="{C772704E-D087-299A-DBA2-0BDB3C74E80E}"/>
              </a:ext>
            </a:extLst>
          </p:cNvPr>
          <p:cNvSpPr txBox="1"/>
          <p:nvPr/>
        </p:nvSpPr>
        <p:spPr>
          <a:xfrm>
            <a:off x="4810126" y="1233499"/>
            <a:ext cx="7381874" cy="1015663"/>
          </a:xfrm>
          <a:prstGeom prst="rect">
            <a:avLst/>
          </a:prstGeom>
          <a:noFill/>
        </p:spPr>
        <p:txBody>
          <a:bodyPr wrap="square" rtlCol="0">
            <a:spAutoFit/>
          </a:bodyPr>
          <a:lstStyle/>
          <a:p>
            <a:pPr>
              <a:spcBef>
                <a:spcPts val="600"/>
              </a:spcBef>
            </a:pPr>
            <a:r>
              <a:rPr lang="es-ES" sz="2000" b="1" dirty="0"/>
              <a:t>Dios no solo nos pide que hagamos lo justo y mostremos amor. Él ejemplifica siempre y en todo momento estos rasgos. Dios solo y siempre hace lo que es amoroso, recto y justo.</a:t>
            </a:r>
          </a:p>
        </p:txBody>
      </p:sp>
      <p:pic>
        <p:nvPicPr>
          <p:cNvPr id="8" name="Imagen 7" descr="Un dibujo de una persona&#10;&#10;Descripción generada automáticamente con confianza baja">
            <a:extLst>
              <a:ext uri="{FF2B5EF4-FFF2-40B4-BE49-F238E27FC236}">
                <a16:creationId xmlns:a16="http://schemas.microsoft.com/office/drawing/2014/main" id="{F4F0CA2D-BEB4-90D2-AE56-68ACBB45524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a:xfrm>
            <a:off x="6974274" y="3429000"/>
            <a:ext cx="5076693" cy="3295649"/>
          </a:xfrm>
          <a:prstGeom prst="snip2DiagRect">
            <a:avLst>
              <a:gd name="adj1" fmla="val 16409"/>
              <a:gd name="adj2" fmla="val 16667"/>
            </a:avLst>
          </a:prstGeom>
          <a:solidFill>
            <a:srgbClr val="FFFFFF">
              <a:shade val="85000"/>
            </a:srgbClr>
          </a:solidFill>
          <a:ln w="88900" cap="sq">
            <a:solidFill>
              <a:srgbClr val="96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2AECA34E-21BC-FC65-EAF9-CB240EDB3ECB}"/>
              </a:ext>
            </a:extLst>
          </p:cNvPr>
          <p:cNvSpPr txBox="1"/>
          <p:nvPr/>
        </p:nvSpPr>
        <p:spPr>
          <a:xfrm>
            <a:off x="200025" y="3303181"/>
            <a:ext cx="6715257" cy="1938992"/>
          </a:xfrm>
          <a:prstGeom prst="rect">
            <a:avLst/>
          </a:prstGeom>
          <a:noFill/>
        </p:spPr>
        <p:txBody>
          <a:bodyPr wrap="square">
            <a:spAutoFit/>
          </a:bodyPr>
          <a:lstStyle/>
          <a:p>
            <a:pPr>
              <a:spcBef>
                <a:spcPts val="600"/>
              </a:spcBef>
            </a:pPr>
            <a:r>
              <a:rPr lang="es-ES" sz="2000" b="1" dirty="0"/>
              <a:t>A pesar de tener toda autoridad y todo el poder; a pesar de no tener nadie por encima de Él que pueda juzgar sus acciones; a pesar de tener el derecho de actuar como Él desee; Dios nunca hace nada contrario a la justicia. Nunca hace nada malo, ni induce a nadie a hacer algo malo (</a:t>
            </a:r>
            <a:r>
              <a:rPr lang="es-ES" sz="2000" b="1" dirty="0" err="1"/>
              <a:t>Stg</a:t>
            </a:r>
            <a:r>
              <a:rPr lang="es-ES" sz="2000" b="1" dirty="0"/>
              <a:t>. 1:13; Sal. 5:4).</a:t>
            </a:r>
          </a:p>
        </p:txBody>
      </p:sp>
      <p:pic>
        <p:nvPicPr>
          <p:cNvPr id="12" name="Imagen 11" descr="Patrón de fondo&#10;&#10;Descripción generada automáticamente">
            <a:extLst>
              <a:ext uri="{FF2B5EF4-FFF2-40B4-BE49-F238E27FC236}">
                <a16:creationId xmlns:a16="http://schemas.microsoft.com/office/drawing/2014/main" id="{7F26AB54-0A36-5056-8D02-6DA4CD670CA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655650" y="1145554"/>
            <a:ext cx="2050461" cy="2030006"/>
          </a:xfrm>
          <a:prstGeom prst="snip2DiagRect">
            <a:avLst>
              <a:gd name="adj1" fmla="val 18405"/>
              <a:gd name="adj2" fmla="val 0"/>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descr="Un dibujo de una persona con una niña&#10;&#10;Descripción generada automáticamente con confianza media">
            <a:extLst>
              <a:ext uri="{FF2B5EF4-FFF2-40B4-BE49-F238E27FC236}">
                <a16:creationId xmlns:a16="http://schemas.microsoft.com/office/drawing/2014/main" id="{C3343912-1B30-9F34-187E-3533C34262B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00025" y="194106"/>
            <a:ext cx="2242978" cy="297774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415DB0C2-D396-3D01-2FB3-8EB9CA372C55}"/>
              </a:ext>
            </a:extLst>
          </p:cNvPr>
          <p:cNvSpPr txBox="1"/>
          <p:nvPr/>
        </p:nvSpPr>
        <p:spPr>
          <a:xfrm>
            <a:off x="4810125" y="2217707"/>
            <a:ext cx="7381874" cy="1015663"/>
          </a:xfrm>
          <a:prstGeom prst="rect">
            <a:avLst/>
          </a:prstGeom>
          <a:noFill/>
        </p:spPr>
        <p:txBody>
          <a:bodyPr wrap="square">
            <a:spAutoFit/>
          </a:bodyPr>
          <a:lstStyle/>
          <a:p>
            <a:pPr>
              <a:spcBef>
                <a:spcPts val="600"/>
              </a:spcBef>
            </a:pPr>
            <a:r>
              <a:rPr lang="es-ES" sz="2000" b="1" dirty="0"/>
              <a:t>La Biblia declara que cada mañana Dios actúa con justicia (</a:t>
            </a:r>
            <a:r>
              <a:rPr lang="es-ES" sz="2000" b="1" dirty="0" err="1"/>
              <a:t>Sof</a:t>
            </a:r>
            <a:r>
              <a:rPr lang="es-ES" sz="2000" b="1" dirty="0"/>
              <a:t>. 3:5). Dios sabe qué es lo mejor para todos, quiere lo mejor para todos, y trabaja continuamente para lograrlo.</a:t>
            </a:r>
          </a:p>
        </p:txBody>
      </p:sp>
      <p:sp>
        <p:nvSpPr>
          <p:cNvPr id="9" name="CuadroTexto 8">
            <a:extLst>
              <a:ext uri="{FF2B5EF4-FFF2-40B4-BE49-F238E27FC236}">
                <a16:creationId xmlns:a16="http://schemas.microsoft.com/office/drawing/2014/main" id="{219672EF-7BE3-7D47-61C7-47FD29FDC1AB}"/>
              </a:ext>
            </a:extLst>
          </p:cNvPr>
          <p:cNvSpPr txBox="1"/>
          <p:nvPr/>
        </p:nvSpPr>
        <p:spPr>
          <a:xfrm>
            <a:off x="200024" y="5241536"/>
            <a:ext cx="6715257" cy="1631216"/>
          </a:xfrm>
          <a:prstGeom prst="rect">
            <a:avLst/>
          </a:prstGeom>
          <a:noFill/>
        </p:spPr>
        <p:txBody>
          <a:bodyPr wrap="square">
            <a:spAutoFit/>
          </a:bodyPr>
          <a:lstStyle/>
          <a:p>
            <a:pPr>
              <a:spcBef>
                <a:spcPts val="600"/>
              </a:spcBef>
            </a:pPr>
            <a:r>
              <a:rPr lang="es-ES" sz="2000" b="1" dirty="0"/>
              <a:t>Aunque siempre busca la justicia, nunca deja de ser amoroso. Por eso, cuando Moisés pidió ver la gloria de Dios, Dios le respondió: “Voy a darte pruebas de mi bondad. […] Y verás que tengo clemencia, […] y soy compasivo” (</a:t>
            </a:r>
            <a:r>
              <a:rPr lang="es-ES" sz="2000" b="1" dirty="0" err="1"/>
              <a:t>Éx</a:t>
            </a:r>
            <a:r>
              <a:rPr lang="es-ES" sz="2000" b="1" dirty="0"/>
              <a:t>. 33:18-19 </a:t>
            </a:r>
            <a:r>
              <a:rPr lang="es-ES" sz="1600" b="1" dirty="0" err="1"/>
              <a:t>NVI</a:t>
            </a:r>
            <a:r>
              <a:rPr lang="es-ES" sz="2000" b="1" dirty="0"/>
              <a:t>).</a:t>
            </a:r>
          </a:p>
        </p:txBody>
      </p:sp>
    </p:spTree>
    <p:extLst>
      <p:ext uri="{BB962C8B-B14F-4D97-AF65-F5344CB8AC3E}">
        <p14:creationId xmlns:p14="http://schemas.microsoft.com/office/powerpoint/2010/main" val="39061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9"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strips(upLeft)">
                                      <p:cBhvr>
                                        <p:cTn id="24" dur="500"/>
                                        <p:tgtEl>
                                          <p:spTgt spid="14"/>
                                        </p:tgtEl>
                                      </p:cBhvr>
                                    </p:animEffect>
                                  </p:childTnLst>
                                </p:cTn>
                              </p:par>
                              <p:par>
                                <p:cTn id="25" presetID="18" presetClass="entr" presetSubtype="3"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strips(upRight)">
                                      <p:cBhvr>
                                        <p:cTn id="27" dur="500"/>
                                        <p:tgtEl>
                                          <p:spTgt spid="12"/>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49" presetClass="entr" presetSubtype="0" decel="100000"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500" fill="hold"/>
                                        <p:tgtEl>
                                          <p:spTgt spid="8"/>
                                        </p:tgtEl>
                                        <p:attrNameLst>
                                          <p:attrName>ppt_w</p:attrName>
                                        </p:attrNameLst>
                                      </p:cBhvr>
                                      <p:tavLst>
                                        <p:tav tm="0">
                                          <p:val>
                                            <p:fltVal val="0"/>
                                          </p:val>
                                        </p:tav>
                                        <p:tav tm="100000">
                                          <p:val>
                                            <p:strVal val="#ppt_w"/>
                                          </p:val>
                                        </p:tav>
                                      </p:tavLst>
                                    </p:anim>
                                    <p:anim calcmode="lin" valueType="num">
                                      <p:cBhvr>
                                        <p:cTn id="47" dur="500" fill="hold"/>
                                        <p:tgtEl>
                                          <p:spTgt spid="8"/>
                                        </p:tgtEl>
                                        <p:attrNameLst>
                                          <p:attrName>ppt_h</p:attrName>
                                        </p:attrNameLst>
                                      </p:cBhvr>
                                      <p:tavLst>
                                        <p:tav tm="0">
                                          <p:val>
                                            <p:fltVal val="0"/>
                                          </p:val>
                                        </p:tav>
                                        <p:tav tm="100000">
                                          <p:val>
                                            <p:strVal val="#ppt_h"/>
                                          </p:val>
                                        </p:tav>
                                      </p:tavLst>
                                    </p:anim>
                                    <p:anim calcmode="lin" valueType="num">
                                      <p:cBhvr>
                                        <p:cTn id="48" dur="500" fill="hold"/>
                                        <p:tgtEl>
                                          <p:spTgt spid="8"/>
                                        </p:tgtEl>
                                        <p:attrNameLst>
                                          <p:attrName>style.rotation</p:attrName>
                                        </p:attrNameLst>
                                      </p:cBhvr>
                                      <p:tavLst>
                                        <p:tav tm="0">
                                          <p:val>
                                            <p:fltVal val="360"/>
                                          </p:val>
                                        </p:tav>
                                        <p:tav tm="100000">
                                          <p:val>
                                            <p:fltVal val="0"/>
                                          </p:val>
                                        </p:tav>
                                      </p:tavLst>
                                    </p:anim>
                                    <p:animEffect transition="in" filter="fade">
                                      <p:cBhvr>
                                        <p:cTn id="49" dur="500"/>
                                        <p:tgtEl>
                                          <p:spTgt spid="8"/>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wipe(left)">
                                      <p:cBhvr>
                                        <p:cTn id="5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4"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9B83F0A-AC4F-4048-25E8-7E422B0A6D08}"/>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60664071-34BF-FBE9-4327-B045F627F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5">
                  <a:lumMod val="50000"/>
                </a:schemeClr>
              </a:gs>
              <a:gs pos="50000">
                <a:schemeClr val="accent5">
                  <a:lumMod val="75000"/>
                </a:schemeClr>
              </a:gs>
              <a:gs pos="100000">
                <a:schemeClr val="accent5">
                  <a:lumMod val="60000"/>
                  <a:lumOff val="40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1F027794-3250-A45D-C691-50D2E6237D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5530421" y="386497"/>
            <a:ext cx="5968658" cy="6085007"/>
          </a:xfrm>
          <a:custGeom>
            <a:avLst/>
            <a:gdLst>
              <a:gd name="connsiteX0" fmla="*/ 0 w 5968658"/>
              <a:gd name="connsiteY0" fmla="*/ 0 h 6085007"/>
              <a:gd name="connsiteX1" fmla="*/ 3557919 w 5968658"/>
              <a:gd name="connsiteY1" fmla="*/ 0 h 6085007"/>
              <a:gd name="connsiteX2" fmla="*/ 3557919 w 5968658"/>
              <a:gd name="connsiteY2" fmla="*/ 2195749 h 6085007"/>
              <a:gd name="connsiteX3" fmla="*/ 5968658 w 5968658"/>
              <a:gd name="connsiteY3" fmla="*/ 2195749 h 6085007"/>
              <a:gd name="connsiteX4" fmla="*/ 5968658 w 5968658"/>
              <a:gd name="connsiteY4" fmla="*/ 6085007 h 6085007"/>
              <a:gd name="connsiteX5" fmla="*/ 2058230 w 5968658"/>
              <a:gd name="connsiteY5" fmla="*/ 6085007 h 6085007"/>
              <a:gd name="connsiteX6" fmla="*/ 2058230 w 5968658"/>
              <a:gd name="connsiteY6" fmla="*/ 3538657 h 6085007"/>
              <a:gd name="connsiteX7" fmla="*/ 0 w 5968658"/>
              <a:gd name="connsiteY7" fmla="*/ 3538657 h 608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68658" h="6085007">
                <a:moveTo>
                  <a:pt x="0" y="0"/>
                </a:moveTo>
                <a:lnTo>
                  <a:pt x="3557919" y="0"/>
                </a:lnTo>
                <a:lnTo>
                  <a:pt x="3557919" y="2195749"/>
                </a:lnTo>
                <a:lnTo>
                  <a:pt x="5968658" y="2195749"/>
                </a:lnTo>
                <a:lnTo>
                  <a:pt x="5968658" y="6085007"/>
                </a:lnTo>
                <a:lnTo>
                  <a:pt x="2058230" y="6085007"/>
                </a:lnTo>
                <a:lnTo>
                  <a:pt x="2058230" y="3538657"/>
                </a:lnTo>
                <a:lnTo>
                  <a:pt x="0" y="3538657"/>
                </a:lnTo>
                <a:close/>
              </a:path>
            </a:pathLst>
          </a:custGeom>
          <a:solidFill>
            <a:schemeClr val="tx1">
              <a:lumMod val="95000"/>
              <a:lumOff val="5000"/>
            </a:schemeClr>
          </a:solidFill>
          <a:ln w="57150">
            <a:solidFill>
              <a:schemeClr val="bg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Imagen 7" descr="Un dibujo de una persona&#10;&#10;Descripción generada automáticamente con confianza baja">
            <a:extLst>
              <a:ext uri="{FF2B5EF4-FFF2-40B4-BE49-F238E27FC236}">
                <a16:creationId xmlns:a16="http://schemas.microsoft.com/office/drawing/2014/main" id="{EC0A379A-3E55-72D9-C0EE-C3EA4BCCBDD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5927672" y="582398"/>
            <a:ext cx="3074544" cy="2999096"/>
          </a:xfrm>
          <a:prstGeom prst="rect">
            <a:avLst/>
          </a:prstGeom>
        </p:spPr>
      </p:pic>
      <p:pic>
        <p:nvPicPr>
          <p:cNvPr id="6" name="Imagen 5" descr="Una persona con un traje de color morado&#10;&#10;Descripción generada automáticamente con confianza media">
            <a:extLst>
              <a:ext uri="{FF2B5EF4-FFF2-40B4-BE49-F238E27FC236}">
                <a16:creationId xmlns:a16="http://schemas.microsoft.com/office/drawing/2014/main" id="{FC0751CD-6C48-71D8-78DA-CA4ACFD0C33B}"/>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tretch>
            <a:fillRect/>
          </a:stretch>
        </p:blipFill>
        <p:spPr>
          <a:xfrm flipH="1">
            <a:off x="8688893" y="2496269"/>
            <a:ext cx="2960658" cy="3946975"/>
          </a:xfrm>
          <a:prstGeom prst="rect">
            <a:avLst/>
          </a:prstGeom>
        </p:spPr>
      </p:pic>
      <p:sp>
        <p:nvSpPr>
          <p:cNvPr id="10" name="CuadroTexto 9">
            <a:extLst>
              <a:ext uri="{FF2B5EF4-FFF2-40B4-BE49-F238E27FC236}">
                <a16:creationId xmlns:a16="http://schemas.microsoft.com/office/drawing/2014/main" id="{62BD9130-655D-69A9-DF2D-EC2578ECCC0D}"/>
              </a:ext>
            </a:extLst>
          </p:cNvPr>
          <p:cNvSpPr txBox="1"/>
          <p:nvPr/>
        </p:nvSpPr>
        <p:spPr>
          <a:xfrm>
            <a:off x="47625" y="1351508"/>
            <a:ext cx="5429250" cy="4154984"/>
          </a:xfrm>
          <a:prstGeom prst="rect">
            <a:avLst/>
          </a:prstGeom>
          <a:noFill/>
        </p:spPr>
        <p:txBody>
          <a:bodyPr wrap="square">
            <a:spAutoFit/>
          </a:bodyPr>
          <a:lstStyle/>
          <a:p>
            <a:pPr algn="ctr"/>
            <a:r>
              <a:rPr lang="es-ES" sz="6600" b="1" dirty="0">
                <a:ln w="22225">
                  <a:solidFill>
                    <a:schemeClr val="accent3">
                      <a:lumMod val="50000"/>
                    </a:schemeClr>
                  </a:solidFill>
                  <a:prstDash val="solid"/>
                </a:ln>
                <a:solidFill>
                  <a:schemeClr val="accent3">
                    <a:lumMod val="60000"/>
                    <a:lumOff val="40000"/>
                  </a:schemeClr>
                </a:solidFill>
                <a:effectLst>
                  <a:outerShdw blurRad="38100" dist="38100" dir="2700000" algn="tl">
                    <a:srgbClr val="000000">
                      <a:alpha val="43137"/>
                    </a:srgbClr>
                  </a:outerShdw>
                </a:effectLst>
              </a:rPr>
              <a:t>LA JUSTICIA AMOROSA EXIGE CONSTANCIA</a:t>
            </a:r>
          </a:p>
        </p:txBody>
      </p:sp>
    </p:spTree>
    <p:extLst>
      <p:ext uri="{BB962C8B-B14F-4D97-AF65-F5344CB8AC3E}">
        <p14:creationId xmlns:p14="http://schemas.microsoft.com/office/powerpoint/2010/main" val="292961221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BEBA8EAE-BF5A-486C-A8C5-ECC9F3942E4B}">
                <a14:imgProps xmlns:a14="http://schemas.microsoft.com/office/drawing/2010/main">
                  <a14:imgLayer r:embed="rId3">
                    <a14:imgEffect>
                      <a14:brightnessContrast bright="66000" contrast="-24000"/>
                    </a14:imgEffect>
                  </a14:imgLayer>
                </a14:imgProps>
              </a:ext>
              <a:ext uri="{28A0092B-C50C-407E-A947-70E740481C1C}">
                <a14:useLocalDpi xmlns:a14="http://schemas.microsoft.com/office/drawing/2010/main"/>
              </a:ext>
            </a:extLst>
          </a:blip>
          <a:srcRect/>
          <a:stretch>
            <a:fillRect t="23000"/>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46BE43BC-D7F4-C86A-7F56-9A45178F98D6}"/>
              </a:ext>
            </a:extLst>
          </p:cNvPr>
          <p:cNvSpPr>
            <a:spLocks noGrp="1" noRot="1" noMove="1" noResize="1" noEditPoints="1" noAdjustHandles="1" noChangeArrowheads="1" noChangeShapeType="1"/>
          </p:cNvSpPr>
          <p:nvPr/>
        </p:nvSpPr>
        <p:spPr>
          <a:xfrm>
            <a:off x="0" y="0"/>
            <a:ext cx="12192000" cy="1584678"/>
          </a:xfrm>
          <a:prstGeom prst="rect">
            <a:avLst/>
          </a:prstGeom>
          <a:blipFill dpi="0" rotWithShape="1">
            <a:blip r:embed="rId4"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CBE47A7-B69F-4D7B-3C83-D7A45ED5BC95}"/>
              </a:ext>
            </a:extLst>
          </p:cNvPr>
          <p:cNvSpPr txBox="1"/>
          <p:nvPr/>
        </p:nvSpPr>
        <p:spPr>
          <a:xfrm>
            <a:off x="0" y="0"/>
            <a:ext cx="7601392" cy="646331"/>
          </a:xfrm>
          <a:prstGeom prst="rect">
            <a:avLst/>
          </a:prstGeom>
          <a:noFill/>
        </p:spPr>
        <p:txBody>
          <a:bodyPr wrap="square">
            <a:spAutoFit/>
            <a:scene3d>
              <a:camera prst="orthographicFront"/>
              <a:lightRig rig="chilly" dir="t"/>
            </a:scene3d>
            <a:sp3d extrusionH="57150" contourW="12700">
              <a:bevelT w="69850" h="38100" prst="cross"/>
              <a:contourClr>
                <a:schemeClr val="accent1">
                  <a:lumMod val="75000"/>
                </a:schemeClr>
              </a:contourClr>
            </a:sp3d>
          </a:bodyPr>
          <a:lstStyle/>
          <a:p>
            <a:pPr algn="ctr"/>
            <a:r>
              <a:rPr lang="es-ES" sz="3600" b="1" dirty="0">
                <a:ln w="10160">
                  <a:noFill/>
                  <a:prstDash val="solid"/>
                </a:ln>
                <a:solidFill>
                  <a:srgbClr val="FFFFFF"/>
                </a:solidFill>
                <a:effectLst>
                  <a:outerShdw blurRad="38100" dist="22860" dir="5400000" algn="tl" rotWithShape="0">
                    <a:srgbClr val="000000">
                      <a:alpha val="30000"/>
                    </a:srgbClr>
                  </a:outerShdw>
                </a:effectLst>
              </a:rPr>
              <a:t>EL CARÁCTER INMUTABLE DE DIOS</a:t>
            </a:r>
          </a:p>
        </p:txBody>
      </p:sp>
      <p:sp>
        <p:nvSpPr>
          <p:cNvPr id="5" name="CuadroTexto 4">
            <a:extLst>
              <a:ext uri="{FF2B5EF4-FFF2-40B4-BE49-F238E27FC236}">
                <a16:creationId xmlns:a16="http://schemas.microsoft.com/office/drawing/2014/main" id="{46FB8EC3-E241-FA1C-0F02-2C7ABE8804B7}"/>
              </a:ext>
            </a:extLst>
          </p:cNvPr>
          <p:cNvSpPr txBox="1"/>
          <p:nvPr/>
        </p:nvSpPr>
        <p:spPr>
          <a:xfrm>
            <a:off x="160680" y="621280"/>
            <a:ext cx="7280031" cy="923330"/>
          </a:xfrm>
          <a:prstGeom prst="rect">
            <a:avLst/>
          </a:prstGeom>
          <a:noFill/>
        </p:spPr>
        <p:txBody>
          <a:bodyPr wrap="square">
            <a:spAutoFit/>
          </a:bodyPr>
          <a:lstStyle/>
          <a:p>
            <a:pPr algn="ctr"/>
            <a:r>
              <a:rPr lang="es-ES" b="1" dirty="0">
                <a:solidFill>
                  <a:schemeClr val="accent3">
                    <a:lumMod val="60000"/>
                    <a:lumOff val="40000"/>
                  </a:schemeClr>
                </a:solidFill>
                <a:effectLst>
                  <a:glow rad="101600">
                    <a:srgbClr val="A34E01"/>
                  </a:glow>
                  <a:outerShdw blurRad="38100" dist="38100" dir="2700000" algn="tl">
                    <a:srgbClr val="000000">
                      <a:alpha val="43137"/>
                    </a:srgbClr>
                  </a:outerShdw>
                </a:effectLst>
                <a:latin typeface="Comic Sans MS" panose="030F0702030302020204" pitchFamily="66" charset="0"/>
              </a:rPr>
              <a:t>“Toda buena dádiva y todo don perfecto desciende de lo alto, del Padre de las luces, en el cual no hay mudanza, ni sombra de variación” </a:t>
            </a:r>
            <a:r>
              <a:rPr lang="es-ES" sz="1400" b="1" dirty="0">
                <a:solidFill>
                  <a:schemeClr val="accent3">
                    <a:lumMod val="60000"/>
                    <a:lumOff val="40000"/>
                  </a:schemeClr>
                </a:solidFill>
                <a:effectLst>
                  <a:glow rad="101600">
                    <a:srgbClr val="A34E01"/>
                  </a:glow>
                  <a:outerShdw blurRad="38100" dist="38100" dir="2700000" algn="tl">
                    <a:srgbClr val="000000">
                      <a:alpha val="43137"/>
                    </a:srgbClr>
                  </a:outerShdw>
                </a:effectLst>
                <a:latin typeface="Comic Sans MS" panose="030F0702030302020204" pitchFamily="66" charset="0"/>
              </a:rPr>
              <a:t>(Santiago 1:17)</a:t>
            </a:r>
          </a:p>
        </p:txBody>
      </p:sp>
      <p:sp>
        <p:nvSpPr>
          <p:cNvPr id="6" name="CuadroTexto 5">
            <a:extLst>
              <a:ext uri="{FF2B5EF4-FFF2-40B4-BE49-F238E27FC236}">
                <a16:creationId xmlns:a16="http://schemas.microsoft.com/office/drawing/2014/main" id="{D797C64C-CBF3-50AF-5D09-FC761FE8A7EF}"/>
              </a:ext>
            </a:extLst>
          </p:cNvPr>
          <p:cNvSpPr txBox="1"/>
          <p:nvPr/>
        </p:nvSpPr>
        <p:spPr>
          <a:xfrm>
            <a:off x="208444" y="1663334"/>
            <a:ext cx="7280031" cy="1323439"/>
          </a:xfrm>
          <a:prstGeom prst="rect">
            <a:avLst/>
          </a:prstGeom>
          <a:noFill/>
        </p:spPr>
        <p:txBody>
          <a:bodyPr wrap="square" rtlCol="0">
            <a:spAutoFit/>
          </a:bodyPr>
          <a:lstStyle/>
          <a:p>
            <a:pPr>
              <a:spcBef>
                <a:spcPts val="600"/>
              </a:spcBef>
            </a:pPr>
            <a:r>
              <a:rPr lang="es-ES" sz="2000" b="1" dirty="0"/>
              <a:t>Dios no cambia (Mal. 3:6; </a:t>
            </a:r>
            <a:r>
              <a:rPr lang="es-ES" sz="2000" b="1" dirty="0" err="1"/>
              <a:t>Stg</a:t>
            </a:r>
            <a:r>
              <a:rPr lang="es-ES" sz="2000" b="1" dirty="0"/>
              <a:t>. 1:17). Esta afirmación categórica debe entenderse en el sentido de que el carácter de Dios es inmutable. Si Él es amor, siempre actúa con amor. Si Él es justo, siempre actúa con justicia.</a:t>
            </a:r>
          </a:p>
        </p:txBody>
      </p:sp>
      <p:pic>
        <p:nvPicPr>
          <p:cNvPr id="4" name="Imagen 3" descr="Un dibujo de una persona&#10;&#10;Descripción generada automáticamente con confianza baja">
            <a:extLst>
              <a:ext uri="{FF2B5EF4-FFF2-40B4-BE49-F238E27FC236}">
                <a16:creationId xmlns:a16="http://schemas.microsoft.com/office/drawing/2014/main" id="{BC451E3E-CBC1-0032-26CE-4585F8120BF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08444" y="3038168"/>
            <a:ext cx="4343891" cy="3626861"/>
          </a:xfrm>
          <a:prstGeom prst="rect">
            <a:avLst/>
          </a:prstGeom>
          <a:ln w="88900" cap="sq" cmpd="thickThin">
            <a:solidFill>
              <a:schemeClr val="accent1">
                <a:lumMod val="75000"/>
              </a:schemeClr>
            </a:solidFill>
            <a:prstDash val="solid"/>
            <a:miter lim="800000"/>
          </a:ln>
          <a:effectLst>
            <a:innerShdw blurRad="76200">
              <a:srgbClr val="000000"/>
            </a:innerShdw>
          </a:effectLst>
        </p:spPr>
      </p:pic>
      <p:pic>
        <p:nvPicPr>
          <p:cNvPr id="8" name="Imagen 7">
            <a:extLst>
              <a:ext uri="{FF2B5EF4-FFF2-40B4-BE49-F238E27FC236}">
                <a16:creationId xmlns:a16="http://schemas.microsoft.com/office/drawing/2014/main" id="{28D5ED3E-67D9-1FD6-7A7E-FA968BB544CE}"/>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flipH="1">
            <a:off x="7660383" y="183584"/>
            <a:ext cx="4389201" cy="2548847"/>
          </a:xfrm>
          <a:prstGeom prst="rect">
            <a:avLst/>
          </a:prstGeom>
          <a:ln w="38100" cap="sq">
            <a:solidFill>
              <a:schemeClr val="accent3">
                <a:lumMod val="75000"/>
              </a:schemeClr>
            </a:solidFill>
            <a:prstDash val="solid"/>
            <a:miter lim="800000"/>
          </a:ln>
          <a:effectLst>
            <a:outerShdw blurRad="50800" dist="38100" dir="2700000" algn="tl" rotWithShape="0">
              <a:srgbClr val="000000">
                <a:alpha val="43000"/>
              </a:srgbClr>
            </a:outerShdw>
          </a:effectLst>
        </p:spPr>
      </p:pic>
      <p:sp>
        <p:nvSpPr>
          <p:cNvPr id="10" name="CuadroTexto 9">
            <a:extLst>
              <a:ext uri="{FF2B5EF4-FFF2-40B4-BE49-F238E27FC236}">
                <a16:creationId xmlns:a16="http://schemas.microsoft.com/office/drawing/2014/main" id="{FC2BF90F-EB37-0C6F-A529-A4BAB9B654DE}"/>
              </a:ext>
            </a:extLst>
          </p:cNvPr>
          <p:cNvSpPr txBox="1"/>
          <p:nvPr/>
        </p:nvSpPr>
        <p:spPr>
          <a:xfrm>
            <a:off x="4680155" y="2983725"/>
            <a:ext cx="7511845" cy="1323439"/>
          </a:xfrm>
          <a:prstGeom prst="rect">
            <a:avLst/>
          </a:prstGeom>
          <a:noFill/>
        </p:spPr>
        <p:txBody>
          <a:bodyPr wrap="square">
            <a:spAutoFit/>
          </a:bodyPr>
          <a:lstStyle/>
          <a:p>
            <a:pPr>
              <a:spcBef>
                <a:spcPts val="600"/>
              </a:spcBef>
            </a:pPr>
            <a:r>
              <a:rPr lang="es-ES" sz="2000" b="1" dirty="0"/>
              <a:t>Como se deduce de su conversación con Abraham acerca de Sodoma, Dios está dispuesto a realizar cambios en sus acciones, siempre que estos no modifiquen su propia esencia de amor y justicia (</a:t>
            </a:r>
            <a:r>
              <a:rPr lang="es-ES" sz="2000" b="1" dirty="0" err="1"/>
              <a:t>Gn</a:t>
            </a:r>
            <a:r>
              <a:rPr lang="es-ES" sz="2000" b="1" dirty="0"/>
              <a:t>. 18:26-28).</a:t>
            </a:r>
          </a:p>
        </p:txBody>
      </p:sp>
      <p:sp>
        <p:nvSpPr>
          <p:cNvPr id="12" name="CuadroTexto 11">
            <a:extLst>
              <a:ext uri="{FF2B5EF4-FFF2-40B4-BE49-F238E27FC236}">
                <a16:creationId xmlns:a16="http://schemas.microsoft.com/office/drawing/2014/main" id="{2F687A39-1F14-E052-3D7E-1D92BD8310D5}"/>
              </a:ext>
            </a:extLst>
          </p:cNvPr>
          <p:cNvSpPr txBox="1"/>
          <p:nvPr/>
        </p:nvSpPr>
        <p:spPr>
          <a:xfrm>
            <a:off x="4680154" y="4358749"/>
            <a:ext cx="7511846" cy="1631216"/>
          </a:xfrm>
          <a:prstGeom prst="rect">
            <a:avLst/>
          </a:prstGeom>
          <a:noFill/>
        </p:spPr>
        <p:txBody>
          <a:bodyPr wrap="square">
            <a:spAutoFit/>
          </a:bodyPr>
          <a:lstStyle/>
          <a:p>
            <a:pPr>
              <a:spcBef>
                <a:spcPts val="600"/>
              </a:spcBef>
            </a:pPr>
            <a:r>
              <a:rPr lang="es-ES" sz="2000" b="1" dirty="0"/>
              <a:t>Nos cuesta comprender la inmutabilidad divina a causa de nuestra tendencia a cambiar nuestros sentimientos. Hoy somos fieles, mañana no. Hoy amamos ardientemente, mañana somos indiferentes. Hoy prometemos decir siempre la verdad, mañana mentimos descaradamente.</a:t>
            </a:r>
          </a:p>
        </p:txBody>
      </p:sp>
      <p:sp>
        <p:nvSpPr>
          <p:cNvPr id="7" name="CuadroTexto 6">
            <a:extLst>
              <a:ext uri="{FF2B5EF4-FFF2-40B4-BE49-F238E27FC236}">
                <a16:creationId xmlns:a16="http://schemas.microsoft.com/office/drawing/2014/main" id="{6D2E8749-1AA8-97AB-35F8-0B98A8ED7DF4}"/>
              </a:ext>
            </a:extLst>
          </p:cNvPr>
          <p:cNvSpPr txBox="1"/>
          <p:nvPr/>
        </p:nvSpPr>
        <p:spPr>
          <a:xfrm>
            <a:off x="4680154" y="5989965"/>
            <a:ext cx="7511846" cy="707886"/>
          </a:xfrm>
          <a:prstGeom prst="rect">
            <a:avLst/>
          </a:prstGeom>
          <a:noFill/>
        </p:spPr>
        <p:txBody>
          <a:bodyPr wrap="square">
            <a:spAutoFit/>
          </a:bodyPr>
          <a:lstStyle/>
          <a:p>
            <a:pPr>
              <a:spcBef>
                <a:spcPts val="600"/>
              </a:spcBef>
            </a:pPr>
            <a:r>
              <a:rPr lang="es-ES" sz="2000" b="1" dirty="0"/>
              <a:t>Dios no es así. Él es siempre fiel (2Tim. 2:13); siempre amoroso (</a:t>
            </a:r>
            <a:r>
              <a:rPr lang="es-ES" sz="2000" b="1" dirty="0" err="1"/>
              <a:t>Jer</a:t>
            </a:r>
            <a:r>
              <a:rPr lang="es-ES" sz="2000" b="1" dirty="0"/>
              <a:t>. 31:3); siempre veraz (Tito 1:2); inmutable (</a:t>
            </a:r>
            <a:r>
              <a:rPr lang="es-ES" sz="2000" b="1" dirty="0" err="1"/>
              <a:t>Heb</a:t>
            </a:r>
            <a:r>
              <a:rPr lang="es-ES" sz="2000" b="1" dirty="0"/>
              <a:t>. 6:17).</a:t>
            </a:r>
          </a:p>
        </p:txBody>
      </p:sp>
    </p:spTree>
    <p:extLst>
      <p:ext uri="{BB962C8B-B14F-4D97-AF65-F5344CB8AC3E}">
        <p14:creationId xmlns:p14="http://schemas.microsoft.com/office/powerpoint/2010/main" val="2108047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1+#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1+#ppt_w/2"/>
                                          </p:val>
                                        </p:tav>
                                        <p:tav tm="100000">
                                          <p:val>
                                            <p:strVal val="#ppt_x"/>
                                          </p:val>
                                        </p:tav>
                                      </p:tavLst>
                                    </p:anim>
                                    <p:anim calcmode="lin" valueType="num">
                                      <p:cBhvr additive="base">
                                        <p:cTn id="21"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900" decel="100000" fill="hold"/>
                                        <p:tgtEl>
                                          <p:spTgt spid="4"/>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900" decel="100000" fill="hold"/>
                                        <p:tgtEl>
                                          <p:spTgt spid="10"/>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left)">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12"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A64E3A8-6B3C-C2A0-E3F3-A00495A3C287}"/>
              </a:ext>
            </a:extLst>
          </p:cNvPr>
          <p:cNvSpPr txBox="1"/>
          <p:nvPr/>
        </p:nvSpPr>
        <p:spPr>
          <a:xfrm>
            <a:off x="0" y="0"/>
            <a:ext cx="12192000" cy="707886"/>
          </a:xfrm>
          <a:prstGeom prst="rect">
            <a:avLst/>
          </a:prstGeom>
          <a:noFill/>
        </p:spPr>
        <p:txBody>
          <a:bodyPr wrap="square">
            <a:spAutoFit/>
          </a:bodyPr>
          <a:lstStyle/>
          <a:p>
            <a:pPr algn="ctr"/>
            <a:r>
              <a:rPr lang="es-ES" sz="4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LA PERFECCIÓN DEL AMOR Y LA JUSTICIA DIVINAS</a:t>
            </a:r>
          </a:p>
        </p:txBody>
      </p:sp>
      <p:sp>
        <p:nvSpPr>
          <p:cNvPr id="5" name="CuadroTexto 4">
            <a:extLst>
              <a:ext uri="{FF2B5EF4-FFF2-40B4-BE49-F238E27FC236}">
                <a16:creationId xmlns:a16="http://schemas.microsoft.com/office/drawing/2014/main" id="{C9614C38-9B46-9043-BC2E-D99F8A58579F}"/>
              </a:ext>
            </a:extLst>
          </p:cNvPr>
          <p:cNvSpPr txBox="1"/>
          <p:nvPr/>
        </p:nvSpPr>
        <p:spPr>
          <a:xfrm>
            <a:off x="1100137" y="650736"/>
            <a:ext cx="9991725"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1">
                    <a:lumMod val="75000"/>
                  </a:schemeClr>
                </a:solidFill>
                <a:latin typeface="Comic Sans MS" panose="030F0702030302020204" pitchFamily="66" charset="0"/>
              </a:rPr>
              <a:t>“Él es la Roca, sus obras son perfectas, y todos sus caminos son justos. Dios es fiel; no practica la injusticia. Él es recto y justo” </a:t>
            </a:r>
            <a:r>
              <a:rPr lang="es-ES" sz="1400" b="1" dirty="0">
                <a:solidFill>
                  <a:schemeClr val="accent1">
                    <a:lumMod val="75000"/>
                  </a:schemeClr>
                </a:solidFill>
                <a:latin typeface="Comic Sans MS" panose="030F0702030302020204" pitchFamily="66" charset="0"/>
              </a:rPr>
              <a:t>(Deuteronomio 32:4 </a:t>
            </a:r>
            <a:r>
              <a:rPr lang="es-ES" sz="1100" b="1" dirty="0" err="1">
                <a:solidFill>
                  <a:schemeClr val="accent1">
                    <a:lumMod val="75000"/>
                  </a:schemeClr>
                </a:solidFill>
                <a:latin typeface="Comic Sans MS" panose="030F0702030302020204" pitchFamily="66" charset="0"/>
              </a:rPr>
              <a:t>NVI</a:t>
            </a:r>
            <a:r>
              <a:rPr lang="es-ES" sz="1400" b="1" dirty="0">
                <a:solidFill>
                  <a:schemeClr val="accent1">
                    <a:lumMod val="75000"/>
                  </a:schemeClr>
                </a:solidFill>
                <a:latin typeface="Comic Sans MS" panose="030F0702030302020204" pitchFamily="66" charset="0"/>
              </a:rPr>
              <a:t>)</a:t>
            </a:r>
            <a:endParaRPr lang="es-ES" b="1" dirty="0">
              <a:solidFill>
                <a:schemeClr val="accent1">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1860534D-BAC3-DD57-1138-E46E2A9213C2}"/>
              </a:ext>
            </a:extLst>
          </p:cNvPr>
          <p:cNvSpPr txBox="1"/>
          <p:nvPr/>
        </p:nvSpPr>
        <p:spPr>
          <a:xfrm>
            <a:off x="2878393" y="1442974"/>
            <a:ext cx="6052289" cy="1631216"/>
          </a:xfrm>
          <a:prstGeom prst="rect">
            <a:avLst/>
          </a:prstGeom>
          <a:noFill/>
        </p:spPr>
        <p:txBody>
          <a:bodyPr wrap="square" rtlCol="0">
            <a:spAutoFit/>
          </a:bodyPr>
          <a:lstStyle/>
          <a:p>
            <a:pPr>
              <a:spcBef>
                <a:spcPts val="600"/>
              </a:spcBef>
            </a:pPr>
            <a:r>
              <a:rPr lang="es-ES" sz="2000" b="1" dirty="0"/>
              <a:t>La perfección del amor de Dios queda claramente vindicada en el acto de ofrecer su vida para rescatarnos del pecado (Ro. 5:8). Este mismo acto nos muestra también la perfección de su justicia (Ro. 3:25-26).</a:t>
            </a:r>
          </a:p>
        </p:txBody>
      </p:sp>
      <p:pic>
        <p:nvPicPr>
          <p:cNvPr id="2" name="Imagen 1" descr="Imagen que contiene exterior, agua, luz, oscuro&#10;&#10;Descripción generada automáticamente">
            <a:extLst>
              <a:ext uri="{FF2B5EF4-FFF2-40B4-BE49-F238E27FC236}">
                <a16:creationId xmlns:a16="http://schemas.microsoft.com/office/drawing/2014/main" id="{F4F4E46A-6B78-97D6-34DC-9C725795CB6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4823" y="1500266"/>
            <a:ext cx="2628952" cy="3000829"/>
          </a:xfrm>
          <a:prstGeom prst="roundRect">
            <a:avLst>
              <a:gd name="adj" fmla="val 4167"/>
            </a:avLst>
          </a:prstGeom>
          <a:solidFill>
            <a:srgbClr val="FFFFFF"/>
          </a:solidFill>
          <a:ln w="76200" cap="sq">
            <a:solidFill>
              <a:schemeClr val="accent5">
                <a:lumMod val="75000"/>
              </a:schemeClr>
            </a:solidFill>
            <a:miter lim="800000"/>
          </a:ln>
          <a:effectLst/>
          <a:scene3d>
            <a:camera prst="orthographicFront"/>
            <a:lightRig rig="threePt" dir="t">
              <a:rot lat="0" lon="0" rev="2700000"/>
            </a:lightRig>
          </a:scene3d>
          <a:sp3d contourW="6350">
            <a:bevelT h="38100"/>
            <a:contourClr>
              <a:srgbClr val="C0C0C0"/>
            </a:contourClr>
          </a:sp3d>
        </p:spPr>
      </p:pic>
      <p:grpSp>
        <p:nvGrpSpPr>
          <p:cNvPr id="10" name="Grupo 9">
            <a:extLst>
              <a:ext uri="{FF2B5EF4-FFF2-40B4-BE49-F238E27FC236}">
                <a16:creationId xmlns:a16="http://schemas.microsoft.com/office/drawing/2014/main" id="{5268620B-A1C2-E48A-0EF5-833778BC4B86}"/>
              </a:ext>
            </a:extLst>
          </p:cNvPr>
          <p:cNvGrpSpPr/>
          <p:nvPr/>
        </p:nvGrpSpPr>
        <p:grpSpPr>
          <a:xfrm>
            <a:off x="9036988" y="1422577"/>
            <a:ext cx="2930722" cy="3027811"/>
            <a:chOff x="7197213" y="2945259"/>
            <a:chExt cx="3165987" cy="3270870"/>
          </a:xfrm>
        </p:grpSpPr>
        <p:pic>
          <p:nvPicPr>
            <p:cNvPr id="7" name="Imagen 6" descr="Una imagen de un videojuego&#10;&#10;Descripción generada automáticamente con confianza baja">
              <a:extLst>
                <a:ext uri="{FF2B5EF4-FFF2-40B4-BE49-F238E27FC236}">
                  <a16:creationId xmlns:a16="http://schemas.microsoft.com/office/drawing/2014/main" id="{E069F233-B933-C0E9-B8CB-F3D0872A92C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97213" y="4574776"/>
              <a:ext cx="3165987" cy="1641353"/>
            </a:xfrm>
            <a:prstGeom prst="rect">
              <a:avLst/>
            </a:prstGeom>
            <a:ln w="38100" cap="sq">
              <a:solidFill>
                <a:srgbClr val="3BCCFF"/>
              </a:solidFill>
              <a:prstDash val="solid"/>
              <a:miter lim="800000"/>
            </a:ln>
            <a:effectLst>
              <a:outerShdw blurRad="50800" dist="38100" dir="2700000" algn="tl" rotWithShape="0">
                <a:srgbClr val="000000">
                  <a:alpha val="43000"/>
                </a:srgbClr>
              </a:outerShdw>
            </a:effectLst>
          </p:spPr>
        </p:pic>
        <p:pic>
          <p:nvPicPr>
            <p:cNvPr id="9" name="Imagen 8" descr="Un grupo de personas caminando en un atardecer&#10;&#10;Descripción generada automáticamente">
              <a:extLst>
                <a:ext uri="{FF2B5EF4-FFF2-40B4-BE49-F238E27FC236}">
                  <a16:creationId xmlns:a16="http://schemas.microsoft.com/office/drawing/2014/main" id="{DD9F9D6E-1745-FA11-5E73-4238812946C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197213" y="2945259"/>
              <a:ext cx="3165987" cy="1629517"/>
            </a:xfrm>
            <a:prstGeom prst="rect">
              <a:avLst/>
            </a:prstGeom>
            <a:ln w="38100" cap="sq">
              <a:solidFill>
                <a:schemeClr val="accent3">
                  <a:lumMod val="75000"/>
                </a:schemeClr>
              </a:solidFill>
              <a:prstDash val="solid"/>
              <a:miter lim="800000"/>
            </a:ln>
            <a:effectLst>
              <a:outerShdw blurRad="50800" dist="38100" dir="2700000" algn="tl" rotWithShape="0">
                <a:srgbClr val="000000">
                  <a:alpha val="43000"/>
                </a:srgbClr>
              </a:outerShdw>
            </a:effectLst>
          </p:spPr>
        </p:pic>
      </p:grpSp>
      <p:pic>
        <p:nvPicPr>
          <p:cNvPr id="12" name="Imagen 11" descr="Un grupo de personas haciendo gestos con la cara pintada de blanco&#10;&#10;Descripción generada automáticamente con confianza media">
            <a:extLst>
              <a:ext uri="{FF2B5EF4-FFF2-40B4-BE49-F238E27FC236}">
                <a16:creationId xmlns:a16="http://schemas.microsoft.com/office/drawing/2014/main" id="{03768CC2-97AD-C920-4AC6-0A5C5FEC721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200900" y="4433238"/>
            <a:ext cx="4010886" cy="2331752"/>
          </a:xfrm>
          <a:prstGeom prst="rect">
            <a:avLst/>
          </a:prstGeom>
          <a:solidFill>
            <a:srgbClr val="FFFFFF">
              <a:shade val="85000"/>
            </a:srgbClr>
          </a:solidFill>
          <a:ln w="28575" cap="sq">
            <a:solidFill>
              <a:schemeClr val="accent5">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CuadroTexto 13">
            <a:extLst>
              <a:ext uri="{FF2B5EF4-FFF2-40B4-BE49-F238E27FC236}">
                <a16:creationId xmlns:a16="http://schemas.microsoft.com/office/drawing/2014/main" id="{E939DDFC-552D-E22F-AE2E-9820903753B3}"/>
              </a:ext>
            </a:extLst>
          </p:cNvPr>
          <p:cNvSpPr txBox="1"/>
          <p:nvPr/>
        </p:nvSpPr>
        <p:spPr>
          <a:xfrm>
            <a:off x="110681" y="4605975"/>
            <a:ext cx="3924921" cy="2246769"/>
          </a:xfrm>
          <a:prstGeom prst="rect">
            <a:avLst/>
          </a:prstGeom>
          <a:noFill/>
        </p:spPr>
        <p:txBody>
          <a:bodyPr wrap="square">
            <a:spAutoFit/>
          </a:bodyPr>
          <a:lstStyle/>
          <a:p>
            <a:pPr>
              <a:spcBef>
                <a:spcPts val="600"/>
              </a:spcBef>
            </a:pPr>
            <a:r>
              <a:rPr lang="es-ES" sz="2000" b="1" dirty="0"/>
              <a:t>El amor de Dios supera cualquier expectativa razonable, pero nunca anula ni contraviene la justicia. Nos invita a actuar como Él: “vive de acuerdo con los principios del amor y la justicia” (Os. 12:6 </a:t>
            </a:r>
            <a:r>
              <a:rPr lang="es-ES" sz="1600" b="1" dirty="0" err="1"/>
              <a:t>NBV</a:t>
            </a:r>
            <a:r>
              <a:rPr lang="es-ES" sz="2000" b="1" dirty="0"/>
              <a:t>).</a:t>
            </a:r>
          </a:p>
        </p:txBody>
      </p:sp>
      <p:sp>
        <p:nvSpPr>
          <p:cNvPr id="16" name="CuadroTexto 15">
            <a:extLst>
              <a:ext uri="{FF2B5EF4-FFF2-40B4-BE49-F238E27FC236}">
                <a16:creationId xmlns:a16="http://schemas.microsoft.com/office/drawing/2014/main" id="{105F1259-4778-98E9-0DB4-F5930811E195}"/>
              </a:ext>
            </a:extLst>
          </p:cNvPr>
          <p:cNvSpPr txBox="1"/>
          <p:nvPr/>
        </p:nvSpPr>
        <p:spPr>
          <a:xfrm>
            <a:off x="8377084" y="4630994"/>
            <a:ext cx="3814916" cy="2246769"/>
          </a:xfrm>
          <a:prstGeom prst="rect">
            <a:avLst/>
          </a:prstGeom>
          <a:noFill/>
        </p:spPr>
        <p:txBody>
          <a:bodyPr wrap="square">
            <a:spAutoFit/>
          </a:bodyPr>
          <a:lstStyle/>
          <a:p>
            <a:pPr>
              <a:spcBef>
                <a:spcPts val="600"/>
              </a:spcBef>
            </a:pPr>
            <a:r>
              <a:rPr lang="es-ES" sz="2000" b="1" dirty="0"/>
              <a:t>Cuando finalmente Dios establezca la justicia en este mundo y erradique, por amor, el mal del universo, toda criatura alabará la perfecta justicia y el perfecto amor de Dios (Ap. 15:3-4).</a:t>
            </a:r>
          </a:p>
        </p:txBody>
      </p:sp>
      <p:sp>
        <p:nvSpPr>
          <p:cNvPr id="8" name="CuadroTexto 7">
            <a:extLst>
              <a:ext uri="{FF2B5EF4-FFF2-40B4-BE49-F238E27FC236}">
                <a16:creationId xmlns:a16="http://schemas.microsoft.com/office/drawing/2014/main" id="{E3B31D41-FC59-FBE4-758B-DF275F349355}"/>
              </a:ext>
            </a:extLst>
          </p:cNvPr>
          <p:cNvSpPr txBox="1"/>
          <p:nvPr/>
        </p:nvSpPr>
        <p:spPr>
          <a:xfrm>
            <a:off x="2910081" y="3074190"/>
            <a:ext cx="6095219" cy="1323439"/>
          </a:xfrm>
          <a:prstGeom prst="rect">
            <a:avLst/>
          </a:prstGeom>
          <a:noFill/>
        </p:spPr>
        <p:txBody>
          <a:bodyPr wrap="square">
            <a:spAutoFit/>
          </a:bodyPr>
          <a:lstStyle/>
          <a:p>
            <a:pPr>
              <a:spcBef>
                <a:spcPts val="600"/>
              </a:spcBef>
            </a:pPr>
            <a:r>
              <a:rPr lang="es-ES" sz="2000" b="1" dirty="0"/>
              <a:t>Al contrario que ocurre con nuestro amor, Dios sigue impartiendo constantemente su perfecto amor incluso a aquellos que no le aman, o no son dignos de recibir sus beneficios (Mt. 5:45).</a:t>
            </a:r>
          </a:p>
        </p:txBody>
      </p:sp>
    </p:spTree>
    <p:extLst>
      <p:ext uri="{BB962C8B-B14F-4D97-AF65-F5344CB8AC3E}">
        <p14:creationId xmlns:p14="http://schemas.microsoft.com/office/powerpoint/2010/main" val="1959849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52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anim calcmode="lin" valueType="num">
                                      <p:cBhvr>
                                        <p:cTn id="19" dur="500" fill="hold"/>
                                        <p:tgtEl>
                                          <p:spTgt spid="5"/>
                                        </p:tgtEl>
                                        <p:attrNameLst>
                                          <p:attrName>ppt_x</p:attrName>
                                        </p:attrNameLst>
                                      </p:cBhvr>
                                      <p:tavLst>
                                        <p:tav tm="0">
                                          <p:val>
                                            <p:fltVal val="0.5"/>
                                          </p:val>
                                        </p:tav>
                                        <p:tav tm="100000">
                                          <p:val>
                                            <p:strVal val="#ppt_x"/>
                                          </p:val>
                                        </p:tav>
                                      </p:tavLst>
                                    </p:anim>
                                    <p:anim calcmode="lin" valueType="num">
                                      <p:cBhvr>
                                        <p:cTn id="20" dur="500" fill="hold"/>
                                        <p:tgtEl>
                                          <p:spTgt spid="5"/>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left)">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1000"/>
                                        <p:tgtEl>
                                          <p:spTgt spid="12"/>
                                        </p:tgtEl>
                                      </p:cBhvr>
                                    </p:animEffect>
                                    <p:anim calcmode="lin" valueType="num">
                                      <p:cBhvr>
                                        <p:cTn id="55" dur="1000" fill="hold"/>
                                        <p:tgtEl>
                                          <p:spTgt spid="12"/>
                                        </p:tgtEl>
                                        <p:attrNameLst>
                                          <p:attrName>ppt_x</p:attrName>
                                        </p:attrNameLst>
                                      </p:cBhvr>
                                      <p:tavLst>
                                        <p:tav tm="0">
                                          <p:val>
                                            <p:strVal val="#ppt_x"/>
                                          </p:val>
                                        </p:tav>
                                        <p:tav tm="100000">
                                          <p:val>
                                            <p:strVal val="#ppt_x"/>
                                          </p:val>
                                        </p:tav>
                                      </p:tavLst>
                                    </p:anim>
                                    <p:anim calcmode="lin" valueType="num">
                                      <p:cBhvr>
                                        <p:cTn id="56" dur="1000" fill="hold"/>
                                        <p:tgtEl>
                                          <p:spTgt spid="12"/>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1000"/>
                                        <p:tgtEl>
                                          <p:spTgt spid="16"/>
                                        </p:tgtEl>
                                      </p:cBhvr>
                                    </p:animEffect>
                                    <p:anim calcmode="lin" valueType="num">
                                      <p:cBhvr>
                                        <p:cTn id="60" dur="1000" fill="hold"/>
                                        <p:tgtEl>
                                          <p:spTgt spid="16"/>
                                        </p:tgtEl>
                                        <p:attrNameLst>
                                          <p:attrName>ppt_x</p:attrName>
                                        </p:attrNameLst>
                                      </p:cBhvr>
                                      <p:tavLst>
                                        <p:tav tm="0">
                                          <p:val>
                                            <p:strVal val="#ppt_x"/>
                                          </p:val>
                                        </p:tav>
                                        <p:tav tm="100000">
                                          <p:val>
                                            <p:strVal val="#ppt_x"/>
                                          </p:val>
                                        </p:tav>
                                      </p:tavLst>
                                    </p:anim>
                                    <p:anim calcmode="lin" valueType="num">
                                      <p:cBhvr>
                                        <p:cTn id="6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8" grpId="0"/>
    </p:bldLst>
  </p:timing>
</p:sld>
</file>

<file path=ppt/theme/theme1.xml><?xml version="1.0" encoding="utf-8"?>
<a:theme xmlns:a="http://schemas.openxmlformats.org/drawingml/2006/main" name="Tema de Office">
  <a:themeElements>
    <a:clrScheme name="Personalizado 7">
      <a:dk1>
        <a:srgbClr val="000000"/>
      </a:dk1>
      <a:lt1>
        <a:sysClr val="window" lastClr="FFFFFF"/>
      </a:lt1>
      <a:dk2>
        <a:srgbClr val="5E5E5E"/>
      </a:dk2>
      <a:lt2>
        <a:srgbClr val="DDDDDD"/>
      </a:lt2>
      <a:accent1>
        <a:srgbClr val="CE145B"/>
      </a:accent1>
      <a:accent2>
        <a:srgbClr val="92D050"/>
      </a:accent2>
      <a:accent3>
        <a:srgbClr val="FFFF66"/>
      </a:accent3>
      <a:accent4>
        <a:srgbClr val="33CCCC"/>
      </a:accent4>
      <a:accent5>
        <a:srgbClr val="9F07C9"/>
      </a:accent5>
      <a:accent6>
        <a:srgbClr val="5415F1"/>
      </a:accent6>
      <a:hlink>
        <a:srgbClr val="EF07DE"/>
      </a:hlink>
      <a:folHlink>
        <a:srgbClr val="B2B2B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544</TotalTime>
  <Words>1312</Words>
  <Application>Microsoft Office PowerPoint</Application>
  <PresentationFormat>Panorámica</PresentationFormat>
  <Paragraphs>57</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Aptos Display</vt:lpstr>
      <vt:lpstr>Constantia</vt:lpstr>
      <vt:lpstr>Arial</vt:lpstr>
      <vt:lpstr>Aptos</vt:lpstr>
      <vt:lpstr>Comic Sans MS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Raúl Medina</cp:lastModifiedBy>
  <cp:revision>63</cp:revision>
  <dcterms:created xsi:type="dcterms:W3CDTF">2025-01-12T08:14:23Z</dcterms:created>
  <dcterms:modified xsi:type="dcterms:W3CDTF">2025-01-20T03:29:14Z</dcterms:modified>
</cp:coreProperties>
</file>