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1" r:id="rId3"/>
    <p:sldId id="285" r:id="rId4"/>
    <p:sldId id="257" r:id="rId5"/>
    <p:sldId id="294" r:id="rId6"/>
    <p:sldId id="296" r:id="rId7"/>
    <p:sldId id="297" r:id="rId8"/>
    <p:sldId id="287" r:id="rId9"/>
    <p:sldId id="260" r:id="rId10"/>
    <p:sldId id="295" r:id="rId11"/>
    <p:sldId id="262" r:id="rId12"/>
    <p:sldId id="298" r:id="rId13"/>
    <p:sldId id="264"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56BC"/>
    <a:srgbClr val="AA811A"/>
    <a:srgbClr val="F4E1B4"/>
    <a:srgbClr val="CCE4FF"/>
    <a:srgbClr val="73816C"/>
    <a:srgbClr val="E0814C"/>
    <a:srgbClr val="FECED4"/>
    <a:srgbClr val="DF061F"/>
    <a:srgbClr val="3C3892"/>
    <a:srgbClr val="D706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0" d="100"/>
          <a:sy n="90" d="100"/>
        </p:scale>
        <p:origin x="32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D7DEAA-5648-42FC-8BC9-7EE25C27EE4B}" type="doc">
      <dgm:prSet loTypeId="urn:microsoft.com/office/officeart/2005/8/layout/hierarchy3" loCatId="relationship" qsTypeId="urn:microsoft.com/office/officeart/2005/8/quickstyle/3d1" qsCatId="3D" csTypeId="urn:microsoft.com/office/officeart/2005/8/colors/accent3_2" csCatId="accent3" phldr="1"/>
      <dgm:spPr/>
      <dgm:t>
        <a:bodyPr/>
        <a:lstStyle/>
        <a:p>
          <a:endParaRPr lang="es-ES"/>
        </a:p>
      </dgm:t>
    </dgm:pt>
    <dgm:pt modelId="{D2BA550D-3BD3-4462-A89E-BA8294697A38}">
      <dgm:prSet phldrT="[Texto]" custT="1"/>
      <dgm:spPr>
        <a:solidFill>
          <a:schemeClr val="accent3">
            <a:lumMod val="75000"/>
          </a:schemeClr>
        </a:solidFill>
        <a:effectLst>
          <a:outerShdw blurRad="50800" dist="38100" dir="2700000" algn="tl" rotWithShape="0">
            <a:prstClr val="black">
              <a:alpha val="40000"/>
            </a:prstClr>
          </a:outerShdw>
        </a:effectLst>
      </dgm:spPr>
      <dgm:t>
        <a:bodyPr/>
        <a:lstStyle/>
        <a:p>
          <a:r>
            <a:rPr lang="es-ES" sz="2400" b="1" dirty="0">
              <a:effectLst>
                <a:outerShdw blurRad="38100" dist="38100" dir="2700000" algn="tl">
                  <a:srgbClr val="000000">
                    <a:alpha val="43137"/>
                  </a:srgbClr>
                </a:outerShdw>
              </a:effectLst>
            </a:rPr>
            <a:t>JEREMÍAS</a:t>
          </a:r>
        </a:p>
      </dgm:t>
    </dgm:pt>
    <dgm:pt modelId="{1274616D-4ACC-4AF8-8BDE-56726BE84C64}" type="parTrans" cxnId="{5E6942C2-DD81-42A3-9131-5C5DE8C6EC88}">
      <dgm:prSet/>
      <dgm:spPr/>
      <dgm:t>
        <a:bodyPr/>
        <a:lstStyle/>
        <a:p>
          <a:endParaRPr lang="es-ES" sz="2000" b="1"/>
        </a:p>
      </dgm:t>
    </dgm:pt>
    <dgm:pt modelId="{C418C743-0DBA-4778-A482-9B30A69B6CCF}" type="sibTrans" cxnId="{5E6942C2-DD81-42A3-9131-5C5DE8C6EC88}">
      <dgm:prSet/>
      <dgm:spPr/>
      <dgm:t>
        <a:bodyPr/>
        <a:lstStyle/>
        <a:p>
          <a:endParaRPr lang="es-ES" sz="2000" b="1"/>
        </a:p>
      </dgm:t>
    </dgm:pt>
    <dgm:pt modelId="{A45A42E7-C624-4924-A96C-473AE095F527}">
      <dgm:prSet phldrT="[Texto]" custT="1"/>
      <dgm:spPr>
        <a:solidFill>
          <a:schemeClr val="accent3">
            <a:lumMod val="20000"/>
            <a:lumOff val="80000"/>
            <a:alpha val="90000"/>
          </a:schemeClr>
        </a:solidFill>
        <a:ln w="38100">
          <a:solidFill>
            <a:schemeClr val="accent3">
              <a:lumMod val="75000"/>
            </a:schemeClr>
          </a:solidFill>
        </a:ln>
        <a:effectLst>
          <a:outerShdw blurRad="50800" dist="38100" dir="2700000" algn="tl" rotWithShape="0">
            <a:prstClr val="black">
              <a:alpha val="40000"/>
            </a:prstClr>
          </a:outerShdw>
        </a:effectLst>
      </dgm:spPr>
      <dgm:t>
        <a:bodyPr/>
        <a:lstStyle/>
        <a:p>
          <a:r>
            <a:rPr lang="es-ES" sz="1800" b="1" dirty="0"/>
            <a:t>PREGUNTA: “Justo eres tú, oh Jehová, para que yo dispute contigo; sin embargo, alegaré mi causa ante ti. ¿Por qué es prosperado el camino de los impíos, y tienen bien todos los que se portan deslealmente?” (</a:t>
          </a:r>
          <a:r>
            <a:rPr lang="es-ES" sz="1800" b="1" dirty="0" err="1"/>
            <a:t>Jer</a:t>
          </a:r>
          <a:r>
            <a:rPr lang="es-ES" sz="1800" b="1" dirty="0"/>
            <a:t>. 12:1)</a:t>
          </a:r>
        </a:p>
      </dgm:t>
    </dgm:pt>
    <dgm:pt modelId="{1B811046-1E5D-4F8A-AFD5-2CDA81BF3F37}" type="parTrans" cxnId="{5EAD19E7-0828-40D9-BEB6-7AA28EE7EF74}">
      <dgm:prSet/>
      <dgm:spPr/>
      <dgm:t>
        <a:bodyPr/>
        <a:lstStyle/>
        <a:p>
          <a:endParaRPr lang="es-ES" sz="2000" b="1"/>
        </a:p>
      </dgm:t>
    </dgm:pt>
    <dgm:pt modelId="{9615A508-E49B-4800-BD53-6D6FFD6C210D}" type="sibTrans" cxnId="{5EAD19E7-0828-40D9-BEB6-7AA28EE7EF74}">
      <dgm:prSet/>
      <dgm:spPr/>
      <dgm:t>
        <a:bodyPr/>
        <a:lstStyle/>
        <a:p>
          <a:endParaRPr lang="es-ES" sz="2000" b="1"/>
        </a:p>
      </dgm:t>
    </dgm:pt>
    <dgm:pt modelId="{3823E508-8432-4F67-8063-5493CFEB534C}">
      <dgm:prSet phldrT="[Texto]" custT="1"/>
      <dgm:spPr>
        <a:solidFill>
          <a:schemeClr val="accent3">
            <a:lumMod val="75000"/>
            <a:alpha val="90000"/>
          </a:schemeClr>
        </a:solidFill>
        <a:ln w="38100">
          <a:solidFill>
            <a:schemeClr val="accent3">
              <a:lumMod val="20000"/>
              <a:lumOff val="80000"/>
            </a:schemeClr>
          </a:solidFill>
        </a:ln>
        <a:effectLst>
          <a:outerShdw blurRad="50800" dist="38100" dir="2700000" algn="tl" rotWithShape="0">
            <a:prstClr val="black">
              <a:alpha val="40000"/>
            </a:prstClr>
          </a:outerShdw>
        </a:effectLst>
      </dgm:spPr>
      <dgm:t>
        <a:bodyPr/>
        <a:lstStyle/>
        <a:p>
          <a:r>
            <a:rPr lang="es-ES" sz="1800" b="1" dirty="0">
              <a:solidFill>
                <a:schemeClr val="bg1"/>
              </a:solidFill>
              <a:effectLst>
                <a:outerShdw blurRad="38100" dist="38100" dir="2700000" algn="tl">
                  <a:srgbClr val="000000">
                    <a:alpha val="43137"/>
                  </a:srgbClr>
                </a:outerShdw>
              </a:effectLst>
            </a:rPr>
            <a:t>RESPUESTA: “Si corriste con los de a pie, y te cansaron, ¿cómo contenderás con los caballos? Y si en la tierra de paz no estabas seguro, ¿cómo harás en la espesura del Jordán?” (</a:t>
          </a:r>
          <a:r>
            <a:rPr lang="es-ES" sz="1800" b="1" dirty="0" err="1">
              <a:solidFill>
                <a:schemeClr val="bg1"/>
              </a:solidFill>
              <a:effectLst>
                <a:outerShdw blurRad="38100" dist="38100" dir="2700000" algn="tl">
                  <a:srgbClr val="000000">
                    <a:alpha val="43137"/>
                  </a:srgbClr>
                </a:outerShdw>
              </a:effectLst>
            </a:rPr>
            <a:t>Jer</a:t>
          </a:r>
          <a:r>
            <a:rPr lang="es-ES" sz="1800" b="1" dirty="0">
              <a:solidFill>
                <a:schemeClr val="bg1"/>
              </a:solidFill>
              <a:effectLst>
                <a:outerShdw blurRad="38100" dist="38100" dir="2700000" algn="tl">
                  <a:srgbClr val="000000">
                    <a:alpha val="43137"/>
                  </a:srgbClr>
                </a:outerShdw>
              </a:effectLst>
            </a:rPr>
            <a:t>. 12:5)</a:t>
          </a:r>
        </a:p>
      </dgm:t>
    </dgm:pt>
    <dgm:pt modelId="{C5757C7C-5F39-4B94-A706-F0E18D32BACA}" type="parTrans" cxnId="{A82184B2-01F7-4FD5-B764-3FCF527265D3}">
      <dgm:prSet/>
      <dgm:spPr/>
      <dgm:t>
        <a:bodyPr/>
        <a:lstStyle/>
        <a:p>
          <a:endParaRPr lang="es-ES" sz="2000" b="1"/>
        </a:p>
      </dgm:t>
    </dgm:pt>
    <dgm:pt modelId="{5DC7743A-B45D-487C-9525-0E0E4A211FFB}" type="sibTrans" cxnId="{A82184B2-01F7-4FD5-B764-3FCF527265D3}">
      <dgm:prSet/>
      <dgm:spPr/>
      <dgm:t>
        <a:bodyPr/>
        <a:lstStyle/>
        <a:p>
          <a:endParaRPr lang="es-ES" sz="2000" b="1"/>
        </a:p>
      </dgm:t>
    </dgm:pt>
    <dgm:pt modelId="{32C348F2-6FF0-4CF5-948A-ED12863AE537}" type="pres">
      <dgm:prSet presAssocID="{46D7DEAA-5648-42FC-8BC9-7EE25C27EE4B}" presName="diagram" presStyleCnt="0">
        <dgm:presLayoutVars>
          <dgm:chPref val="1"/>
          <dgm:dir/>
          <dgm:animOne val="branch"/>
          <dgm:animLvl val="lvl"/>
          <dgm:resizeHandles/>
        </dgm:presLayoutVars>
      </dgm:prSet>
      <dgm:spPr/>
    </dgm:pt>
    <dgm:pt modelId="{E13871E2-CED4-46FB-BC4F-02EC67BF06D6}" type="pres">
      <dgm:prSet presAssocID="{D2BA550D-3BD3-4462-A89E-BA8294697A38}" presName="root" presStyleCnt="0"/>
      <dgm:spPr/>
    </dgm:pt>
    <dgm:pt modelId="{3F81DF5D-3FE8-4255-B886-D19D95BCAAAC}" type="pres">
      <dgm:prSet presAssocID="{D2BA550D-3BD3-4462-A89E-BA8294697A38}" presName="rootComposite" presStyleCnt="0"/>
      <dgm:spPr/>
    </dgm:pt>
    <dgm:pt modelId="{8350B5E1-BB52-4E75-B9AE-31394358D28B}" type="pres">
      <dgm:prSet presAssocID="{D2BA550D-3BD3-4462-A89E-BA8294697A38}" presName="rootText" presStyleLbl="node1" presStyleIdx="0" presStyleCnt="1" custScaleX="190766"/>
      <dgm:spPr/>
    </dgm:pt>
    <dgm:pt modelId="{45DB8108-7A6E-4C8B-80F3-1764ED4D8C73}" type="pres">
      <dgm:prSet presAssocID="{D2BA550D-3BD3-4462-A89E-BA8294697A38}" presName="rootConnector" presStyleLbl="node1" presStyleIdx="0" presStyleCnt="1"/>
      <dgm:spPr/>
    </dgm:pt>
    <dgm:pt modelId="{78595DAB-D86C-4C50-A532-099D6B4EEABD}" type="pres">
      <dgm:prSet presAssocID="{D2BA550D-3BD3-4462-A89E-BA8294697A38}" presName="childShape" presStyleCnt="0"/>
      <dgm:spPr/>
    </dgm:pt>
    <dgm:pt modelId="{54A10075-8A41-4BAB-9FBB-0F6148F5A820}" type="pres">
      <dgm:prSet presAssocID="{1B811046-1E5D-4F8A-AFD5-2CDA81BF3F37}" presName="Name13" presStyleLbl="parChTrans1D2" presStyleIdx="0" presStyleCnt="2"/>
      <dgm:spPr/>
    </dgm:pt>
    <dgm:pt modelId="{34C08719-8CE1-48DF-95D0-AB3FDE29B756}" type="pres">
      <dgm:prSet presAssocID="{A45A42E7-C624-4924-A96C-473AE095F527}" presName="childText" presStyleLbl="bgAcc1" presStyleIdx="0" presStyleCnt="2" custScaleX="535195" custScaleY="358779">
        <dgm:presLayoutVars>
          <dgm:bulletEnabled val="1"/>
        </dgm:presLayoutVars>
      </dgm:prSet>
      <dgm:spPr/>
    </dgm:pt>
    <dgm:pt modelId="{2563CA52-D92A-4316-B17F-B7599B05A75C}" type="pres">
      <dgm:prSet presAssocID="{C5757C7C-5F39-4B94-A706-F0E18D32BACA}" presName="Name13" presStyleLbl="parChTrans1D2" presStyleIdx="1" presStyleCnt="2"/>
      <dgm:spPr/>
    </dgm:pt>
    <dgm:pt modelId="{9FAB287D-DBF1-4496-9875-AC553B761CE5}" type="pres">
      <dgm:prSet presAssocID="{3823E508-8432-4F67-8063-5493CFEB534C}" presName="childText" presStyleLbl="bgAcc1" presStyleIdx="1" presStyleCnt="2" custScaleX="535195" custScaleY="358779">
        <dgm:presLayoutVars>
          <dgm:bulletEnabled val="1"/>
        </dgm:presLayoutVars>
      </dgm:prSet>
      <dgm:spPr/>
    </dgm:pt>
  </dgm:ptLst>
  <dgm:cxnLst>
    <dgm:cxn modelId="{E46E9A13-13FD-45B7-9AAD-3A9BDD976FB7}" type="presOf" srcId="{1B811046-1E5D-4F8A-AFD5-2CDA81BF3F37}" destId="{54A10075-8A41-4BAB-9FBB-0F6148F5A820}" srcOrd="0" destOrd="0" presId="urn:microsoft.com/office/officeart/2005/8/layout/hierarchy3"/>
    <dgm:cxn modelId="{F902355F-87F0-424C-88D5-F90FD781852A}" type="presOf" srcId="{D2BA550D-3BD3-4462-A89E-BA8294697A38}" destId="{45DB8108-7A6E-4C8B-80F3-1764ED4D8C73}" srcOrd="1" destOrd="0" presId="urn:microsoft.com/office/officeart/2005/8/layout/hierarchy3"/>
    <dgm:cxn modelId="{E491C76B-DAB7-4EF3-8DFE-453C69C4A0A6}" type="presOf" srcId="{A45A42E7-C624-4924-A96C-473AE095F527}" destId="{34C08719-8CE1-48DF-95D0-AB3FDE29B756}" srcOrd="0" destOrd="0" presId="urn:microsoft.com/office/officeart/2005/8/layout/hierarchy3"/>
    <dgm:cxn modelId="{A82184B2-01F7-4FD5-B764-3FCF527265D3}" srcId="{D2BA550D-3BD3-4462-A89E-BA8294697A38}" destId="{3823E508-8432-4F67-8063-5493CFEB534C}" srcOrd="1" destOrd="0" parTransId="{C5757C7C-5F39-4B94-A706-F0E18D32BACA}" sibTransId="{5DC7743A-B45D-487C-9525-0E0E4A211FFB}"/>
    <dgm:cxn modelId="{4D29FCB6-A1C8-4635-A3D5-195F58B8668C}" type="presOf" srcId="{46D7DEAA-5648-42FC-8BC9-7EE25C27EE4B}" destId="{32C348F2-6FF0-4CF5-948A-ED12863AE537}" srcOrd="0" destOrd="0" presId="urn:microsoft.com/office/officeart/2005/8/layout/hierarchy3"/>
    <dgm:cxn modelId="{5E6942C2-DD81-42A3-9131-5C5DE8C6EC88}" srcId="{46D7DEAA-5648-42FC-8BC9-7EE25C27EE4B}" destId="{D2BA550D-3BD3-4462-A89E-BA8294697A38}" srcOrd="0" destOrd="0" parTransId="{1274616D-4ACC-4AF8-8BDE-56726BE84C64}" sibTransId="{C418C743-0DBA-4778-A482-9B30A69B6CCF}"/>
    <dgm:cxn modelId="{982F07D1-C66B-4485-9723-40264383AF7D}" type="presOf" srcId="{D2BA550D-3BD3-4462-A89E-BA8294697A38}" destId="{8350B5E1-BB52-4E75-B9AE-31394358D28B}" srcOrd="0" destOrd="0" presId="urn:microsoft.com/office/officeart/2005/8/layout/hierarchy3"/>
    <dgm:cxn modelId="{D704D3E5-4E21-4B0B-AF83-BB048DB269DE}" type="presOf" srcId="{C5757C7C-5F39-4B94-A706-F0E18D32BACA}" destId="{2563CA52-D92A-4316-B17F-B7599B05A75C}" srcOrd="0" destOrd="0" presId="urn:microsoft.com/office/officeart/2005/8/layout/hierarchy3"/>
    <dgm:cxn modelId="{5EAD19E7-0828-40D9-BEB6-7AA28EE7EF74}" srcId="{D2BA550D-3BD3-4462-A89E-BA8294697A38}" destId="{A45A42E7-C624-4924-A96C-473AE095F527}" srcOrd="0" destOrd="0" parTransId="{1B811046-1E5D-4F8A-AFD5-2CDA81BF3F37}" sibTransId="{9615A508-E49B-4800-BD53-6D6FFD6C210D}"/>
    <dgm:cxn modelId="{393A59EC-AAFC-4A34-999F-9A62DEABDEA2}" type="presOf" srcId="{3823E508-8432-4F67-8063-5493CFEB534C}" destId="{9FAB287D-DBF1-4496-9875-AC553B761CE5}" srcOrd="0" destOrd="0" presId="urn:microsoft.com/office/officeart/2005/8/layout/hierarchy3"/>
    <dgm:cxn modelId="{3C3C681A-7396-4CA2-BE42-773796C6806E}" type="presParOf" srcId="{32C348F2-6FF0-4CF5-948A-ED12863AE537}" destId="{E13871E2-CED4-46FB-BC4F-02EC67BF06D6}" srcOrd="0" destOrd="0" presId="urn:microsoft.com/office/officeart/2005/8/layout/hierarchy3"/>
    <dgm:cxn modelId="{9D44F93F-E004-46D5-99BA-3C53A11AC2CC}" type="presParOf" srcId="{E13871E2-CED4-46FB-BC4F-02EC67BF06D6}" destId="{3F81DF5D-3FE8-4255-B886-D19D95BCAAAC}" srcOrd="0" destOrd="0" presId="urn:microsoft.com/office/officeart/2005/8/layout/hierarchy3"/>
    <dgm:cxn modelId="{6CB21254-A569-4EBF-9B01-94041A046BD9}" type="presParOf" srcId="{3F81DF5D-3FE8-4255-B886-D19D95BCAAAC}" destId="{8350B5E1-BB52-4E75-B9AE-31394358D28B}" srcOrd="0" destOrd="0" presId="urn:microsoft.com/office/officeart/2005/8/layout/hierarchy3"/>
    <dgm:cxn modelId="{45F3B4C1-1720-4D97-9015-A1C6BEBD61FD}" type="presParOf" srcId="{3F81DF5D-3FE8-4255-B886-D19D95BCAAAC}" destId="{45DB8108-7A6E-4C8B-80F3-1764ED4D8C73}" srcOrd="1" destOrd="0" presId="urn:microsoft.com/office/officeart/2005/8/layout/hierarchy3"/>
    <dgm:cxn modelId="{919455A2-B6A7-448A-AE41-8B762F338E1E}" type="presParOf" srcId="{E13871E2-CED4-46FB-BC4F-02EC67BF06D6}" destId="{78595DAB-D86C-4C50-A532-099D6B4EEABD}" srcOrd="1" destOrd="0" presId="urn:microsoft.com/office/officeart/2005/8/layout/hierarchy3"/>
    <dgm:cxn modelId="{00108209-CFFE-45AC-AA99-E02D78BF30D4}" type="presParOf" srcId="{78595DAB-D86C-4C50-A532-099D6B4EEABD}" destId="{54A10075-8A41-4BAB-9FBB-0F6148F5A820}" srcOrd="0" destOrd="0" presId="urn:microsoft.com/office/officeart/2005/8/layout/hierarchy3"/>
    <dgm:cxn modelId="{593F12B0-AF93-4756-940C-EF8B93BB9D4A}" type="presParOf" srcId="{78595DAB-D86C-4C50-A532-099D6B4EEABD}" destId="{34C08719-8CE1-48DF-95D0-AB3FDE29B756}" srcOrd="1" destOrd="0" presId="urn:microsoft.com/office/officeart/2005/8/layout/hierarchy3"/>
    <dgm:cxn modelId="{777CF8E6-45B4-45FE-87D6-A5F5CCC4709E}" type="presParOf" srcId="{78595DAB-D86C-4C50-A532-099D6B4EEABD}" destId="{2563CA52-D92A-4316-B17F-B7599B05A75C}" srcOrd="2" destOrd="0" presId="urn:microsoft.com/office/officeart/2005/8/layout/hierarchy3"/>
    <dgm:cxn modelId="{49459061-D6D2-4956-9E6A-83152C933EC7}" type="presParOf" srcId="{78595DAB-D86C-4C50-A532-099D6B4EEABD}" destId="{9FAB287D-DBF1-4496-9875-AC553B761CE5}" srcOrd="3"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D7DEAA-5648-42FC-8BC9-7EE25C27EE4B}" type="doc">
      <dgm:prSet loTypeId="urn:microsoft.com/office/officeart/2005/8/layout/hierarchy3" loCatId="relationship" qsTypeId="urn:microsoft.com/office/officeart/2005/8/quickstyle/3d1" qsCatId="3D" csTypeId="urn:microsoft.com/office/officeart/2005/8/colors/accent1_2" csCatId="accent1" phldr="1"/>
      <dgm:spPr/>
      <dgm:t>
        <a:bodyPr/>
        <a:lstStyle/>
        <a:p>
          <a:endParaRPr lang="es-ES"/>
        </a:p>
      </dgm:t>
    </dgm:pt>
    <dgm:pt modelId="{D2BA550D-3BD3-4462-A89E-BA8294697A38}">
      <dgm:prSet phldrT="[Texto]" custT="1"/>
      <dgm:spPr>
        <a:solidFill>
          <a:schemeClr val="accent5">
            <a:lumMod val="50000"/>
          </a:schemeClr>
        </a:solidFill>
        <a:effectLst>
          <a:outerShdw blurRad="50800" dist="38100" dir="2700000" algn="tl" rotWithShape="0">
            <a:prstClr val="black">
              <a:alpha val="40000"/>
            </a:prstClr>
          </a:outerShdw>
        </a:effectLst>
      </dgm:spPr>
      <dgm:t>
        <a:bodyPr/>
        <a:lstStyle/>
        <a:p>
          <a:r>
            <a:rPr lang="es-ES" sz="2400" b="1" dirty="0"/>
            <a:t>HABACUC</a:t>
          </a:r>
        </a:p>
      </dgm:t>
    </dgm:pt>
    <dgm:pt modelId="{1274616D-4ACC-4AF8-8BDE-56726BE84C64}" type="parTrans" cxnId="{5E6942C2-DD81-42A3-9131-5C5DE8C6EC88}">
      <dgm:prSet/>
      <dgm:spPr/>
      <dgm:t>
        <a:bodyPr/>
        <a:lstStyle/>
        <a:p>
          <a:endParaRPr lang="es-ES" sz="2000" b="1"/>
        </a:p>
      </dgm:t>
    </dgm:pt>
    <dgm:pt modelId="{C418C743-0DBA-4778-A482-9B30A69B6CCF}" type="sibTrans" cxnId="{5E6942C2-DD81-42A3-9131-5C5DE8C6EC88}">
      <dgm:prSet/>
      <dgm:spPr/>
      <dgm:t>
        <a:bodyPr/>
        <a:lstStyle/>
        <a:p>
          <a:endParaRPr lang="es-ES" sz="2000" b="1"/>
        </a:p>
      </dgm:t>
    </dgm:pt>
    <dgm:pt modelId="{A45A42E7-C624-4924-A96C-473AE095F527}">
      <dgm:prSet phldrT="[Texto]" custT="1"/>
      <dgm:spPr>
        <a:solidFill>
          <a:schemeClr val="accent2">
            <a:lumMod val="40000"/>
            <a:lumOff val="60000"/>
            <a:alpha val="90000"/>
          </a:schemeClr>
        </a:solidFill>
        <a:ln w="38100">
          <a:solidFill>
            <a:schemeClr val="accent2">
              <a:lumMod val="50000"/>
            </a:schemeClr>
          </a:solidFill>
        </a:ln>
        <a:effectLst>
          <a:outerShdw blurRad="50800" dist="38100" dir="2700000" algn="tl" rotWithShape="0">
            <a:prstClr val="black">
              <a:alpha val="40000"/>
            </a:prstClr>
          </a:outerShdw>
        </a:effectLst>
      </dgm:spPr>
      <dgm:t>
        <a:bodyPr/>
        <a:lstStyle/>
        <a:p>
          <a:r>
            <a:rPr lang="es-ES" sz="1800" b="1" dirty="0"/>
            <a:t>PREGUNTA: “¿Hasta cuándo, oh Jehová, clamaré, y no oirás; y daré voces a ti a causa de la violencia, y no salvarás?” (Hab. 1:2)</a:t>
          </a:r>
        </a:p>
      </dgm:t>
    </dgm:pt>
    <dgm:pt modelId="{1B811046-1E5D-4F8A-AFD5-2CDA81BF3F37}" type="parTrans" cxnId="{5EAD19E7-0828-40D9-BEB6-7AA28EE7EF74}">
      <dgm:prSet/>
      <dgm:spPr>
        <a:ln>
          <a:solidFill>
            <a:schemeClr val="accent2">
              <a:lumMod val="50000"/>
            </a:schemeClr>
          </a:solidFill>
        </a:ln>
      </dgm:spPr>
      <dgm:t>
        <a:bodyPr/>
        <a:lstStyle/>
        <a:p>
          <a:endParaRPr lang="es-ES" sz="2000" b="1"/>
        </a:p>
      </dgm:t>
    </dgm:pt>
    <dgm:pt modelId="{9615A508-E49B-4800-BD53-6D6FFD6C210D}" type="sibTrans" cxnId="{5EAD19E7-0828-40D9-BEB6-7AA28EE7EF74}">
      <dgm:prSet/>
      <dgm:spPr/>
      <dgm:t>
        <a:bodyPr/>
        <a:lstStyle/>
        <a:p>
          <a:endParaRPr lang="es-ES" sz="2000" b="1"/>
        </a:p>
      </dgm:t>
    </dgm:pt>
    <dgm:pt modelId="{3823E508-8432-4F67-8063-5493CFEB534C}">
      <dgm:prSet phldrT="[Texto]" custT="1"/>
      <dgm:spPr>
        <a:solidFill>
          <a:schemeClr val="accent2">
            <a:lumMod val="50000"/>
            <a:alpha val="90000"/>
          </a:schemeClr>
        </a:solidFill>
        <a:ln w="38100">
          <a:solidFill>
            <a:schemeClr val="accent2">
              <a:lumMod val="40000"/>
              <a:lumOff val="60000"/>
            </a:schemeClr>
          </a:solidFill>
        </a:ln>
        <a:effectLst>
          <a:outerShdw blurRad="50800" dist="38100" dir="2700000" algn="tl" rotWithShape="0">
            <a:prstClr val="black">
              <a:alpha val="40000"/>
            </a:prstClr>
          </a:outerShdw>
        </a:effectLst>
      </dgm:spPr>
      <dgm:t>
        <a:bodyPr/>
        <a:lstStyle/>
        <a:p>
          <a:r>
            <a:rPr lang="es-ES" sz="1800" b="1" dirty="0">
              <a:solidFill>
                <a:schemeClr val="bg1"/>
              </a:solidFill>
              <a:effectLst>
                <a:outerShdw blurRad="38100" dist="38100" dir="2700000" algn="tl">
                  <a:srgbClr val="000000">
                    <a:alpha val="43137"/>
                  </a:srgbClr>
                </a:outerShdw>
              </a:effectLst>
            </a:rPr>
            <a:t>RESPUESTA: “Aunque la visión tardará aún por un tiempo, mas se apresura hacia el fin, y no mentirá; aunque tardare, espéralo, porque sin duda vendrá, no tardará” (Hab. 2:3)</a:t>
          </a:r>
        </a:p>
      </dgm:t>
    </dgm:pt>
    <dgm:pt modelId="{C5757C7C-5F39-4B94-A706-F0E18D32BACA}" type="parTrans" cxnId="{A82184B2-01F7-4FD5-B764-3FCF527265D3}">
      <dgm:prSet/>
      <dgm:spPr>
        <a:ln>
          <a:solidFill>
            <a:schemeClr val="accent2">
              <a:lumMod val="50000"/>
            </a:schemeClr>
          </a:solidFill>
        </a:ln>
      </dgm:spPr>
      <dgm:t>
        <a:bodyPr/>
        <a:lstStyle/>
        <a:p>
          <a:endParaRPr lang="es-ES" sz="2000" b="1"/>
        </a:p>
      </dgm:t>
    </dgm:pt>
    <dgm:pt modelId="{5DC7743A-B45D-487C-9525-0E0E4A211FFB}" type="sibTrans" cxnId="{A82184B2-01F7-4FD5-B764-3FCF527265D3}">
      <dgm:prSet/>
      <dgm:spPr/>
      <dgm:t>
        <a:bodyPr/>
        <a:lstStyle/>
        <a:p>
          <a:endParaRPr lang="es-ES" sz="2000" b="1"/>
        </a:p>
      </dgm:t>
    </dgm:pt>
    <dgm:pt modelId="{32C348F2-6FF0-4CF5-948A-ED12863AE537}" type="pres">
      <dgm:prSet presAssocID="{46D7DEAA-5648-42FC-8BC9-7EE25C27EE4B}" presName="diagram" presStyleCnt="0">
        <dgm:presLayoutVars>
          <dgm:chPref val="1"/>
          <dgm:dir/>
          <dgm:animOne val="branch"/>
          <dgm:animLvl val="lvl"/>
          <dgm:resizeHandles/>
        </dgm:presLayoutVars>
      </dgm:prSet>
      <dgm:spPr/>
    </dgm:pt>
    <dgm:pt modelId="{E13871E2-CED4-46FB-BC4F-02EC67BF06D6}" type="pres">
      <dgm:prSet presAssocID="{D2BA550D-3BD3-4462-A89E-BA8294697A38}" presName="root" presStyleCnt="0"/>
      <dgm:spPr/>
    </dgm:pt>
    <dgm:pt modelId="{3F81DF5D-3FE8-4255-B886-D19D95BCAAAC}" type="pres">
      <dgm:prSet presAssocID="{D2BA550D-3BD3-4462-A89E-BA8294697A38}" presName="rootComposite" presStyleCnt="0"/>
      <dgm:spPr/>
    </dgm:pt>
    <dgm:pt modelId="{8350B5E1-BB52-4E75-B9AE-31394358D28B}" type="pres">
      <dgm:prSet presAssocID="{D2BA550D-3BD3-4462-A89E-BA8294697A38}" presName="rootText" presStyleLbl="node1" presStyleIdx="0" presStyleCnt="1" custScaleX="190766"/>
      <dgm:spPr/>
    </dgm:pt>
    <dgm:pt modelId="{45DB8108-7A6E-4C8B-80F3-1764ED4D8C73}" type="pres">
      <dgm:prSet presAssocID="{D2BA550D-3BD3-4462-A89E-BA8294697A38}" presName="rootConnector" presStyleLbl="node1" presStyleIdx="0" presStyleCnt="1"/>
      <dgm:spPr/>
    </dgm:pt>
    <dgm:pt modelId="{78595DAB-D86C-4C50-A532-099D6B4EEABD}" type="pres">
      <dgm:prSet presAssocID="{D2BA550D-3BD3-4462-A89E-BA8294697A38}" presName="childShape" presStyleCnt="0"/>
      <dgm:spPr/>
    </dgm:pt>
    <dgm:pt modelId="{54A10075-8A41-4BAB-9FBB-0F6148F5A820}" type="pres">
      <dgm:prSet presAssocID="{1B811046-1E5D-4F8A-AFD5-2CDA81BF3F37}" presName="Name13" presStyleLbl="parChTrans1D2" presStyleIdx="0" presStyleCnt="2"/>
      <dgm:spPr/>
    </dgm:pt>
    <dgm:pt modelId="{34C08719-8CE1-48DF-95D0-AB3FDE29B756}" type="pres">
      <dgm:prSet presAssocID="{A45A42E7-C624-4924-A96C-473AE095F527}" presName="childText" presStyleLbl="bgAcc1" presStyleIdx="0" presStyleCnt="2" custScaleX="456073" custScaleY="358779">
        <dgm:presLayoutVars>
          <dgm:bulletEnabled val="1"/>
        </dgm:presLayoutVars>
      </dgm:prSet>
      <dgm:spPr/>
    </dgm:pt>
    <dgm:pt modelId="{2563CA52-D92A-4316-B17F-B7599B05A75C}" type="pres">
      <dgm:prSet presAssocID="{C5757C7C-5F39-4B94-A706-F0E18D32BACA}" presName="Name13" presStyleLbl="parChTrans1D2" presStyleIdx="1" presStyleCnt="2"/>
      <dgm:spPr/>
    </dgm:pt>
    <dgm:pt modelId="{9FAB287D-DBF1-4496-9875-AC553B761CE5}" type="pres">
      <dgm:prSet presAssocID="{3823E508-8432-4F67-8063-5493CFEB534C}" presName="childText" presStyleLbl="bgAcc1" presStyleIdx="1" presStyleCnt="2" custScaleX="456073" custScaleY="358779">
        <dgm:presLayoutVars>
          <dgm:bulletEnabled val="1"/>
        </dgm:presLayoutVars>
      </dgm:prSet>
      <dgm:spPr/>
    </dgm:pt>
  </dgm:ptLst>
  <dgm:cxnLst>
    <dgm:cxn modelId="{E46E9A13-13FD-45B7-9AAD-3A9BDD976FB7}" type="presOf" srcId="{1B811046-1E5D-4F8A-AFD5-2CDA81BF3F37}" destId="{54A10075-8A41-4BAB-9FBB-0F6148F5A820}" srcOrd="0" destOrd="0" presId="urn:microsoft.com/office/officeart/2005/8/layout/hierarchy3"/>
    <dgm:cxn modelId="{F902355F-87F0-424C-88D5-F90FD781852A}" type="presOf" srcId="{D2BA550D-3BD3-4462-A89E-BA8294697A38}" destId="{45DB8108-7A6E-4C8B-80F3-1764ED4D8C73}" srcOrd="1" destOrd="0" presId="urn:microsoft.com/office/officeart/2005/8/layout/hierarchy3"/>
    <dgm:cxn modelId="{E491C76B-DAB7-4EF3-8DFE-453C69C4A0A6}" type="presOf" srcId="{A45A42E7-C624-4924-A96C-473AE095F527}" destId="{34C08719-8CE1-48DF-95D0-AB3FDE29B756}" srcOrd="0" destOrd="0" presId="urn:microsoft.com/office/officeart/2005/8/layout/hierarchy3"/>
    <dgm:cxn modelId="{A82184B2-01F7-4FD5-B764-3FCF527265D3}" srcId="{D2BA550D-3BD3-4462-A89E-BA8294697A38}" destId="{3823E508-8432-4F67-8063-5493CFEB534C}" srcOrd="1" destOrd="0" parTransId="{C5757C7C-5F39-4B94-A706-F0E18D32BACA}" sibTransId="{5DC7743A-B45D-487C-9525-0E0E4A211FFB}"/>
    <dgm:cxn modelId="{4D29FCB6-A1C8-4635-A3D5-195F58B8668C}" type="presOf" srcId="{46D7DEAA-5648-42FC-8BC9-7EE25C27EE4B}" destId="{32C348F2-6FF0-4CF5-948A-ED12863AE537}" srcOrd="0" destOrd="0" presId="urn:microsoft.com/office/officeart/2005/8/layout/hierarchy3"/>
    <dgm:cxn modelId="{5E6942C2-DD81-42A3-9131-5C5DE8C6EC88}" srcId="{46D7DEAA-5648-42FC-8BC9-7EE25C27EE4B}" destId="{D2BA550D-3BD3-4462-A89E-BA8294697A38}" srcOrd="0" destOrd="0" parTransId="{1274616D-4ACC-4AF8-8BDE-56726BE84C64}" sibTransId="{C418C743-0DBA-4778-A482-9B30A69B6CCF}"/>
    <dgm:cxn modelId="{982F07D1-C66B-4485-9723-40264383AF7D}" type="presOf" srcId="{D2BA550D-3BD3-4462-A89E-BA8294697A38}" destId="{8350B5E1-BB52-4E75-B9AE-31394358D28B}" srcOrd="0" destOrd="0" presId="urn:microsoft.com/office/officeart/2005/8/layout/hierarchy3"/>
    <dgm:cxn modelId="{D704D3E5-4E21-4B0B-AF83-BB048DB269DE}" type="presOf" srcId="{C5757C7C-5F39-4B94-A706-F0E18D32BACA}" destId="{2563CA52-D92A-4316-B17F-B7599B05A75C}" srcOrd="0" destOrd="0" presId="urn:microsoft.com/office/officeart/2005/8/layout/hierarchy3"/>
    <dgm:cxn modelId="{5EAD19E7-0828-40D9-BEB6-7AA28EE7EF74}" srcId="{D2BA550D-3BD3-4462-A89E-BA8294697A38}" destId="{A45A42E7-C624-4924-A96C-473AE095F527}" srcOrd="0" destOrd="0" parTransId="{1B811046-1E5D-4F8A-AFD5-2CDA81BF3F37}" sibTransId="{9615A508-E49B-4800-BD53-6D6FFD6C210D}"/>
    <dgm:cxn modelId="{393A59EC-AAFC-4A34-999F-9A62DEABDEA2}" type="presOf" srcId="{3823E508-8432-4F67-8063-5493CFEB534C}" destId="{9FAB287D-DBF1-4496-9875-AC553B761CE5}" srcOrd="0" destOrd="0" presId="urn:microsoft.com/office/officeart/2005/8/layout/hierarchy3"/>
    <dgm:cxn modelId="{3C3C681A-7396-4CA2-BE42-773796C6806E}" type="presParOf" srcId="{32C348F2-6FF0-4CF5-948A-ED12863AE537}" destId="{E13871E2-CED4-46FB-BC4F-02EC67BF06D6}" srcOrd="0" destOrd="0" presId="urn:microsoft.com/office/officeart/2005/8/layout/hierarchy3"/>
    <dgm:cxn modelId="{9D44F93F-E004-46D5-99BA-3C53A11AC2CC}" type="presParOf" srcId="{E13871E2-CED4-46FB-BC4F-02EC67BF06D6}" destId="{3F81DF5D-3FE8-4255-B886-D19D95BCAAAC}" srcOrd="0" destOrd="0" presId="urn:microsoft.com/office/officeart/2005/8/layout/hierarchy3"/>
    <dgm:cxn modelId="{6CB21254-A569-4EBF-9B01-94041A046BD9}" type="presParOf" srcId="{3F81DF5D-3FE8-4255-B886-D19D95BCAAAC}" destId="{8350B5E1-BB52-4E75-B9AE-31394358D28B}" srcOrd="0" destOrd="0" presId="urn:microsoft.com/office/officeart/2005/8/layout/hierarchy3"/>
    <dgm:cxn modelId="{45F3B4C1-1720-4D97-9015-A1C6BEBD61FD}" type="presParOf" srcId="{3F81DF5D-3FE8-4255-B886-D19D95BCAAAC}" destId="{45DB8108-7A6E-4C8B-80F3-1764ED4D8C73}" srcOrd="1" destOrd="0" presId="urn:microsoft.com/office/officeart/2005/8/layout/hierarchy3"/>
    <dgm:cxn modelId="{919455A2-B6A7-448A-AE41-8B762F338E1E}" type="presParOf" srcId="{E13871E2-CED4-46FB-BC4F-02EC67BF06D6}" destId="{78595DAB-D86C-4C50-A532-099D6B4EEABD}" srcOrd="1" destOrd="0" presId="urn:microsoft.com/office/officeart/2005/8/layout/hierarchy3"/>
    <dgm:cxn modelId="{00108209-CFFE-45AC-AA99-E02D78BF30D4}" type="presParOf" srcId="{78595DAB-D86C-4C50-A532-099D6B4EEABD}" destId="{54A10075-8A41-4BAB-9FBB-0F6148F5A820}" srcOrd="0" destOrd="0" presId="urn:microsoft.com/office/officeart/2005/8/layout/hierarchy3"/>
    <dgm:cxn modelId="{593F12B0-AF93-4756-940C-EF8B93BB9D4A}" type="presParOf" srcId="{78595DAB-D86C-4C50-A532-099D6B4EEABD}" destId="{34C08719-8CE1-48DF-95D0-AB3FDE29B756}" srcOrd="1" destOrd="0" presId="urn:microsoft.com/office/officeart/2005/8/layout/hierarchy3"/>
    <dgm:cxn modelId="{777CF8E6-45B4-45FE-87D6-A5F5CCC4709E}" type="presParOf" srcId="{78595DAB-D86C-4C50-A532-099D6B4EEABD}" destId="{2563CA52-D92A-4316-B17F-B7599B05A75C}" srcOrd="2" destOrd="0" presId="urn:microsoft.com/office/officeart/2005/8/layout/hierarchy3"/>
    <dgm:cxn modelId="{49459061-D6D2-4956-9E6A-83152C933EC7}" type="presParOf" srcId="{78595DAB-D86C-4C50-A532-099D6B4EEABD}" destId="{9FAB287D-DBF1-4496-9875-AC553B761CE5}" srcOrd="3" destOrd="0" presId="urn:microsoft.com/office/officeart/2005/8/layout/hierarchy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D7DEAA-5648-42FC-8BC9-7EE25C27EE4B}" type="doc">
      <dgm:prSet loTypeId="urn:microsoft.com/office/officeart/2005/8/layout/hierarchy3" loCatId="relationship" qsTypeId="urn:microsoft.com/office/officeart/2005/8/quickstyle/3d1" qsCatId="3D" csTypeId="urn:microsoft.com/office/officeart/2005/8/colors/accent1_2" csCatId="accent1" phldr="1"/>
      <dgm:spPr/>
      <dgm:t>
        <a:bodyPr/>
        <a:lstStyle/>
        <a:p>
          <a:endParaRPr lang="es-ES"/>
        </a:p>
      </dgm:t>
    </dgm:pt>
    <dgm:pt modelId="{D2BA550D-3BD3-4462-A89E-BA8294697A38}">
      <dgm:prSet phldrT="[Texto]" custT="1"/>
      <dgm:spPr>
        <a:solidFill>
          <a:schemeClr val="accent1">
            <a:lumMod val="50000"/>
          </a:schemeClr>
        </a:solidFill>
      </dgm:spPr>
      <dgm:t>
        <a:bodyPr/>
        <a:lstStyle/>
        <a:p>
          <a:r>
            <a:rPr lang="es-ES" sz="2400" b="1" dirty="0">
              <a:effectLst>
                <a:outerShdw blurRad="38100" dist="38100" dir="2700000" algn="tl">
                  <a:srgbClr val="000000">
                    <a:alpha val="43137"/>
                  </a:srgbClr>
                </a:outerShdw>
              </a:effectLst>
            </a:rPr>
            <a:t>DAVID</a:t>
          </a:r>
        </a:p>
      </dgm:t>
    </dgm:pt>
    <dgm:pt modelId="{1274616D-4ACC-4AF8-8BDE-56726BE84C64}" type="parTrans" cxnId="{5E6942C2-DD81-42A3-9131-5C5DE8C6EC88}">
      <dgm:prSet/>
      <dgm:spPr/>
      <dgm:t>
        <a:bodyPr/>
        <a:lstStyle/>
        <a:p>
          <a:endParaRPr lang="es-ES" sz="2000" b="1"/>
        </a:p>
      </dgm:t>
    </dgm:pt>
    <dgm:pt modelId="{C418C743-0DBA-4778-A482-9B30A69B6CCF}" type="sibTrans" cxnId="{5E6942C2-DD81-42A3-9131-5C5DE8C6EC88}">
      <dgm:prSet/>
      <dgm:spPr/>
      <dgm:t>
        <a:bodyPr/>
        <a:lstStyle/>
        <a:p>
          <a:endParaRPr lang="es-ES" sz="2000" b="1"/>
        </a:p>
      </dgm:t>
    </dgm:pt>
    <dgm:pt modelId="{A45A42E7-C624-4924-A96C-473AE095F527}">
      <dgm:prSet phldrT="[Texto]" custT="1"/>
      <dgm:spPr>
        <a:solidFill>
          <a:schemeClr val="accent1">
            <a:lumMod val="40000"/>
            <a:lumOff val="60000"/>
            <a:alpha val="90000"/>
          </a:schemeClr>
        </a:solidFill>
        <a:ln w="38100">
          <a:solidFill>
            <a:schemeClr val="accent1">
              <a:lumMod val="50000"/>
            </a:schemeClr>
          </a:solidFill>
        </a:ln>
      </dgm:spPr>
      <dgm:t>
        <a:bodyPr/>
        <a:lstStyle/>
        <a:p>
          <a:r>
            <a:rPr lang="es-ES" sz="1800" b="1" dirty="0"/>
            <a:t>PREGUNTA: “Señor, ¿hasta cuándo verás esto? Rescata mi alma de sus destrucciones, mi vida de los leones” (Sal. 35:17)</a:t>
          </a:r>
        </a:p>
      </dgm:t>
    </dgm:pt>
    <dgm:pt modelId="{1B811046-1E5D-4F8A-AFD5-2CDA81BF3F37}" type="parTrans" cxnId="{5EAD19E7-0828-40D9-BEB6-7AA28EE7EF74}">
      <dgm:prSet/>
      <dgm:spPr/>
      <dgm:t>
        <a:bodyPr/>
        <a:lstStyle/>
        <a:p>
          <a:endParaRPr lang="es-ES" sz="2000" b="1"/>
        </a:p>
      </dgm:t>
    </dgm:pt>
    <dgm:pt modelId="{9615A508-E49B-4800-BD53-6D6FFD6C210D}" type="sibTrans" cxnId="{5EAD19E7-0828-40D9-BEB6-7AA28EE7EF74}">
      <dgm:prSet/>
      <dgm:spPr/>
      <dgm:t>
        <a:bodyPr/>
        <a:lstStyle/>
        <a:p>
          <a:endParaRPr lang="es-ES" sz="2000" b="1"/>
        </a:p>
      </dgm:t>
    </dgm:pt>
    <dgm:pt modelId="{3823E508-8432-4F67-8063-5493CFEB534C}">
      <dgm:prSet phldrT="[Texto]" custT="1"/>
      <dgm:spPr>
        <a:solidFill>
          <a:schemeClr val="accent1">
            <a:lumMod val="50000"/>
            <a:alpha val="90000"/>
          </a:schemeClr>
        </a:solidFill>
        <a:ln w="38100">
          <a:solidFill>
            <a:schemeClr val="accent1">
              <a:lumMod val="40000"/>
              <a:lumOff val="60000"/>
            </a:schemeClr>
          </a:solidFill>
        </a:ln>
      </dgm:spPr>
      <dgm:t>
        <a:bodyPr/>
        <a:lstStyle/>
        <a:p>
          <a:r>
            <a:rPr lang="es-ES" sz="1800" b="1" dirty="0">
              <a:solidFill>
                <a:schemeClr val="bg1"/>
              </a:solidFill>
              <a:effectLst>
                <a:outerShdw blurRad="38100" dist="38100" dir="2700000" algn="tl">
                  <a:srgbClr val="000000">
                    <a:alpha val="43137"/>
                  </a:srgbClr>
                </a:outerShdw>
              </a:effectLst>
            </a:rPr>
            <a:t>RESPUESTA: “Canten y alégrense los que están a favor de mi justa causa, y digan siempre: Sea exaltado Jehová, que ama la paz de su siervo” (Sal. 35:27)</a:t>
          </a:r>
        </a:p>
      </dgm:t>
    </dgm:pt>
    <dgm:pt modelId="{C5757C7C-5F39-4B94-A706-F0E18D32BACA}" type="parTrans" cxnId="{A82184B2-01F7-4FD5-B764-3FCF527265D3}">
      <dgm:prSet/>
      <dgm:spPr/>
      <dgm:t>
        <a:bodyPr/>
        <a:lstStyle/>
        <a:p>
          <a:endParaRPr lang="es-ES" sz="2000" b="1"/>
        </a:p>
      </dgm:t>
    </dgm:pt>
    <dgm:pt modelId="{5DC7743A-B45D-487C-9525-0E0E4A211FFB}" type="sibTrans" cxnId="{A82184B2-01F7-4FD5-B764-3FCF527265D3}">
      <dgm:prSet/>
      <dgm:spPr/>
      <dgm:t>
        <a:bodyPr/>
        <a:lstStyle/>
        <a:p>
          <a:endParaRPr lang="es-ES" sz="2000" b="1"/>
        </a:p>
      </dgm:t>
    </dgm:pt>
    <dgm:pt modelId="{32C348F2-6FF0-4CF5-948A-ED12863AE537}" type="pres">
      <dgm:prSet presAssocID="{46D7DEAA-5648-42FC-8BC9-7EE25C27EE4B}" presName="diagram" presStyleCnt="0">
        <dgm:presLayoutVars>
          <dgm:chPref val="1"/>
          <dgm:dir/>
          <dgm:animOne val="branch"/>
          <dgm:animLvl val="lvl"/>
          <dgm:resizeHandles/>
        </dgm:presLayoutVars>
      </dgm:prSet>
      <dgm:spPr/>
    </dgm:pt>
    <dgm:pt modelId="{E13871E2-CED4-46FB-BC4F-02EC67BF06D6}" type="pres">
      <dgm:prSet presAssocID="{D2BA550D-3BD3-4462-A89E-BA8294697A38}" presName="root" presStyleCnt="0"/>
      <dgm:spPr/>
    </dgm:pt>
    <dgm:pt modelId="{3F81DF5D-3FE8-4255-B886-D19D95BCAAAC}" type="pres">
      <dgm:prSet presAssocID="{D2BA550D-3BD3-4462-A89E-BA8294697A38}" presName="rootComposite" presStyleCnt="0"/>
      <dgm:spPr/>
    </dgm:pt>
    <dgm:pt modelId="{8350B5E1-BB52-4E75-B9AE-31394358D28B}" type="pres">
      <dgm:prSet presAssocID="{D2BA550D-3BD3-4462-A89E-BA8294697A38}" presName="rootText" presStyleLbl="node1" presStyleIdx="0" presStyleCnt="1" custScaleX="190766"/>
      <dgm:spPr/>
    </dgm:pt>
    <dgm:pt modelId="{45DB8108-7A6E-4C8B-80F3-1764ED4D8C73}" type="pres">
      <dgm:prSet presAssocID="{D2BA550D-3BD3-4462-A89E-BA8294697A38}" presName="rootConnector" presStyleLbl="node1" presStyleIdx="0" presStyleCnt="1"/>
      <dgm:spPr/>
    </dgm:pt>
    <dgm:pt modelId="{78595DAB-D86C-4C50-A532-099D6B4EEABD}" type="pres">
      <dgm:prSet presAssocID="{D2BA550D-3BD3-4462-A89E-BA8294697A38}" presName="childShape" presStyleCnt="0"/>
      <dgm:spPr/>
    </dgm:pt>
    <dgm:pt modelId="{54A10075-8A41-4BAB-9FBB-0F6148F5A820}" type="pres">
      <dgm:prSet presAssocID="{1B811046-1E5D-4F8A-AFD5-2CDA81BF3F37}" presName="Name13" presStyleLbl="parChTrans1D2" presStyleIdx="0" presStyleCnt="2"/>
      <dgm:spPr/>
    </dgm:pt>
    <dgm:pt modelId="{34C08719-8CE1-48DF-95D0-AB3FDE29B756}" type="pres">
      <dgm:prSet presAssocID="{A45A42E7-C624-4924-A96C-473AE095F527}" presName="childText" presStyleLbl="bgAcc1" presStyleIdx="0" presStyleCnt="2" custScaleX="456073" custScaleY="358779">
        <dgm:presLayoutVars>
          <dgm:bulletEnabled val="1"/>
        </dgm:presLayoutVars>
      </dgm:prSet>
      <dgm:spPr/>
    </dgm:pt>
    <dgm:pt modelId="{2563CA52-D92A-4316-B17F-B7599B05A75C}" type="pres">
      <dgm:prSet presAssocID="{C5757C7C-5F39-4B94-A706-F0E18D32BACA}" presName="Name13" presStyleLbl="parChTrans1D2" presStyleIdx="1" presStyleCnt="2"/>
      <dgm:spPr/>
    </dgm:pt>
    <dgm:pt modelId="{9FAB287D-DBF1-4496-9875-AC553B761CE5}" type="pres">
      <dgm:prSet presAssocID="{3823E508-8432-4F67-8063-5493CFEB534C}" presName="childText" presStyleLbl="bgAcc1" presStyleIdx="1" presStyleCnt="2" custScaleX="456073" custScaleY="358779">
        <dgm:presLayoutVars>
          <dgm:bulletEnabled val="1"/>
        </dgm:presLayoutVars>
      </dgm:prSet>
      <dgm:spPr/>
    </dgm:pt>
  </dgm:ptLst>
  <dgm:cxnLst>
    <dgm:cxn modelId="{E46E9A13-13FD-45B7-9AAD-3A9BDD976FB7}" type="presOf" srcId="{1B811046-1E5D-4F8A-AFD5-2CDA81BF3F37}" destId="{54A10075-8A41-4BAB-9FBB-0F6148F5A820}" srcOrd="0" destOrd="0" presId="urn:microsoft.com/office/officeart/2005/8/layout/hierarchy3"/>
    <dgm:cxn modelId="{F902355F-87F0-424C-88D5-F90FD781852A}" type="presOf" srcId="{D2BA550D-3BD3-4462-A89E-BA8294697A38}" destId="{45DB8108-7A6E-4C8B-80F3-1764ED4D8C73}" srcOrd="1" destOrd="0" presId="urn:microsoft.com/office/officeart/2005/8/layout/hierarchy3"/>
    <dgm:cxn modelId="{E491C76B-DAB7-4EF3-8DFE-453C69C4A0A6}" type="presOf" srcId="{A45A42E7-C624-4924-A96C-473AE095F527}" destId="{34C08719-8CE1-48DF-95D0-AB3FDE29B756}" srcOrd="0" destOrd="0" presId="urn:microsoft.com/office/officeart/2005/8/layout/hierarchy3"/>
    <dgm:cxn modelId="{A82184B2-01F7-4FD5-B764-3FCF527265D3}" srcId="{D2BA550D-3BD3-4462-A89E-BA8294697A38}" destId="{3823E508-8432-4F67-8063-5493CFEB534C}" srcOrd="1" destOrd="0" parTransId="{C5757C7C-5F39-4B94-A706-F0E18D32BACA}" sibTransId="{5DC7743A-B45D-487C-9525-0E0E4A211FFB}"/>
    <dgm:cxn modelId="{4D29FCB6-A1C8-4635-A3D5-195F58B8668C}" type="presOf" srcId="{46D7DEAA-5648-42FC-8BC9-7EE25C27EE4B}" destId="{32C348F2-6FF0-4CF5-948A-ED12863AE537}" srcOrd="0" destOrd="0" presId="urn:microsoft.com/office/officeart/2005/8/layout/hierarchy3"/>
    <dgm:cxn modelId="{5E6942C2-DD81-42A3-9131-5C5DE8C6EC88}" srcId="{46D7DEAA-5648-42FC-8BC9-7EE25C27EE4B}" destId="{D2BA550D-3BD3-4462-A89E-BA8294697A38}" srcOrd="0" destOrd="0" parTransId="{1274616D-4ACC-4AF8-8BDE-56726BE84C64}" sibTransId="{C418C743-0DBA-4778-A482-9B30A69B6CCF}"/>
    <dgm:cxn modelId="{982F07D1-C66B-4485-9723-40264383AF7D}" type="presOf" srcId="{D2BA550D-3BD3-4462-A89E-BA8294697A38}" destId="{8350B5E1-BB52-4E75-B9AE-31394358D28B}" srcOrd="0" destOrd="0" presId="urn:microsoft.com/office/officeart/2005/8/layout/hierarchy3"/>
    <dgm:cxn modelId="{D704D3E5-4E21-4B0B-AF83-BB048DB269DE}" type="presOf" srcId="{C5757C7C-5F39-4B94-A706-F0E18D32BACA}" destId="{2563CA52-D92A-4316-B17F-B7599B05A75C}" srcOrd="0" destOrd="0" presId="urn:microsoft.com/office/officeart/2005/8/layout/hierarchy3"/>
    <dgm:cxn modelId="{5EAD19E7-0828-40D9-BEB6-7AA28EE7EF74}" srcId="{D2BA550D-3BD3-4462-A89E-BA8294697A38}" destId="{A45A42E7-C624-4924-A96C-473AE095F527}" srcOrd="0" destOrd="0" parTransId="{1B811046-1E5D-4F8A-AFD5-2CDA81BF3F37}" sibTransId="{9615A508-E49B-4800-BD53-6D6FFD6C210D}"/>
    <dgm:cxn modelId="{393A59EC-AAFC-4A34-999F-9A62DEABDEA2}" type="presOf" srcId="{3823E508-8432-4F67-8063-5493CFEB534C}" destId="{9FAB287D-DBF1-4496-9875-AC553B761CE5}" srcOrd="0" destOrd="0" presId="urn:microsoft.com/office/officeart/2005/8/layout/hierarchy3"/>
    <dgm:cxn modelId="{3C3C681A-7396-4CA2-BE42-773796C6806E}" type="presParOf" srcId="{32C348F2-6FF0-4CF5-948A-ED12863AE537}" destId="{E13871E2-CED4-46FB-BC4F-02EC67BF06D6}" srcOrd="0" destOrd="0" presId="urn:microsoft.com/office/officeart/2005/8/layout/hierarchy3"/>
    <dgm:cxn modelId="{9D44F93F-E004-46D5-99BA-3C53A11AC2CC}" type="presParOf" srcId="{E13871E2-CED4-46FB-BC4F-02EC67BF06D6}" destId="{3F81DF5D-3FE8-4255-B886-D19D95BCAAAC}" srcOrd="0" destOrd="0" presId="urn:microsoft.com/office/officeart/2005/8/layout/hierarchy3"/>
    <dgm:cxn modelId="{6CB21254-A569-4EBF-9B01-94041A046BD9}" type="presParOf" srcId="{3F81DF5D-3FE8-4255-B886-D19D95BCAAAC}" destId="{8350B5E1-BB52-4E75-B9AE-31394358D28B}" srcOrd="0" destOrd="0" presId="urn:microsoft.com/office/officeart/2005/8/layout/hierarchy3"/>
    <dgm:cxn modelId="{45F3B4C1-1720-4D97-9015-A1C6BEBD61FD}" type="presParOf" srcId="{3F81DF5D-3FE8-4255-B886-D19D95BCAAAC}" destId="{45DB8108-7A6E-4C8B-80F3-1764ED4D8C73}" srcOrd="1" destOrd="0" presId="urn:microsoft.com/office/officeart/2005/8/layout/hierarchy3"/>
    <dgm:cxn modelId="{919455A2-B6A7-448A-AE41-8B762F338E1E}" type="presParOf" srcId="{E13871E2-CED4-46FB-BC4F-02EC67BF06D6}" destId="{78595DAB-D86C-4C50-A532-099D6B4EEABD}" srcOrd="1" destOrd="0" presId="urn:microsoft.com/office/officeart/2005/8/layout/hierarchy3"/>
    <dgm:cxn modelId="{00108209-CFFE-45AC-AA99-E02D78BF30D4}" type="presParOf" srcId="{78595DAB-D86C-4C50-A532-099D6B4EEABD}" destId="{54A10075-8A41-4BAB-9FBB-0F6148F5A820}" srcOrd="0" destOrd="0" presId="urn:microsoft.com/office/officeart/2005/8/layout/hierarchy3"/>
    <dgm:cxn modelId="{593F12B0-AF93-4756-940C-EF8B93BB9D4A}" type="presParOf" srcId="{78595DAB-D86C-4C50-A532-099D6B4EEABD}" destId="{34C08719-8CE1-48DF-95D0-AB3FDE29B756}" srcOrd="1" destOrd="0" presId="urn:microsoft.com/office/officeart/2005/8/layout/hierarchy3"/>
    <dgm:cxn modelId="{777CF8E6-45B4-45FE-87D6-A5F5CCC4709E}" type="presParOf" srcId="{78595DAB-D86C-4C50-A532-099D6B4EEABD}" destId="{2563CA52-D92A-4316-B17F-B7599B05A75C}" srcOrd="2" destOrd="0" presId="urn:microsoft.com/office/officeart/2005/8/layout/hierarchy3"/>
    <dgm:cxn modelId="{49459061-D6D2-4956-9E6A-83152C933EC7}" type="presParOf" srcId="{78595DAB-D86C-4C50-A532-099D6B4EEABD}" destId="{9FAB287D-DBF1-4496-9875-AC553B761CE5}" srcOrd="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D7DEAA-5648-42FC-8BC9-7EE25C27EE4B}" type="doc">
      <dgm:prSet loTypeId="urn:microsoft.com/office/officeart/2005/8/layout/hierarchy3" loCatId="relationship" qsTypeId="urn:microsoft.com/office/officeart/2005/8/quickstyle/3d1" qsCatId="3D" csTypeId="urn:microsoft.com/office/officeart/2005/8/colors/accent1_2" csCatId="accent1" phldr="1"/>
      <dgm:spPr/>
      <dgm:t>
        <a:bodyPr/>
        <a:lstStyle/>
        <a:p>
          <a:endParaRPr lang="es-ES"/>
        </a:p>
      </dgm:t>
    </dgm:pt>
    <dgm:pt modelId="{D2BA550D-3BD3-4462-A89E-BA8294697A38}">
      <dgm:prSet phldrT="[Texto]" custT="1"/>
      <dgm:spPr>
        <a:solidFill>
          <a:schemeClr val="accent5">
            <a:lumMod val="75000"/>
          </a:schemeClr>
        </a:solidFill>
      </dgm:spPr>
      <dgm:t>
        <a:bodyPr/>
        <a:lstStyle/>
        <a:p>
          <a:r>
            <a:rPr lang="es-ES" sz="2400" b="1" dirty="0">
              <a:effectLst>
                <a:outerShdw blurRad="38100" dist="38100" dir="2700000" algn="tl">
                  <a:srgbClr val="000000">
                    <a:alpha val="43137"/>
                  </a:srgbClr>
                </a:outerShdw>
              </a:effectLst>
            </a:rPr>
            <a:t>MÁRTIRES</a:t>
          </a:r>
        </a:p>
      </dgm:t>
    </dgm:pt>
    <dgm:pt modelId="{1274616D-4ACC-4AF8-8BDE-56726BE84C64}" type="parTrans" cxnId="{5E6942C2-DD81-42A3-9131-5C5DE8C6EC88}">
      <dgm:prSet/>
      <dgm:spPr/>
      <dgm:t>
        <a:bodyPr/>
        <a:lstStyle/>
        <a:p>
          <a:endParaRPr lang="es-ES" sz="2000" b="1"/>
        </a:p>
      </dgm:t>
    </dgm:pt>
    <dgm:pt modelId="{C418C743-0DBA-4778-A482-9B30A69B6CCF}" type="sibTrans" cxnId="{5E6942C2-DD81-42A3-9131-5C5DE8C6EC88}">
      <dgm:prSet/>
      <dgm:spPr/>
      <dgm:t>
        <a:bodyPr/>
        <a:lstStyle/>
        <a:p>
          <a:endParaRPr lang="es-ES" sz="2000" b="1"/>
        </a:p>
      </dgm:t>
    </dgm:pt>
    <dgm:pt modelId="{A45A42E7-C624-4924-A96C-473AE095F527}">
      <dgm:prSet phldrT="[Texto]" custT="1"/>
      <dgm:spPr>
        <a:solidFill>
          <a:schemeClr val="accent5">
            <a:lumMod val="40000"/>
            <a:lumOff val="60000"/>
            <a:alpha val="90000"/>
          </a:schemeClr>
        </a:solidFill>
        <a:ln w="38100">
          <a:solidFill>
            <a:schemeClr val="accent5">
              <a:lumMod val="75000"/>
            </a:schemeClr>
          </a:solidFill>
        </a:ln>
      </dgm:spPr>
      <dgm:t>
        <a:bodyPr/>
        <a:lstStyle/>
        <a:p>
          <a:r>
            <a:rPr lang="es-ES" sz="1800" b="1" dirty="0"/>
            <a:t>PREGUNTA: “Y clamaban a gran voz, diciendo: ¿Hasta cuándo, Señor, santo y verdadero, no juzgas y vengas nuestra sangre en los que moran en la tierra?” (Ap. 6:10)</a:t>
          </a:r>
        </a:p>
      </dgm:t>
    </dgm:pt>
    <dgm:pt modelId="{1B811046-1E5D-4F8A-AFD5-2CDA81BF3F37}" type="parTrans" cxnId="{5EAD19E7-0828-40D9-BEB6-7AA28EE7EF74}">
      <dgm:prSet/>
      <dgm:spPr>
        <a:ln>
          <a:solidFill>
            <a:schemeClr val="accent5">
              <a:lumMod val="75000"/>
            </a:schemeClr>
          </a:solidFill>
        </a:ln>
      </dgm:spPr>
      <dgm:t>
        <a:bodyPr/>
        <a:lstStyle/>
        <a:p>
          <a:endParaRPr lang="es-ES" sz="2000" b="1"/>
        </a:p>
      </dgm:t>
    </dgm:pt>
    <dgm:pt modelId="{9615A508-E49B-4800-BD53-6D6FFD6C210D}" type="sibTrans" cxnId="{5EAD19E7-0828-40D9-BEB6-7AA28EE7EF74}">
      <dgm:prSet/>
      <dgm:spPr/>
      <dgm:t>
        <a:bodyPr/>
        <a:lstStyle/>
        <a:p>
          <a:endParaRPr lang="es-ES" sz="2000" b="1"/>
        </a:p>
      </dgm:t>
    </dgm:pt>
    <dgm:pt modelId="{3823E508-8432-4F67-8063-5493CFEB534C}">
      <dgm:prSet phldrT="[Texto]" custT="1"/>
      <dgm:spPr>
        <a:solidFill>
          <a:schemeClr val="accent5">
            <a:lumMod val="75000"/>
            <a:alpha val="90000"/>
          </a:schemeClr>
        </a:solidFill>
        <a:ln w="38100">
          <a:solidFill>
            <a:schemeClr val="accent5">
              <a:lumMod val="40000"/>
              <a:lumOff val="60000"/>
            </a:schemeClr>
          </a:solidFill>
        </a:ln>
      </dgm:spPr>
      <dgm:t>
        <a:bodyPr/>
        <a:lstStyle/>
        <a:p>
          <a:r>
            <a:rPr lang="es-ES" sz="1800" b="1" dirty="0">
              <a:solidFill>
                <a:schemeClr val="bg1"/>
              </a:solidFill>
              <a:effectLst>
                <a:outerShdw blurRad="38100" dist="38100" dir="2700000" algn="tl">
                  <a:srgbClr val="000000">
                    <a:alpha val="43137"/>
                  </a:srgbClr>
                </a:outerShdw>
              </a:effectLst>
            </a:rPr>
            <a:t>RESPUESTA: “Y se les dieron vestiduras blancas, y se les dijo que descansasen todavía un poco de tiempo, hasta que se completara el número de sus consiervos y sus hermanos, que también habían de ser muertos como ellos” (Ap. 6:11)</a:t>
          </a:r>
        </a:p>
      </dgm:t>
    </dgm:pt>
    <dgm:pt modelId="{C5757C7C-5F39-4B94-A706-F0E18D32BACA}" type="parTrans" cxnId="{A82184B2-01F7-4FD5-B764-3FCF527265D3}">
      <dgm:prSet/>
      <dgm:spPr>
        <a:ln>
          <a:solidFill>
            <a:schemeClr val="accent5">
              <a:lumMod val="75000"/>
            </a:schemeClr>
          </a:solidFill>
        </a:ln>
      </dgm:spPr>
      <dgm:t>
        <a:bodyPr/>
        <a:lstStyle/>
        <a:p>
          <a:endParaRPr lang="es-ES" sz="2000" b="1"/>
        </a:p>
      </dgm:t>
    </dgm:pt>
    <dgm:pt modelId="{5DC7743A-B45D-487C-9525-0E0E4A211FFB}" type="sibTrans" cxnId="{A82184B2-01F7-4FD5-B764-3FCF527265D3}">
      <dgm:prSet/>
      <dgm:spPr/>
      <dgm:t>
        <a:bodyPr/>
        <a:lstStyle/>
        <a:p>
          <a:endParaRPr lang="es-ES" sz="2000" b="1"/>
        </a:p>
      </dgm:t>
    </dgm:pt>
    <dgm:pt modelId="{32C348F2-6FF0-4CF5-948A-ED12863AE537}" type="pres">
      <dgm:prSet presAssocID="{46D7DEAA-5648-42FC-8BC9-7EE25C27EE4B}" presName="diagram" presStyleCnt="0">
        <dgm:presLayoutVars>
          <dgm:chPref val="1"/>
          <dgm:dir/>
          <dgm:animOne val="branch"/>
          <dgm:animLvl val="lvl"/>
          <dgm:resizeHandles/>
        </dgm:presLayoutVars>
      </dgm:prSet>
      <dgm:spPr/>
    </dgm:pt>
    <dgm:pt modelId="{E13871E2-CED4-46FB-BC4F-02EC67BF06D6}" type="pres">
      <dgm:prSet presAssocID="{D2BA550D-3BD3-4462-A89E-BA8294697A38}" presName="root" presStyleCnt="0"/>
      <dgm:spPr/>
    </dgm:pt>
    <dgm:pt modelId="{3F81DF5D-3FE8-4255-B886-D19D95BCAAAC}" type="pres">
      <dgm:prSet presAssocID="{D2BA550D-3BD3-4462-A89E-BA8294697A38}" presName="rootComposite" presStyleCnt="0"/>
      <dgm:spPr/>
    </dgm:pt>
    <dgm:pt modelId="{8350B5E1-BB52-4E75-B9AE-31394358D28B}" type="pres">
      <dgm:prSet presAssocID="{D2BA550D-3BD3-4462-A89E-BA8294697A38}" presName="rootText" presStyleLbl="node1" presStyleIdx="0" presStyleCnt="1" custScaleX="190766" custLinFactNeighborX="6798"/>
      <dgm:spPr/>
    </dgm:pt>
    <dgm:pt modelId="{45DB8108-7A6E-4C8B-80F3-1764ED4D8C73}" type="pres">
      <dgm:prSet presAssocID="{D2BA550D-3BD3-4462-A89E-BA8294697A38}" presName="rootConnector" presStyleLbl="node1" presStyleIdx="0" presStyleCnt="1"/>
      <dgm:spPr/>
    </dgm:pt>
    <dgm:pt modelId="{78595DAB-D86C-4C50-A532-099D6B4EEABD}" type="pres">
      <dgm:prSet presAssocID="{D2BA550D-3BD3-4462-A89E-BA8294697A38}" presName="childShape" presStyleCnt="0"/>
      <dgm:spPr/>
    </dgm:pt>
    <dgm:pt modelId="{54A10075-8A41-4BAB-9FBB-0F6148F5A820}" type="pres">
      <dgm:prSet presAssocID="{1B811046-1E5D-4F8A-AFD5-2CDA81BF3F37}" presName="Name13" presStyleLbl="parChTrans1D2" presStyleIdx="0" presStyleCnt="2"/>
      <dgm:spPr/>
    </dgm:pt>
    <dgm:pt modelId="{34C08719-8CE1-48DF-95D0-AB3FDE29B756}" type="pres">
      <dgm:prSet presAssocID="{A45A42E7-C624-4924-A96C-473AE095F527}" presName="childText" presStyleLbl="bgAcc1" presStyleIdx="0" presStyleCnt="2" custScaleX="556782" custScaleY="409431">
        <dgm:presLayoutVars>
          <dgm:bulletEnabled val="1"/>
        </dgm:presLayoutVars>
      </dgm:prSet>
      <dgm:spPr/>
    </dgm:pt>
    <dgm:pt modelId="{2563CA52-D92A-4316-B17F-B7599B05A75C}" type="pres">
      <dgm:prSet presAssocID="{C5757C7C-5F39-4B94-A706-F0E18D32BACA}" presName="Name13" presStyleLbl="parChTrans1D2" presStyleIdx="1" presStyleCnt="2"/>
      <dgm:spPr/>
    </dgm:pt>
    <dgm:pt modelId="{9FAB287D-DBF1-4496-9875-AC553B761CE5}" type="pres">
      <dgm:prSet presAssocID="{3823E508-8432-4F67-8063-5493CFEB534C}" presName="childText" presStyleLbl="bgAcc1" presStyleIdx="1" presStyleCnt="2" custScaleX="556782" custScaleY="409431">
        <dgm:presLayoutVars>
          <dgm:bulletEnabled val="1"/>
        </dgm:presLayoutVars>
      </dgm:prSet>
      <dgm:spPr/>
    </dgm:pt>
  </dgm:ptLst>
  <dgm:cxnLst>
    <dgm:cxn modelId="{E46E9A13-13FD-45B7-9AAD-3A9BDD976FB7}" type="presOf" srcId="{1B811046-1E5D-4F8A-AFD5-2CDA81BF3F37}" destId="{54A10075-8A41-4BAB-9FBB-0F6148F5A820}" srcOrd="0" destOrd="0" presId="urn:microsoft.com/office/officeart/2005/8/layout/hierarchy3"/>
    <dgm:cxn modelId="{F902355F-87F0-424C-88D5-F90FD781852A}" type="presOf" srcId="{D2BA550D-3BD3-4462-A89E-BA8294697A38}" destId="{45DB8108-7A6E-4C8B-80F3-1764ED4D8C73}" srcOrd="1" destOrd="0" presId="urn:microsoft.com/office/officeart/2005/8/layout/hierarchy3"/>
    <dgm:cxn modelId="{E491C76B-DAB7-4EF3-8DFE-453C69C4A0A6}" type="presOf" srcId="{A45A42E7-C624-4924-A96C-473AE095F527}" destId="{34C08719-8CE1-48DF-95D0-AB3FDE29B756}" srcOrd="0" destOrd="0" presId="urn:microsoft.com/office/officeart/2005/8/layout/hierarchy3"/>
    <dgm:cxn modelId="{A82184B2-01F7-4FD5-B764-3FCF527265D3}" srcId="{D2BA550D-3BD3-4462-A89E-BA8294697A38}" destId="{3823E508-8432-4F67-8063-5493CFEB534C}" srcOrd="1" destOrd="0" parTransId="{C5757C7C-5F39-4B94-A706-F0E18D32BACA}" sibTransId="{5DC7743A-B45D-487C-9525-0E0E4A211FFB}"/>
    <dgm:cxn modelId="{4D29FCB6-A1C8-4635-A3D5-195F58B8668C}" type="presOf" srcId="{46D7DEAA-5648-42FC-8BC9-7EE25C27EE4B}" destId="{32C348F2-6FF0-4CF5-948A-ED12863AE537}" srcOrd="0" destOrd="0" presId="urn:microsoft.com/office/officeart/2005/8/layout/hierarchy3"/>
    <dgm:cxn modelId="{5E6942C2-DD81-42A3-9131-5C5DE8C6EC88}" srcId="{46D7DEAA-5648-42FC-8BC9-7EE25C27EE4B}" destId="{D2BA550D-3BD3-4462-A89E-BA8294697A38}" srcOrd="0" destOrd="0" parTransId="{1274616D-4ACC-4AF8-8BDE-56726BE84C64}" sibTransId="{C418C743-0DBA-4778-A482-9B30A69B6CCF}"/>
    <dgm:cxn modelId="{982F07D1-C66B-4485-9723-40264383AF7D}" type="presOf" srcId="{D2BA550D-3BD3-4462-A89E-BA8294697A38}" destId="{8350B5E1-BB52-4E75-B9AE-31394358D28B}" srcOrd="0" destOrd="0" presId="urn:microsoft.com/office/officeart/2005/8/layout/hierarchy3"/>
    <dgm:cxn modelId="{D704D3E5-4E21-4B0B-AF83-BB048DB269DE}" type="presOf" srcId="{C5757C7C-5F39-4B94-A706-F0E18D32BACA}" destId="{2563CA52-D92A-4316-B17F-B7599B05A75C}" srcOrd="0" destOrd="0" presId="urn:microsoft.com/office/officeart/2005/8/layout/hierarchy3"/>
    <dgm:cxn modelId="{5EAD19E7-0828-40D9-BEB6-7AA28EE7EF74}" srcId="{D2BA550D-3BD3-4462-A89E-BA8294697A38}" destId="{A45A42E7-C624-4924-A96C-473AE095F527}" srcOrd="0" destOrd="0" parTransId="{1B811046-1E5D-4F8A-AFD5-2CDA81BF3F37}" sibTransId="{9615A508-E49B-4800-BD53-6D6FFD6C210D}"/>
    <dgm:cxn modelId="{393A59EC-AAFC-4A34-999F-9A62DEABDEA2}" type="presOf" srcId="{3823E508-8432-4F67-8063-5493CFEB534C}" destId="{9FAB287D-DBF1-4496-9875-AC553B761CE5}" srcOrd="0" destOrd="0" presId="urn:microsoft.com/office/officeart/2005/8/layout/hierarchy3"/>
    <dgm:cxn modelId="{3C3C681A-7396-4CA2-BE42-773796C6806E}" type="presParOf" srcId="{32C348F2-6FF0-4CF5-948A-ED12863AE537}" destId="{E13871E2-CED4-46FB-BC4F-02EC67BF06D6}" srcOrd="0" destOrd="0" presId="urn:microsoft.com/office/officeart/2005/8/layout/hierarchy3"/>
    <dgm:cxn modelId="{9D44F93F-E004-46D5-99BA-3C53A11AC2CC}" type="presParOf" srcId="{E13871E2-CED4-46FB-BC4F-02EC67BF06D6}" destId="{3F81DF5D-3FE8-4255-B886-D19D95BCAAAC}" srcOrd="0" destOrd="0" presId="urn:microsoft.com/office/officeart/2005/8/layout/hierarchy3"/>
    <dgm:cxn modelId="{6CB21254-A569-4EBF-9B01-94041A046BD9}" type="presParOf" srcId="{3F81DF5D-3FE8-4255-B886-D19D95BCAAAC}" destId="{8350B5E1-BB52-4E75-B9AE-31394358D28B}" srcOrd="0" destOrd="0" presId="urn:microsoft.com/office/officeart/2005/8/layout/hierarchy3"/>
    <dgm:cxn modelId="{45F3B4C1-1720-4D97-9015-A1C6BEBD61FD}" type="presParOf" srcId="{3F81DF5D-3FE8-4255-B886-D19D95BCAAAC}" destId="{45DB8108-7A6E-4C8B-80F3-1764ED4D8C73}" srcOrd="1" destOrd="0" presId="urn:microsoft.com/office/officeart/2005/8/layout/hierarchy3"/>
    <dgm:cxn modelId="{919455A2-B6A7-448A-AE41-8B762F338E1E}" type="presParOf" srcId="{E13871E2-CED4-46FB-BC4F-02EC67BF06D6}" destId="{78595DAB-D86C-4C50-A532-099D6B4EEABD}" srcOrd="1" destOrd="0" presId="urn:microsoft.com/office/officeart/2005/8/layout/hierarchy3"/>
    <dgm:cxn modelId="{00108209-CFFE-45AC-AA99-E02D78BF30D4}" type="presParOf" srcId="{78595DAB-D86C-4C50-A532-099D6B4EEABD}" destId="{54A10075-8A41-4BAB-9FBB-0F6148F5A820}" srcOrd="0" destOrd="0" presId="urn:microsoft.com/office/officeart/2005/8/layout/hierarchy3"/>
    <dgm:cxn modelId="{593F12B0-AF93-4756-940C-EF8B93BB9D4A}" type="presParOf" srcId="{78595DAB-D86C-4C50-A532-099D6B4EEABD}" destId="{34C08719-8CE1-48DF-95D0-AB3FDE29B756}" srcOrd="1" destOrd="0" presId="urn:microsoft.com/office/officeart/2005/8/layout/hierarchy3"/>
    <dgm:cxn modelId="{777CF8E6-45B4-45FE-87D6-A5F5CCC4709E}" type="presParOf" srcId="{78595DAB-D86C-4C50-A532-099D6B4EEABD}" destId="{2563CA52-D92A-4316-B17F-B7599B05A75C}" srcOrd="2" destOrd="0" presId="urn:microsoft.com/office/officeart/2005/8/layout/hierarchy3"/>
    <dgm:cxn modelId="{49459061-D6D2-4956-9E6A-83152C933EC7}" type="presParOf" srcId="{78595DAB-D86C-4C50-A532-099D6B4EEABD}" destId="{9FAB287D-DBF1-4496-9875-AC553B761CE5}" srcOrd="3" destOrd="0" presId="urn:microsoft.com/office/officeart/2005/8/layout/hierarchy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D7DEAA-5648-42FC-8BC9-7EE25C27EE4B}" type="doc">
      <dgm:prSet loTypeId="urn:microsoft.com/office/officeart/2005/8/layout/hierarchy3" loCatId="relationship" qsTypeId="urn:microsoft.com/office/officeart/2005/8/quickstyle/3d1" qsCatId="3D" csTypeId="urn:microsoft.com/office/officeart/2005/8/colors/accent1_2" csCatId="accent1" phldr="1"/>
      <dgm:spPr/>
      <dgm:t>
        <a:bodyPr/>
        <a:lstStyle/>
        <a:p>
          <a:endParaRPr lang="es-ES"/>
        </a:p>
      </dgm:t>
    </dgm:pt>
    <dgm:pt modelId="{D2BA550D-3BD3-4462-A89E-BA8294697A38}">
      <dgm:prSet phldrT="[Texto]" custT="1"/>
      <dgm:spPr>
        <a:solidFill>
          <a:schemeClr val="accent4">
            <a:lumMod val="50000"/>
          </a:schemeClr>
        </a:solidFill>
      </dgm:spPr>
      <dgm:t>
        <a:bodyPr/>
        <a:lstStyle/>
        <a:p>
          <a:r>
            <a:rPr lang="es-ES" sz="2400" b="1" dirty="0">
              <a:effectLst>
                <a:outerShdw blurRad="38100" dist="38100" dir="2700000" algn="tl">
                  <a:srgbClr val="000000">
                    <a:alpha val="43137"/>
                  </a:srgbClr>
                </a:outerShdw>
              </a:effectLst>
            </a:rPr>
            <a:t>JOB</a:t>
          </a:r>
        </a:p>
      </dgm:t>
    </dgm:pt>
    <dgm:pt modelId="{1274616D-4ACC-4AF8-8BDE-56726BE84C64}" type="parTrans" cxnId="{5E6942C2-DD81-42A3-9131-5C5DE8C6EC88}">
      <dgm:prSet/>
      <dgm:spPr/>
      <dgm:t>
        <a:bodyPr/>
        <a:lstStyle/>
        <a:p>
          <a:endParaRPr lang="es-ES" sz="2000" b="1"/>
        </a:p>
      </dgm:t>
    </dgm:pt>
    <dgm:pt modelId="{C418C743-0DBA-4778-A482-9B30A69B6CCF}" type="sibTrans" cxnId="{5E6942C2-DD81-42A3-9131-5C5DE8C6EC88}">
      <dgm:prSet/>
      <dgm:spPr/>
      <dgm:t>
        <a:bodyPr/>
        <a:lstStyle/>
        <a:p>
          <a:endParaRPr lang="es-ES" sz="2000" b="1"/>
        </a:p>
      </dgm:t>
    </dgm:pt>
    <dgm:pt modelId="{A45A42E7-C624-4924-A96C-473AE095F527}">
      <dgm:prSet phldrT="[Texto]" custT="1"/>
      <dgm:spPr>
        <a:solidFill>
          <a:schemeClr val="accent4">
            <a:lumMod val="40000"/>
            <a:lumOff val="60000"/>
            <a:alpha val="90000"/>
          </a:schemeClr>
        </a:solidFill>
        <a:ln w="38100">
          <a:solidFill>
            <a:schemeClr val="accent4">
              <a:lumMod val="50000"/>
            </a:schemeClr>
          </a:solidFill>
        </a:ln>
      </dgm:spPr>
      <dgm:t>
        <a:bodyPr/>
        <a:lstStyle/>
        <a:p>
          <a:r>
            <a:rPr lang="es-ES" sz="1800" b="1" dirty="0"/>
            <a:t>PREGUNTA: “Pocos son los días, y muchos los problemas, que vive el hombre nacido de mujer” (Job 14:1 </a:t>
          </a:r>
          <a:r>
            <a:rPr lang="es-ES" sz="1400" b="1" dirty="0" err="1"/>
            <a:t>NVI</a:t>
          </a:r>
          <a:r>
            <a:rPr lang="es-ES" sz="1800" b="1" dirty="0"/>
            <a:t>) “¿Por qué viven los impíos, y se envejecen, y aun crecen en riquezas?” (Job 21:7)</a:t>
          </a:r>
        </a:p>
      </dgm:t>
    </dgm:pt>
    <dgm:pt modelId="{1B811046-1E5D-4F8A-AFD5-2CDA81BF3F37}" type="parTrans" cxnId="{5EAD19E7-0828-40D9-BEB6-7AA28EE7EF74}">
      <dgm:prSet/>
      <dgm:spPr>
        <a:ln>
          <a:solidFill>
            <a:schemeClr val="accent4">
              <a:lumMod val="50000"/>
            </a:schemeClr>
          </a:solidFill>
        </a:ln>
      </dgm:spPr>
      <dgm:t>
        <a:bodyPr/>
        <a:lstStyle/>
        <a:p>
          <a:endParaRPr lang="es-ES" sz="2000" b="1"/>
        </a:p>
      </dgm:t>
    </dgm:pt>
    <dgm:pt modelId="{9615A508-E49B-4800-BD53-6D6FFD6C210D}" type="sibTrans" cxnId="{5EAD19E7-0828-40D9-BEB6-7AA28EE7EF74}">
      <dgm:prSet/>
      <dgm:spPr/>
      <dgm:t>
        <a:bodyPr/>
        <a:lstStyle/>
        <a:p>
          <a:endParaRPr lang="es-ES" sz="2000" b="1"/>
        </a:p>
      </dgm:t>
    </dgm:pt>
    <dgm:pt modelId="{3823E508-8432-4F67-8063-5493CFEB534C}">
      <dgm:prSet phldrT="[Texto]" custT="1"/>
      <dgm:spPr>
        <a:solidFill>
          <a:schemeClr val="accent4">
            <a:lumMod val="50000"/>
            <a:alpha val="90000"/>
          </a:schemeClr>
        </a:solidFill>
        <a:ln w="38100">
          <a:solidFill>
            <a:schemeClr val="accent4">
              <a:lumMod val="40000"/>
              <a:lumOff val="60000"/>
            </a:schemeClr>
          </a:solidFill>
        </a:ln>
      </dgm:spPr>
      <dgm:t>
        <a:bodyPr/>
        <a:lstStyle/>
        <a:p>
          <a:r>
            <a:rPr lang="es-ES" sz="1800" b="1" dirty="0">
              <a:solidFill>
                <a:schemeClr val="bg1"/>
              </a:solidFill>
              <a:effectLst>
                <a:outerShdw blurRad="38100" dist="38100" dir="2700000" algn="tl">
                  <a:srgbClr val="000000">
                    <a:alpha val="43137"/>
                  </a:srgbClr>
                </a:outerShdw>
              </a:effectLst>
            </a:rPr>
            <a:t>RESPUESTA: “¿Quién es ése que oscurece el consejo con palabras sin sabiduría? […] ¿Dónde estabas tú cuando yo fundaba la tierra? Házmelo saber, si tienes inteligencia” (Job 38:2, 4)</a:t>
          </a:r>
        </a:p>
      </dgm:t>
    </dgm:pt>
    <dgm:pt modelId="{C5757C7C-5F39-4B94-A706-F0E18D32BACA}" type="parTrans" cxnId="{A82184B2-01F7-4FD5-B764-3FCF527265D3}">
      <dgm:prSet/>
      <dgm:spPr>
        <a:ln>
          <a:solidFill>
            <a:schemeClr val="accent4">
              <a:lumMod val="50000"/>
            </a:schemeClr>
          </a:solidFill>
        </a:ln>
      </dgm:spPr>
      <dgm:t>
        <a:bodyPr/>
        <a:lstStyle/>
        <a:p>
          <a:endParaRPr lang="es-ES" sz="2000" b="1"/>
        </a:p>
      </dgm:t>
    </dgm:pt>
    <dgm:pt modelId="{5DC7743A-B45D-487C-9525-0E0E4A211FFB}" type="sibTrans" cxnId="{A82184B2-01F7-4FD5-B764-3FCF527265D3}">
      <dgm:prSet/>
      <dgm:spPr/>
      <dgm:t>
        <a:bodyPr/>
        <a:lstStyle/>
        <a:p>
          <a:endParaRPr lang="es-ES" sz="2000" b="1"/>
        </a:p>
      </dgm:t>
    </dgm:pt>
    <dgm:pt modelId="{32C348F2-6FF0-4CF5-948A-ED12863AE537}" type="pres">
      <dgm:prSet presAssocID="{46D7DEAA-5648-42FC-8BC9-7EE25C27EE4B}" presName="diagram" presStyleCnt="0">
        <dgm:presLayoutVars>
          <dgm:chPref val="1"/>
          <dgm:dir/>
          <dgm:animOne val="branch"/>
          <dgm:animLvl val="lvl"/>
          <dgm:resizeHandles/>
        </dgm:presLayoutVars>
      </dgm:prSet>
      <dgm:spPr/>
    </dgm:pt>
    <dgm:pt modelId="{E13871E2-CED4-46FB-BC4F-02EC67BF06D6}" type="pres">
      <dgm:prSet presAssocID="{D2BA550D-3BD3-4462-A89E-BA8294697A38}" presName="root" presStyleCnt="0"/>
      <dgm:spPr/>
    </dgm:pt>
    <dgm:pt modelId="{3F81DF5D-3FE8-4255-B886-D19D95BCAAAC}" type="pres">
      <dgm:prSet presAssocID="{D2BA550D-3BD3-4462-A89E-BA8294697A38}" presName="rootComposite" presStyleCnt="0"/>
      <dgm:spPr/>
    </dgm:pt>
    <dgm:pt modelId="{8350B5E1-BB52-4E75-B9AE-31394358D28B}" type="pres">
      <dgm:prSet presAssocID="{D2BA550D-3BD3-4462-A89E-BA8294697A38}" presName="rootText" presStyleLbl="node1" presStyleIdx="0" presStyleCnt="1" custScaleX="190766"/>
      <dgm:spPr/>
    </dgm:pt>
    <dgm:pt modelId="{45DB8108-7A6E-4C8B-80F3-1764ED4D8C73}" type="pres">
      <dgm:prSet presAssocID="{D2BA550D-3BD3-4462-A89E-BA8294697A38}" presName="rootConnector" presStyleLbl="node1" presStyleIdx="0" presStyleCnt="1"/>
      <dgm:spPr/>
    </dgm:pt>
    <dgm:pt modelId="{78595DAB-D86C-4C50-A532-099D6B4EEABD}" type="pres">
      <dgm:prSet presAssocID="{D2BA550D-3BD3-4462-A89E-BA8294697A38}" presName="childShape" presStyleCnt="0"/>
      <dgm:spPr/>
    </dgm:pt>
    <dgm:pt modelId="{54A10075-8A41-4BAB-9FBB-0F6148F5A820}" type="pres">
      <dgm:prSet presAssocID="{1B811046-1E5D-4F8A-AFD5-2CDA81BF3F37}" presName="Name13" presStyleLbl="parChTrans1D2" presStyleIdx="0" presStyleCnt="2"/>
      <dgm:spPr/>
    </dgm:pt>
    <dgm:pt modelId="{34C08719-8CE1-48DF-95D0-AB3FDE29B756}" type="pres">
      <dgm:prSet presAssocID="{A45A42E7-C624-4924-A96C-473AE095F527}" presName="childText" presStyleLbl="bgAcc1" presStyleIdx="0" presStyleCnt="2" custScaleX="574337" custScaleY="358779">
        <dgm:presLayoutVars>
          <dgm:bulletEnabled val="1"/>
        </dgm:presLayoutVars>
      </dgm:prSet>
      <dgm:spPr/>
    </dgm:pt>
    <dgm:pt modelId="{2563CA52-D92A-4316-B17F-B7599B05A75C}" type="pres">
      <dgm:prSet presAssocID="{C5757C7C-5F39-4B94-A706-F0E18D32BACA}" presName="Name13" presStyleLbl="parChTrans1D2" presStyleIdx="1" presStyleCnt="2"/>
      <dgm:spPr/>
    </dgm:pt>
    <dgm:pt modelId="{9FAB287D-DBF1-4496-9875-AC553B761CE5}" type="pres">
      <dgm:prSet presAssocID="{3823E508-8432-4F67-8063-5493CFEB534C}" presName="childText" presStyleLbl="bgAcc1" presStyleIdx="1" presStyleCnt="2" custScaleX="574337" custScaleY="358779">
        <dgm:presLayoutVars>
          <dgm:bulletEnabled val="1"/>
        </dgm:presLayoutVars>
      </dgm:prSet>
      <dgm:spPr/>
    </dgm:pt>
  </dgm:ptLst>
  <dgm:cxnLst>
    <dgm:cxn modelId="{E46E9A13-13FD-45B7-9AAD-3A9BDD976FB7}" type="presOf" srcId="{1B811046-1E5D-4F8A-AFD5-2CDA81BF3F37}" destId="{54A10075-8A41-4BAB-9FBB-0F6148F5A820}" srcOrd="0" destOrd="0" presId="urn:microsoft.com/office/officeart/2005/8/layout/hierarchy3"/>
    <dgm:cxn modelId="{F902355F-87F0-424C-88D5-F90FD781852A}" type="presOf" srcId="{D2BA550D-3BD3-4462-A89E-BA8294697A38}" destId="{45DB8108-7A6E-4C8B-80F3-1764ED4D8C73}" srcOrd="1" destOrd="0" presId="urn:microsoft.com/office/officeart/2005/8/layout/hierarchy3"/>
    <dgm:cxn modelId="{E491C76B-DAB7-4EF3-8DFE-453C69C4A0A6}" type="presOf" srcId="{A45A42E7-C624-4924-A96C-473AE095F527}" destId="{34C08719-8CE1-48DF-95D0-AB3FDE29B756}" srcOrd="0" destOrd="0" presId="urn:microsoft.com/office/officeart/2005/8/layout/hierarchy3"/>
    <dgm:cxn modelId="{A82184B2-01F7-4FD5-B764-3FCF527265D3}" srcId="{D2BA550D-3BD3-4462-A89E-BA8294697A38}" destId="{3823E508-8432-4F67-8063-5493CFEB534C}" srcOrd="1" destOrd="0" parTransId="{C5757C7C-5F39-4B94-A706-F0E18D32BACA}" sibTransId="{5DC7743A-B45D-487C-9525-0E0E4A211FFB}"/>
    <dgm:cxn modelId="{4D29FCB6-A1C8-4635-A3D5-195F58B8668C}" type="presOf" srcId="{46D7DEAA-5648-42FC-8BC9-7EE25C27EE4B}" destId="{32C348F2-6FF0-4CF5-948A-ED12863AE537}" srcOrd="0" destOrd="0" presId="urn:microsoft.com/office/officeart/2005/8/layout/hierarchy3"/>
    <dgm:cxn modelId="{5E6942C2-DD81-42A3-9131-5C5DE8C6EC88}" srcId="{46D7DEAA-5648-42FC-8BC9-7EE25C27EE4B}" destId="{D2BA550D-3BD3-4462-A89E-BA8294697A38}" srcOrd="0" destOrd="0" parTransId="{1274616D-4ACC-4AF8-8BDE-56726BE84C64}" sibTransId="{C418C743-0DBA-4778-A482-9B30A69B6CCF}"/>
    <dgm:cxn modelId="{982F07D1-C66B-4485-9723-40264383AF7D}" type="presOf" srcId="{D2BA550D-3BD3-4462-A89E-BA8294697A38}" destId="{8350B5E1-BB52-4E75-B9AE-31394358D28B}" srcOrd="0" destOrd="0" presId="urn:microsoft.com/office/officeart/2005/8/layout/hierarchy3"/>
    <dgm:cxn modelId="{D704D3E5-4E21-4B0B-AF83-BB048DB269DE}" type="presOf" srcId="{C5757C7C-5F39-4B94-A706-F0E18D32BACA}" destId="{2563CA52-D92A-4316-B17F-B7599B05A75C}" srcOrd="0" destOrd="0" presId="urn:microsoft.com/office/officeart/2005/8/layout/hierarchy3"/>
    <dgm:cxn modelId="{5EAD19E7-0828-40D9-BEB6-7AA28EE7EF74}" srcId="{D2BA550D-3BD3-4462-A89E-BA8294697A38}" destId="{A45A42E7-C624-4924-A96C-473AE095F527}" srcOrd="0" destOrd="0" parTransId="{1B811046-1E5D-4F8A-AFD5-2CDA81BF3F37}" sibTransId="{9615A508-E49B-4800-BD53-6D6FFD6C210D}"/>
    <dgm:cxn modelId="{393A59EC-AAFC-4A34-999F-9A62DEABDEA2}" type="presOf" srcId="{3823E508-8432-4F67-8063-5493CFEB534C}" destId="{9FAB287D-DBF1-4496-9875-AC553B761CE5}" srcOrd="0" destOrd="0" presId="urn:microsoft.com/office/officeart/2005/8/layout/hierarchy3"/>
    <dgm:cxn modelId="{3C3C681A-7396-4CA2-BE42-773796C6806E}" type="presParOf" srcId="{32C348F2-6FF0-4CF5-948A-ED12863AE537}" destId="{E13871E2-CED4-46FB-BC4F-02EC67BF06D6}" srcOrd="0" destOrd="0" presId="urn:microsoft.com/office/officeart/2005/8/layout/hierarchy3"/>
    <dgm:cxn modelId="{9D44F93F-E004-46D5-99BA-3C53A11AC2CC}" type="presParOf" srcId="{E13871E2-CED4-46FB-BC4F-02EC67BF06D6}" destId="{3F81DF5D-3FE8-4255-B886-D19D95BCAAAC}" srcOrd="0" destOrd="0" presId="urn:microsoft.com/office/officeart/2005/8/layout/hierarchy3"/>
    <dgm:cxn modelId="{6CB21254-A569-4EBF-9B01-94041A046BD9}" type="presParOf" srcId="{3F81DF5D-3FE8-4255-B886-D19D95BCAAAC}" destId="{8350B5E1-BB52-4E75-B9AE-31394358D28B}" srcOrd="0" destOrd="0" presId="urn:microsoft.com/office/officeart/2005/8/layout/hierarchy3"/>
    <dgm:cxn modelId="{45F3B4C1-1720-4D97-9015-A1C6BEBD61FD}" type="presParOf" srcId="{3F81DF5D-3FE8-4255-B886-D19D95BCAAAC}" destId="{45DB8108-7A6E-4C8B-80F3-1764ED4D8C73}" srcOrd="1" destOrd="0" presId="urn:microsoft.com/office/officeart/2005/8/layout/hierarchy3"/>
    <dgm:cxn modelId="{919455A2-B6A7-448A-AE41-8B762F338E1E}" type="presParOf" srcId="{E13871E2-CED4-46FB-BC4F-02EC67BF06D6}" destId="{78595DAB-D86C-4C50-A532-099D6B4EEABD}" srcOrd="1" destOrd="0" presId="urn:microsoft.com/office/officeart/2005/8/layout/hierarchy3"/>
    <dgm:cxn modelId="{00108209-CFFE-45AC-AA99-E02D78BF30D4}" type="presParOf" srcId="{78595DAB-D86C-4C50-A532-099D6B4EEABD}" destId="{54A10075-8A41-4BAB-9FBB-0F6148F5A820}" srcOrd="0" destOrd="0" presId="urn:microsoft.com/office/officeart/2005/8/layout/hierarchy3"/>
    <dgm:cxn modelId="{593F12B0-AF93-4756-940C-EF8B93BB9D4A}" type="presParOf" srcId="{78595DAB-D86C-4C50-A532-099D6B4EEABD}" destId="{34C08719-8CE1-48DF-95D0-AB3FDE29B756}" srcOrd="1" destOrd="0" presId="urn:microsoft.com/office/officeart/2005/8/layout/hierarchy3"/>
    <dgm:cxn modelId="{777CF8E6-45B4-45FE-87D6-A5F5CCC4709E}" type="presParOf" srcId="{78595DAB-D86C-4C50-A532-099D6B4EEABD}" destId="{2563CA52-D92A-4316-B17F-B7599B05A75C}" srcOrd="2" destOrd="0" presId="urn:microsoft.com/office/officeart/2005/8/layout/hierarchy3"/>
    <dgm:cxn modelId="{49459061-D6D2-4956-9E6A-83152C933EC7}" type="presParOf" srcId="{78595DAB-D86C-4C50-A532-099D6B4EEABD}" destId="{9FAB287D-DBF1-4496-9875-AC553B761CE5}" srcOrd="3"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50B5E1-BB52-4E75-B9AE-31394358D28B}">
      <dsp:nvSpPr>
        <dsp:cNvPr id="0" name=""/>
        <dsp:cNvSpPr/>
      </dsp:nvSpPr>
      <dsp:spPr>
        <a:xfrm>
          <a:off x="396240" y="909"/>
          <a:ext cx="1859872" cy="487474"/>
        </a:xfrm>
        <a:prstGeom prst="roundRect">
          <a:avLst>
            <a:gd name="adj" fmla="val 10000"/>
          </a:avLst>
        </a:prstGeom>
        <a:solidFill>
          <a:schemeClr val="accent3">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JEREMÍAS</a:t>
          </a:r>
        </a:p>
      </dsp:txBody>
      <dsp:txXfrm>
        <a:off x="410518" y="15187"/>
        <a:ext cx="1831316" cy="458918"/>
      </dsp:txXfrm>
    </dsp:sp>
    <dsp:sp modelId="{54A10075-8A41-4BAB-9FBB-0F6148F5A820}">
      <dsp:nvSpPr>
        <dsp:cNvPr id="0" name=""/>
        <dsp:cNvSpPr/>
      </dsp:nvSpPr>
      <dsp:spPr>
        <a:xfrm>
          <a:off x="582228" y="488384"/>
          <a:ext cx="185987" cy="996347"/>
        </a:xfrm>
        <a:custGeom>
          <a:avLst/>
          <a:gdLst/>
          <a:ahLst/>
          <a:cxnLst/>
          <a:rect l="0" t="0" r="0" b="0"/>
          <a:pathLst>
            <a:path>
              <a:moveTo>
                <a:pt x="0" y="0"/>
              </a:moveTo>
              <a:lnTo>
                <a:pt x="0" y="996347"/>
              </a:lnTo>
              <a:lnTo>
                <a:pt x="185987" y="996347"/>
              </a:lnTo>
            </a:path>
          </a:pathLst>
        </a:custGeom>
        <a:noFill/>
        <a:ln w="19050" cap="flat" cmpd="sng" algn="ctr">
          <a:solidFill>
            <a:schemeClr val="accent3">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4C08719-8CE1-48DF-95D0-AB3FDE29B756}">
      <dsp:nvSpPr>
        <dsp:cNvPr id="0" name=""/>
        <dsp:cNvSpPr/>
      </dsp:nvSpPr>
      <dsp:spPr>
        <a:xfrm>
          <a:off x="768215" y="610252"/>
          <a:ext cx="4174304" cy="1748957"/>
        </a:xfrm>
        <a:prstGeom prst="roundRect">
          <a:avLst>
            <a:gd name="adj" fmla="val 10000"/>
          </a:avLst>
        </a:prstGeom>
        <a:solidFill>
          <a:schemeClr val="accent3">
            <a:lumMod val="20000"/>
            <a:lumOff val="80000"/>
            <a:alpha val="90000"/>
          </a:schemeClr>
        </a:solidFill>
        <a:ln w="38100" cap="flat" cmpd="sng" algn="ctr">
          <a:solidFill>
            <a:schemeClr val="accent3">
              <a:lumMod val="7500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PREGUNTA: “Justo eres tú, oh Jehová, para que yo dispute contigo; sin embargo, alegaré mi causa ante ti. ¿Por qué es prosperado el camino de los impíos, y tienen bien todos los que se portan deslealmente?” (</a:t>
          </a:r>
          <a:r>
            <a:rPr lang="es-ES" sz="1800" b="1" kern="1200" dirty="0" err="1"/>
            <a:t>Jer</a:t>
          </a:r>
          <a:r>
            <a:rPr lang="es-ES" sz="1800" b="1" kern="1200" dirty="0"/>
            <a:t>. 12:1)</a:t>
          </a:r>
        </a:p>
      </dsp:txBody>
      <dsp:txXfrm>
        <a:off x="819440" y="661477"/>
        <a:ext cx="4071854" cy="1646507"/>
      </dsp:txXfrm>
    </dsp:sp>
    <dsp:sp modelId="{2563CA52-D92A-4316-B17F-B7599B05A75C}">
      <dsp:nvSpPr>
        <dsp:cNvPr id="0" name=""/>
        <dsp:cNvSpPr/>
      </dsp:nvSpPr>
      <dsp:spPr>
        <a:xfrm>
          <a:off x="582228" y="488384"/>
          <a:ext cx="185987" cy="2867172"/>
        </a:xfrm>
        <a:custGeom>
          <a:avLst/>
          <a:gdLst/>
          <a:ahLst/>
          <a:cxnLst/>
          <a:rect l="0" t="0" r="0" b="0"/>
          <a:pathLst>
            <a:path>
              <a:moveTo>
                <a:pt x="0" y="0"/>
              </a:moveTo>
              <a:lnTo>
                <a:pt x="0" y="2867172"/>
              </a:lnTo>
              <a:lnTo>
                <a:pt x="185987" y="2867172"/>
              </a:lnTo>
            </a:path>
          </a:pathLst>
        </a:custGeom>
        <a:noFill/>
        <a:ln w="19050" cap="flat" cmpd="sng" algn="ctr">
          <a:solidFill>
            <a:schemeClr val="accent3">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FAB287D-DBF1-4496-9875-AC553B761CE5}">
      <dsp:nvSpPr>
        <dsp:cNvPr id="0" name=""/>
        <dsp:cNvSpPr/>
      </dsp:nvSpPr>
      <dsp:spPr>
        <a:xfrm>
          <a:off x="768215" y="2481078"/>
          <a:ext cx="4174304" cy="1748957"/>
        </a:xfrm>
        <a:prstGeom prst="roundRect">
          <a:avLst>
            <a:gd name="adj" fmla="val 10000"/>
          </a:avLst>
        </a:prstGeom>
        <a:solidFill>
          <a:schemeClr val="accent3">
            <a:lumMod val="75000"/>
            <a:alpha val="90000"/>
          </a:schemeClr>
        </a:solidFill>
        <a:ln w="38100" cap="flat" cmpd="sng" algn="ctr">
          <a:solidFill>
            <a:schemeClr val="accent3">
              <a:lumMod val="20000"/>
              <a:lumOff val="8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bg1"/>
              </a:solidFill>
              <a:effectLst>
                <a:outerShdw blurRad="38100" dist="38100" dir="2700000" algn="tl">
                  <a:srgbClr val="000000">
                    <a:alpha val="43137"/>
                  </a:srgbClr>
                </a:outerShdw>
              </a:effectLst>
            </a:rPr>
            <a:t>RESPUESTA: “Si corriste con los de a pie, y te cansaron, ¿cómo contenderás con los caballos? Y si en la tierra de paz no estabas seguro, ¿cómo harás en la espesura del Jordán?” (</a:t>
          </a:r>
          <a:r>
            <a:rPr lang="es-ES" sz="1800" b="1" kern="1200" dirty="0" err="1">
              <a:solidFill>
                <a:schemeClr val="bg1"/>
              </a:solidFill>
              <a:effectLst>
                <a:outerShdw blurRad="38100" dist="38100" dir="2700000" algn="tl">
                  <a:srgbClr val="000000">
                    <a:alpha val="43137"/>
                  </a:srgbClr>
                </a:outerShdw>
              </a:effectLst>
            </a:rPr>
            <a:t>Jer</a:t>
          </a:r>
          <a:r>
            <a:rPr lang="es-ES" sz="1800" b="1" kern="1200" dirty="0">
              <a:solidFill>
                <a:schemeClr val="bg1"/>
              </a:solidFill>
              <a:effectLst>
                <a:outerShdw blurRad="38100" dist="38100" dir="2700000" algn="tl">
                  <a:srgbClr val="000000">
                    <a:alpha val="43137"/>
                  </a:srgbClr>
                </a:outerShdw>
              </a:effectLst>
            </a:rPr>
            <a:t>. 12:5)</a:t>
          </a:r>
        </a:p>
      </dsp:txBody>
      <dsp:txXfrm>
        <a:off x="819440" y="2532303"/>
        <a:ext cx="4071854" cy="16465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50B5E1-BB52-4E75-B9AE-31394358D28B}">
      <dsp:nvSpPr>
        <dsp:cNvPr id="0" name=""/>
        <dsp:cNvSpPr/>
      </dsp:nvSpPr>
      <dsp:spPr>
        <a:xfrm>
          <a:off x="66673" y="105"/>
          <a:ext cx="1860579" cy="487660"/>
        </a:xfrm>
        <a:prstGeom prst="roundRect">
          <a:avLst>
            <a:gd name="adj" fmla="val 10000"/>
          </a:avLst>
        </a:prstGeom>
        <a:solidFill>
          <a:schemeClr val="accent5">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t>HABACUC</a:t>
          </a:r>
        </a:p>
      </dsp:txBody>
      <dsp:txXfrm>
        <a:off x="80956" y="14388"/>
        <a:ext cx="1832013" cy="459094"/>
      </dsp:txXfrm>
    </dsp:sp>
    <dsp:sp modelId="{54A10075-8A41-4BAB-9FBB-0F6148F5A820}">
      <dsp:nvSpPr>
        <dsp:cNvPr id="0" name=""/>
        <dsp:cNvSpPr/>
      </dsp:nvSpPr>
      <dsp:spPr>
        <a:xfrm>
          <a:off x="252730" y="487765"/>
          <a:ext cx="186057" cy="996726"/>
        </a:xfrm>
        <a:custGeom>
          <a:avLst/>
          <a:gdLst/>
          <a:ahLst/>
          <a:cxnLst/>
          <a:rect l="0" t="0" r="0" b="0"/>
          <a:pathLst>
            <a:path>
              <a:moveTo>
                <a:pt x="0" y="0"/>
              </a:moveTo>
              <a:lnTo>
                <a:pt x="0" y="996726"/>
              </a:lnTo>
              <a:lnTo>
                <a:pt x="186057" y="996726"/>
              </a:lnTo>
            </a:path>
          </a:pathLst>
        </a:custGeom>
        <a:noFill/>
        <a:ln w="19050" cap="flat" cmpd="sng" algn="ctr">
          <a:solidFill>
            <a:schemeClr val="accent2">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4C08719-8CE1-48DF-95D0-AB3FDE29B756}">
      <dsp:nvSpPr>
        <dsp:cNvPr id="0" name=""/>
        <dsp:cNvSpPr/>
      </dsp:nvSpPr>
      <dsp:spPr>
        <a:xfrm>
          <a:off x="438788" y="609680"/>
          <a:ext cx="3558538" cy="1749622"/>
        </a:xfrm>
        <a:prstGeom prst="roundRect">
          <a:avLst>
            <a:gd name="adj" fmla="val 10000"/>
          </a:avLst>
        </a:prstGeom>
        <a:solidFill>
          <a:schemeClr val="accent2">
            <a:lumMod val="40000"/>
            <a:lumOff val="60000"/>
            <a:alpha val="90000"/>
          </a:schemeClr>
        </a:solidFill>
        <a:ln w="38100" cap="flat" cmpd="sng" algn="ctr">
          <a:solidFill>
            <a:schemeClr val="accent2">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PREGUNTA: “¿Hasta cuándo, oh Jehová, clamaré, y no oirás; y daré voces a ti a causa de la violencia, y no salvarás?” (Hab. 1:2)</a:t>
          </a:r>
        </a:p>
      </dsp:txBody>
      <dsp:txXfrm>
        <a:off x="490033" y="660925"/>
        <a:ext cx="3456048" cy="1647132"/>
      </dsp:txXfrm>
    </dsp:sp>
    <dsp:sp modelId="{2563CA52-D92A-4316-B17F-B7599B05A75C}">
      <dsp:nvSpPr>
        <dsp:cNvPr id="0" name=""/>
        <dsp:cNvSpPr/>
      </dsp:nvSpPr>
      <dsp:spPr>
        <a:xfrm>
          <a:off x="252730" y="487765"/>
          <a:ext cx="186057" cy="2868263"/>
        </a:xfrm>
        <a:custGeom>
          <a:avLst/>
          <a:gdLst/>
          <a:ahLst/>
          <a:cxnLst/>
          <a:rect l="0" t="0" r="0" b="0"/>
          <a:pathLst>
            <a:path>
              <a:moveTo>
                <a:pt x="0" y="0"/>
              </a:moveTo>
              <a:lnTo>
                <a:pt x="0" y="2868263"/>
              </a:lnTo>
              <a:lnTo>
                <a:pt x="186057" y="2868263"/>
              </a:lnTo>
            </a:path>
          </a:pathLst>
        </a:custGeom>
        <a:noFill/>
        <a:ln w="19050" cap="flat" cmpd="sng" algn="ctr">
          <a:solidFill>
            <a:schemeClr val="accent2">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FAB287D-DBF1-4496-9875-AC553B761CE5}">
      <dsp:nvSpPr>
        <dsp:cNvPr id="0" name=""/>
        <dsp:cNvSpPr/>
      </dsp:nvSpPr>
      <dsp:spPr>
        <a:xfrm>
          <a:off x="438788" y="2481217"/>
          <a:ext cx="3558538" cy="1749622"/>
        </a:xfrm>
        <a:prstGeom prst="roundRect">
          <a:avLst>
            <a:gd name="adj" fmla="val 10000"/>
          </a:avLst>
        </a:prstGeom>
        <a:solidFill>
          <a:schemeClr val="accent2">
            <a:lumMod val="50000"/>
            <a:alpha val="90000"/>
          </a:schemeClr>
        </a:solidFill>
        <a:ln w="38100" cap="flat" cmpd="sng" algn="ctr">
          <a:solidFill>
            <a:schemeClr val="accent2">
              <a:lumMod val="40000"/>
              <a:lumOff val="6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bg1"/>
              </a:solidFill>
              <a:effectLst>
                <a:outerShdw blurRad="38100" dist="38100" dir="2700000" algn="tl">
                  <a:srgbClr val="000000">
                    <a:alpha val="43137"/>
                  </a:srgbClr>
                </a:outerShdw>
              </a:effectLst>
            </a:rPr>
            <a:t>RESPUESTA: “Aunque la visión tardará aún por un tiempo, mas se apresura hacia el fin, y no mentirá; aunque tardare, espéralo, porque sin duda vendrá, no tardará” (Hab. 2:3)</a:t>
          </a:r>
        </a:p>
      </dsp:txBody>
      <dsp:txXfrm>
        <a:off x="490033" y="2532462"/>
        <a:ext cx="3456048" cy="16471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50B5E1-BB52-4E75-B9AE-31394358D28B}">
      <dsp:nvSpPr>
        <dsp:cNvPr id="0" name=""/>
        <dsp:cNvSpPr/>
      </dsp:nvSpPr>
      <dsp:spPr>
        <a:xfrm>
          <a:off x="66673" y="105"/>
          <a:ext cx="1860579" cy="487660"/>
        </a:xfrm>
        <a:prstGeom prst="roundRect">
          <a:avLst>
            <a:gd name="adj" fmla="val 10000"/>
          </a:avLst>
        </a:prstGeom>
        <a:solidFill>
          <a:schemeClr val="accent1">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DAVID</a:t>
          </a:r>
        </a:p>
      </dsp:txBody>
      <dsp:txXfrm>
        <a:off x="80956" y="14388"/>
        <a:ext cx="1832013" cy="459094"/>
      </dsp:txXfrm>
    </dsp:sp>
    <dsp:sp modelId="{54A10075-8A41-4BAB-9FBB-0F6148F5A820}">
      <dsp:nvSpPr>
        <dsp:cNvPr id="0" name=""/>
        <dsp:cNvSpPr/>
      </dsp:nvSpPr>
      <dsp:spPr>
        <a:xfrm>
          <a:off x="252730" y="487765"/>
          <a:ext cx="186057" cy="996726"/>
        </a:xfrm>
        <a:custGeom>
          <a:avLst/>
          <a:gdLst/>
          <a:ahLst/>
          <a:cxnLst/>
          <a:rect l="0" t="0" r="0" b="0"/>
          <a:pathLst>
            <a:path>
              <a:moveTo>
                <a:pt x="0" y="0"/>
              </a:moveTo>
              <a:lnTo>
                <a:pt x="0" y="996726"/>
              </a:lnTo>
              <a:lnTo>
                <a:pt x="186057" y="996726"/>
              </a:lnTo>
            </a:path>
          </a:pathLst>
        </a:custGeom>
        <a:noFill/>
        <a:ln w="1905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4C08719-8CE1-48DF-95D0-AB3FDE29B756}">
      <dsp:nvSpPr>
        <dsp:cNvPr id="0" name=""/>
        <dsp:cNvSpPr/>
      </dsp:nvSpPr>
      <dsp:spPr>
        <a:xfrm>
          <a:off x="438788" y="609680"/>
          <a:ext cx="3558538" cy="1749622"/>
        </a:xfrm>
        <a:prstGeom prst="roundRect">
          <a:avLst>
            <a:gd name="adj" fmla="val 10000"/>
          </a:avLst>
        </a:prstGeom>
        <a:solidFill>
          <a:schemeClr val="accent1">
            <a:lumMod val="40000"/>
            <a:lumOff val="60000"/>
            <a:alpha val="90000"/>
          </a:schemeClr>
        </a:solidFill>
        <a:ln w="38100" cap="flat" cmpd="sng" algn="ctr">
          <a:solidFill>
            <a:schemeClr val="accent1">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PREGUNTA: “Señor, ¿hasta cuándo verás esto? Rescata mi alma de sus destrucciones, mi vida de los leones” (Sal. 35:17)</a:t>
          </a:r>
        </a:p>
      </dsp:txBody>
      <dsp:txXfrm>
        <a:off x="490033" y="660925"/>
        <a:ext cx="3456048" cy="1647132"/>
      </dsp:txXfrm>
    </dsp:sp>
    <dsp:sp modelId="{2563CA52-D92A-4316-B17F-B7599B05A75C}">
      <dsp:nvSpPr>
        <dsp:cNvPr id="0" name=""/>
        <dsp:cNvSpPr/>
      </dsp:nvSpPr>
      <dsp:spPr>
        <a:xfrm>
          <a:off x="252730" y="487765"/>
          <a:ext cx="186057" cy="2868263"/>
        </a:xfrm>
        <a:custGeom>
          <a:avLst/>
          <a:gdLst/>
          <a:ahLst/>
          <a:cxnLst/>
          <a:rect l="0" t="0" r="0" b="0"/>
          <a:pathLst>
            <a:path>
              <a:moveTo>
                <a:pt x="0" y="0"/>
              </a:moveTo>
              <a:lnTo>
                <a:pt x="0" y="2868263"/>
              </a:lnTo>
              <a:lnTo>
                <a:pt x="186057" y="2868263"/>
              </a:lnTo>
            </a:path>
          </a:pathLst>
        </a:custGeom>
        <a:noFill/>
        <a:ln w="1905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FAB287D-DBF1-4496-9875-AC553B761CE5}">
      <dsp:nvSpPr>
        <dsp:cNvPr id="0" name=""/>
        <dsp:cNvSpPr/>
      </dsp:nvSpPr>
      <dsp:spPr>
        <a:xfrm>
          <a:off x="438788" y="2481217"/>
          <a:ext cx="3558538" cy="1749622"/>
        </a:xfrm>
        <a:prstGeom prst="roundRect">
          <a:avLst>
            <a:gd name="adj" fmla="val 10000"/>
          </a:avLst>
        </a:prstGeom>
        <a:solidFill>
          <a:schemeClr val="accent1">
            <a:lumMod val="50000"/>
            <a:alpha val="90000"/>
          </a:schemeClr>
        </a:solidFill>
        <a:ln w="38100" cap="flat" cmpd="sng" algn="ctr">
          <a:solidFill>
            <a:schemeClr val="accent1">
              <a:lumMod val="40000"/>
              <a:lumOff val="6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bg1"/>
              </a:solidFill>
              <a:effectLst>
                <a:outerShdw blurRad="38100" dist="38100" dir="2700000" algn="tl">
                  <a:srgbClr val="000000">
                    <a:alpha val="43137"/>
                  </a:srgbClr>
                </a:outerShdw>
              </a:effectLst>
            </a:rPr>
            <a:t>RESPUESTA: “Canten y alégrense los que están a favor de mi justa causa, y digan siempre: Sea exaltado Jehová, que ama la paz de su siervo” (Sal. 35:27)</a:t>
          </a:r>
        </a:p>
      </dsp:txBody>
      <dsp:txXfrm>
        <a:off x="490033" y="2532462"/>
        <a:ext cx="3456048" cy="16471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50B5E1-BB52-4E75-B9AE-31394358D28B}">
      <dsp:nvSpPr>
        <dsp:cNvPr id="0" name=""/>
        <dsp:cNvSpPr/>
      </dsp:nvSpPr>
      <dsp:spPr>
        <a:xfrm>
          <a:off x="438480" y="1709"/>
          <a:ext cx="1664773" cy="436339"/>
        </a:xfrm>
        <a:prstGeom prst="roundRect">
          <a:avLst>
            <a:gd name="adj" fmla="val 10000"/>
          </a:avLst>
        </a:prstGeom>
        <a:solidFill>
          <a:schemeClr val="accent5">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MÁRTIRES</a:t>
          </a:r>
        </a:p>
      </dsp:txBody>
      <dsp:txXfrm>
        <a:off x="451260" y="14489"/>
        <a:ext cx="1639213" cy="410779"/>
      </dsp:txXfrm>
    </dsp:sp>
    <dsp:sp modelId="{54A10075-8A41-4BAB-9FBB-0F6148F5A820}">
      <dsp:nvSpPr>
        <dsp:cNvPr id="0" name=""/>
        <dsp:cNvSpPr/>
      </dsp:nvSpPr>
      <dsp:spPr>
        <a:xfrm>
          <a:off x="604957" y="438049"/>
          <a:ext cx="107152" cy="1002338"/>
        </a:xfrm>
        <a:custGeom>
          <a:avLst/>
          <a:gdLst/>
          <a:ahLst/>
          <a:cxnLst/>
          <a:rect l="0" t="0" r="0" b="0"/>
          <a:pathLst>
            <a:path>
              <a:moveTo>
                <a:pt x="0" y="0"/>
              </a:moveTo>
              <a:lnTo>
                <a:pt x="0" y="1002338"/>
              </a:lnTo>
              <a:lnTo>
                <a:pt x="107152" y="1002338"/>
              </a:lnTo>
            </a:path>
          </a:pathLst>
        </a:custGeom>
        <a:noFill/>
        <a:ln w="19050" cap="flat" cmpd="sng" algn="ctr">
          <a:solidFill>
            <a:schemeClr val="accent5">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4C08719-8CE1-48DF-95D0-AB3FDE29B756}">
      <dsp:nvSpPr>
        <dsp:cNvPr id="0" name=""/>
        <dsp:cNvSpPr/>
      </dsp:nvSpPr>
      <dsp:spPr>
        <a:xfrm>
          <a:off x="712110" y="547133"/>
          <a:ext cx="3887133" cy="1786508"/>
        </a:xfrm>
        <a:prstGeom prst="roundRect">
          <a:avLst>
            <a:gd name="adj" fmla="val 10000"/>
          </a:avLst>
        </a:prstGeom>
        <a:solidFill>
          <a:schemeClr val="accent5">
            <a:lumMod val="40000"/>
            <a:lumOff val="60000"/>
            <a:alpha val="90000"/>
          </a:schemeClr>
        </a:solidFill>
        <a:ln w="38100" cap="flat" cmpd="sng" algn="ctr">
          <a:solidFill>
            <a:schemeClr val="accent5">
              <a:lumMod val="75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PREGUNTA: “Y clamaban a gran voz, diciendo: ¿Hasta cuándo, Señor, santo y verdadero, no juzgas y vengas nuestra sangre en los que moran en la tierra?” (Ap. 6:10)</a:t>
          </a:r>
        </a:p>
      </dsp:txBody>
      <dsp:txXfrm>
        <a:off x="764435" y="599458"/>
        <a:ext cx="3782483" cy="1681858"/>
      </dsp:txXfrm>
    </dsp:sp>
    <dsp:sp modelId="{2563CA52-D92A-4316-B17F-B7599B05A75C}">
      <dsp:nvSpPr>
        <dsp:cNvPr id="0" name=""/>
        <dsp:cNvSpPr/>
      </dsp:nvSpPr>
      <dsp:spPr>
        <a:xfrm>
          <a:off x="604957" y="438049"/>
          <a:ext cx="107152" cy="2897931"/>
        </a:xfrm>
        <a:custGeom>
          <a:avLst/>
          <a:gdLst/>
          <a:ahLst/>
          <a:cxnLst/>
          <a:rect l="0" t="0" r="0" b="0"/>
          <a:pathLst>
            <a:path>
              <a:moveTo>
                <a:pt x="0" y="0"/>
              </a:moveTo>
              <a:lnTo>
                <a:pt x="0" y="2897931"/>
              </a:lnTo>
              <a:lnTo>
                <a:pt x="107152" y="2897931"/>
              </a:lnTo>
            </a:path>
          </a:pathLst>
        </a:custGeom>
        <a:noFill/>
        <a:ln w="19050" cap="flat" cmpd="sng" algn="ctr">
          <a:solidFill>
            <a:schemeClr val="accent5">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FAB287D-DBF1-4496-9875-AC553B761CE5}">
      <dsp:nvSpPr>
        <dsp:cNvPr id="0" name=""/>
        <dsp:cNvSpPr/>
      </dsp:nvSpPr>
      <dsp:spPr>
        <a:xfrm>
          <a:off x="712110" y="2442726"/>
          <a:ext cx="3887133" cy="1786508"/>
        </a:xfrm>
        <a:prstGeom prst="roundRect">
          <a:avLst>
            <a:gd name="adj" fmla="val 10000"/>
          </a:avLst>
        </a:prstGeom>
        <a:solidFill>
          <a:schemeClr val="accent5">
            <a:lumMod val="75000"/>
            <a:alpha val="90000"/>
          </a:schemeClr>
        </a:solidFill>
        <a:ln w="38100" cap="flat" cmpd="sng" algn="ctr">
          <a:solidFill>
            <a:schemeClr val="accent5">
              <a:lumMod val="40000"/>
              <a:lumOff val="6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bg1"/>
              </a:solidFill>
              <a:effectLst>
                <a:outerShdw blurRad="38100" dist="38100" dir="2700000" algn="tl">
                  <a:srgbClr val="000000">
                    <a:alpha val="43137"/>
                  </a:srgbClr>
                </a:outerShdw>
              </a:effectLst>
            </a:rPr>
            <a:t>RESPUESTA: “Y se les dieron vestiduras blancas, y se les dijo que descansasen todavía un poco de tiempo, hasta que se completara el número de sus consiervos y sus hermanos, que también habían de ser muertos como ellos” (Ap. 6:11)</a:t>
          </a:r>
        </a:p>
      </dsp:txBody>
      <dsp:txXfrm>
        <a:off x="764435" y="2495051"/>
        <a:ext cx="3782483" cy="16818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50B5E1-BB52-4E75-B9AE-31394358D28B}">
      <dsp:nvSpPr>
        <dsp:cNvPr id="0" name=""/>
        <dsp:cNvSpPr/>
      </dsp:nvSpPr>
      <dsp:spPr>
        <a:xfrm>
          <a:off x="155855" y="2247"/>
          <a:ext cx="1804820" cy="473045"/>
        </a:xfrm>
        <a:prstGeom prst="roundRect">
          <a:avLst>
            <a:gd name="adj" fmla="val 10000"/>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JOB</a:t>
          </a:r>
        </a:p>
      </dsp:txBody>
      <dsp:txXfrm>
        <a:off x="169710" y="16102"/>
        <a:ext cx="1777110" cy="445335"/>
      </dsp:txXfrm>
    </dsp:sp>
    <dsp:sp modelId="{54A10075-8A41-4BAB-9FBB-0F6148F5A820}">
      <dsp:nvSpPr>
        <dsp:cNvPr id="0" name=""/>
        <dsp:cNvSpPr/>
      </dsp:nvSpPr>
      <dsp:spPr>
        <a:xfrm>
          <a:off x="336337" y="475293"/>
          <a:ext cx="180482" cy="966855"/>
        </a:xfrm>
        <a:custGeom>
          <a:avLst/>
          <a:gdLst/>
          <a:ahLst/>
          <a:cxnLst/>
          <a:rect l="0" t="0" r="0" b="0"/>
          <a:pathLst>
            <a:path>
              <a:moveTo>
                <a:pt x="0" y="0"/>
              </a:moveTo>
              <a:lnTo>
                <a:pt x="0" y="966855"/>
              </a:lnTo>
              <a:lnTo>
                <a:pt x="180482" y="966855"/>
              </a:lnTo>
            </a:path>
          </a:pathLst>
        </a:custGeom>
        <a:noFill/>
        <a:ln w="19050" cap="flat" cmpd="sng" algn="ctr">
          <a:solidFill>
            <a:schemeClr val="accent4">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4C08719-8CE1-48DF-95D0-AB3FDE29B756}">
      <dsp:nvSpPr>
        <dsp:cNvPr id="0" name=""/>
        <dsp:cNvSpPr/>
      </dsp:nvSpPr>
      <dsp:spPr>
        <a:xfrm>
          <a:off x="516819" y="593554"/>
          <a:ext cx="4347001" cy="1697188"/>
        </a:xfrm>
        <a:prstGeom prst="roundRect">
          <a:avLst>
            <a:gd name="adj" fmla="val 10000"/>
          </a:avLst>
        </a:prstGeom>
        <a:solidFill>
          <a:schemeClr val="accent4">
            <a:lumMod val="40000"/>
            <a:lumOff val="60000"/>
            <a:alpha val="90000"/>
          </a:schemeClr>
        </a:solidFill>
        <a:ln w="38100" cap="flat" cmpd="sng" algn="ctr">
          <a:solidFill>
            <a:schemeClr val="accent4">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PREGUNTA: “Pocos son los días, y muchos los problemas, que vive el hombre nacido de mujer” (Job 14:1 </a:t>
          </a:r>
          <a:r>
            <a:rPr lang="es-ES" sz="1400" b="1" kern="1200" dirty="0" err="1"/>
            <a:t>NVI</a:t>
          </a:r>
          <a:r>
            <a:rPr lang="es-ES" sz="1800" b="1" kern="1200" dirty="0"/>
            <a:t>) “¿Por qué viven los impíos, y se envejecen, y aun crecen en riquezas?” (Job 21:7)</a:t>
          </a:r>
        </a:p>
      </dsp:txBody>
      <dsp:txXfrm>
        <a:off x="566528" y="643263"/>
        <a:ext cx="4247583" cy="1597770"/>
      </dsp:txXfrm>
    </dsp:sp>
    <dsp:sp modelId="{2563CA52-D92A-4316-B17F-B7599B05A75C}">
      <dsp:nvSpPr>
        <dsp:cNvPr id="0" name=""/>
        <dsp:cNvSpPr/>
      </dsp:nvSpPr>
      <dsp:spPr>
        <a:xfrm>
          <a:off x="336337" y="475293"/>
          <a:ext cx="180482" cy="2782305"/>
        </a:xfrm>
        <a:custGeom>
          <a:avLst/>
          <a:gdLst/>
          <a:ahLst/>
          <a:cxnLst/>
          <a:rect l="0" t="0" r="0" b="0"/>
          <a:pathLst>
            <a:path>
              <a:moveTo>
                <a:pt x="0" y="0"/>
              </a:moveTo>
              <a:lnTo>
                <a:pt x="0" y="2782305"/>
              </a:lnTo>
              <a:lnTo>
                <a:pt x="180482" y="2782305"/>
              </a:lnTo>
            </a:path>
          </a:pathLst>
        </a:custGeom>
        <a:noFill/>
        <a:ln w="19050" cap="flat" cmpd="sng" algn="ctr">
          <a:solidFill>
            <a:schemeClr val="accent4">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FAB287D-DBF1-4496-9875-AC553B761CE5}">
      <dsp:nvSpPr>
        <dsp:cNvPr id="0" name=""/>
        <dsp:cNvSpPr/>
      </dsp:nvSpPr>
      <dsp:spPr>
        <a:xfrm>
          <a:off x="516819" y="2409004"/>
          <a:ext cx="4347001" cy="1697188"/>
        </a:xfrm>
        <a:prstGeom prst="roundRect">
          <a:avLst>
            <a:gd name="adj" fmla="val 10000"/>
          </a:avLst>
        </a:prstGeom>
        <a:solidFill>
          <a:schemeClr val="accent4">
            <a:lumMod val="50000"/>
            <a:alpha val="90000"/>
          </a:schemeClr>
        </a:solidFill>
        <a:ln w="38100" cap="flat" cmpd="sng" algn="ctr">
          <a:solidFill>
            <a:schemeClr val="accent4">
              <a:lumMod val="40000"/>
              <a:lumOff val="6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bg1"/>
              </a:solidFill>
              <a:effectLst>
                <a:outerShdw blurRad="38100" dist="38100" dir="2700000" algn="tl">
                  <a:srgbClr val="000000">
                    <a:alpha val="43137"/>
                  </a:srgbClr>
                </a:outerShdw>
              </a:effectLst>
            </a:rPr>
            <a:t>RESPUESTA: “¿Quién es ése que oscurece el consejo con palabras sin sabiduría? […] ¿Dónde estabas tú cuando yo fundaba la tierra? Házmelo saber, si tienes inteligencia” (Job 38:2, 4)</a:t>
          </a:r>
        </a:p>
      </dsp:txBody>
      <dsp:txXfrm>
        <a:off x="566528" y="2458713"/>
        <a:ext cx="4247583" cy="159777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19B521-8C1F-F854-F678-4C07220E0A6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FE370688-C391-5D4F-E9B3-B60A24B7BA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8C22846-C170-04B0-E57E-7AABF0500623}"/>
              </a:ext>
            </a:extLst>
          </p:cNvPr>
          <p:cNvSpPr>
            <a:spLocks noGrp="1"/>
          </p:cNvSpPr>
          <p:nvPr>
            <p:ph type="dt" sz="half" idx="10"/>
          </p:nvPr>
        </p:nvSpPr>
        <p:spPr/>
        <p:txBody>
          <a:bodyPr/>
          <a:lstStyle/>
          <a:p>
            <a:fld id="{ECEFA67D-6CEA-4035-9638-37D1B4B07D5A}" type="datetimeFigureOut">
              <a:rPr lang="es-ES" smtClean="0"/>
              <a:t>14/02/2025</a:t>
            </a:fld>
            <a:endParaRPr lang="es-ES"/>
          </a:p>
        </p:txBody>
      </p:sp>
      <p:sp>
        <p:nvSpPr>
          <p:cNvPr id="5" name="Marcador de pie de página 4">
            <a:extLst>
              <a:ext uri="{FF2B5EF4-FFF2-40B4-BE49-F238E27FC236}">
                <a16:creationId xmlns:a16="http://schemas.microsoft.com/office/drawing/2014/main" id="{E7E96FD2-8A2E-665D-538E-8367B3B7868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4BAB8AA-83CF-165E-BC5F-B4EAEBB6236E}"/>
              </a:ext>
            </a:extLst>
          </p:cNvPr>
          <p:cNvSpPr>
            <a:spLocks noGrp="1"/>
          </p:cNvSpPr>
          <p:nvPr>
            <p:ph type="sldNum" sz="quarter" idx="12"/>
          </p:nvPr>
        </p:nvSpPr>
        <p:spPr/>
        <p:txBody>
          <a:bodyPr/>
          <a:lstStyle/>
          <a:p>
            <a:fld id="{876022CB-0852-4A88-B90C-8B6D64FEA9B4}" type="slidenum">
              <a:rPr lang="es-ES" smtClean="0"/>
              <a:t>‹Nº›</a:t>
            </a:fld>
            <a:endParaRPr lang="es-ES"/>
          </a:p>
        </p:txBody>
      </p:sp>
    </p:spTree>
    <p:extLst>
      <p:ext uri="{BB962C8B-B14F-4D97-AF65-F5344CB8AC3E}">
        <p14:creationId xmlns:p14="http://schemas.microsoft.com/office/powerpoint/2010/main" val="324485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55B052-62C6-9D14-A7FB-4DD8D1BDB53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8B2D668-EE53-FEB5-52DF-39885394E3C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67C5749-0A09-E62E-480B-ED81CF898B82}"/>
              </a:ext>
            </a:extLst>
          </p:cNvPr>
          <p:cNvSpPr>
            <a:spLocks noGrp="1"/>
          </p:cNvSpPr>
          <p:nvPr>
            <p:ph type="dt" sz="half" idx="10"/>
          </p:nvPr>
        </p:nvSpPr>
        <p:spPr/>
        <p:txBody>
          <a:bodyPr/>
          <a:lstStyle/>
          <a:p>
            <a:fld id="{ECEFA67D-6CEA-4035-9638-37D1B4B07D5A}" type="datetimeFigureOut">
              <a:rPr lang="es-ES" smtClean="0"/>
              <a:t>14/02/2025</a:t>
            </a:fld>
            <a:endParaRPr lang="es-ES"/>
          </a:p>
        </p:txBody>
      </p:sp>
      <p:sp>
        <p:nvSpPr>
          <p:cNvPr id="5" name="Marcador de pie de página 4">
            <a:extLst>
              <a:ext uri="{FF2B5EF4-FFF2-40B4-BE49-F238E27FC236}">
                <a16:creationId xmlns:a16="http://schemas.microsoft.com/office/drawing/2014/main" id="{FA36FF1B-74E0-7B7F-7460-E39D7D8C0BC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E36DD86-8D89-587E-9E7A-056C43BEE133}"/>
              </a:ext>
            </a:extLst>
          </p:cNvPr>
          <p:cNvSpPr>
            <a:spLocks noGrp="1"/>
          </p:cNvSpPr>
          <p:nvPr>
            <p:ph type="sldNum" sz="quarter" idx="12"/>
          </p:nvPr>
        </p:nvSpPr>
        <p:spPr/>
        <p:txBody>
          <a:bodyPr/>
          <a:lstStyle/>
          <a:p>
            <a:fld id="{876022CB-0852-4A88-B90C-8B6D64FEA9B4}" type="slidenum">
              <a:rPr lang="es-ES" smtClean="0"/>
              <a:t>‹Nº›</a:t>
            </a:fld>
            <a:endParaRPr lang="es-ES"/>
          </a:p>
        </p:txBody>
      </p:sp>
    </p:spTree>
    <p:extLst>
      <p:ext uri="{BB962C8B-B14F-4D97-AF65-F5344CB8AC3E}">
        <p14:creationId xmlns:p14="http://schemas.microsoft.com/office/powerpoint/2010/main" val="116149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C035DD3-5A82-0E2A-4ED5-76DE0CC2516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4323852-20B6-C671-88C0-7A46D920398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DDBA665-5D2D-BCC4-C86E-C8868C89A182}"/>
              </a:ext>
            </a:extLst>
          </p:cNvPr>
          <p:cNvSpPr>
            <a:spLocks noGrp="1"/>
          </p:cNvSpPr>
          <p:nvPr>
            <p:ph type="dt" sz="half" idx="10"/>
          </p:nvPr>
        </p:nvSpPr>
        <p:spPr/>
        <p:txBody>
          <a:bodyPr/>
          <a:lstStyle/>
          <a:p>
            <a:fld id="{ECEFA67D-6CEA-4035-9638-37D1B4B07D5A}" type="datetimeFigureOut">
              <a:rPr lang="es-ES" smtClean="0"/>
              <a:t>14/02/2025</a:t>
            </a:fld>
            <a:endParaRPr lang="es-ES"/>
          </a:p>
        </p:txBody>
      </p:sp>
      <p:sp>
        <p:nvSpPr>
          <p:cNvPr id="5" name="Marcador de pie de página 4">
            <a:extLst>
              <a:ext uri="{FF2B5EF4-FFF2-40B4-BE49-F238E27FC236}">
                <a16:creationId xmlns:a16="http://schemas.microsoft.com/office/drawing/2014/main" id="{FD6B5857-F7D9-0F57-1538-24D76A56977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44C1DBC-2CC1-8885-C1B8-2FCA8C422998}"/>
              </a:ext>
            </a:extLst>
          </p:cNvPr>
          <p:cNvSpPr>
            <a:spLocks noGrp="1"/>
          </p:cNvSpPr>
          <p:nvPr>
            <p:ph type="sldNum" sz="quarter" idx="12"/>
          </p:nvPr>
        </p:nvSpPr>
        <p:spPr/>
        <p:txBody>
          <a:bodyPr/>
          <a:lstStyle/>
          <a:p>
            <a:fld id="{876022CB-0852-4A88-B90C-8B6D64FEA9B4}" type="slidenum">
              <a:rPr lang="es-ES" smtClean="0"/>
              <a:t>‹Nº›</a:t>
            </a:fld>
            <a:endParaRPr lang="es-ES"/>
          </a:p>
        </p:txBody>
      </p:sp>
    </p:spTree>
    <p:extLst>
      <p:ext uri="{BB962C8B-B14F-4D97-AF65-F5344CB8AC3E}">
        <p14:creationId xmlns:p14="http://schemas.microsoft.com/office/powerpoint/2010/main" val="274271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E0FD23-6F2E-CFF8-6799-A4C3F30EF37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375C63D-279A-602D-7A93-296F2EAA01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408471A-2164-CC60-3B32-8BDF115C11E7}"/>
              </a:ext>
            </a:extLst>
          </p:cNvPr>
          <p:cNvSpPr>
            <a:spLocks noGrp="1"/>
          </p:cNvSpPr>
          <p:nvPr>
            <p:ph type="dt" sz="half" idx="10"/>
          </p:nvPr>
        </p:nvSpPr>
        <p:spPr/>
        <p:txBody>
          <a:bodyPr/>
          <a:lstStyle/>
          <a:p>
            <a:fld id="{1E929F3A-2378-4582-B104-31C68F6FE3B5}" type="datetimeFigureOut">
              <a:rPr lang="es-ES" smtClean="0"/>
              <a:t>14/02/2025</a:t>
            </a:fld>
            <a:endParaRPr lang="es-ES"/>
          </a:p>
        </p:txBody>
      </p:sp>
      <p:sp>
        <p:nvSpPr>
          <p:cNvPr id="5" name="Marcador de pie de página 4">
            <a:extLst>
              <a:ext uri="{FF2B5EF4-FFF2-40B4-BE49-F238E27FC236}">
                <a16:creationId xmlns:a16="http://schemas.microsoft.com/office/drawing/2014/main" id="{D1AD1A70-1BA2-9669-48C9-F734C958034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64EDFD3-2BF4-3005-FC56-688906ECAA6E}"/>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299070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CB52D1-FF1E-6804-4545-906FE6A3FFF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8A6970-E91E-6ADB-2A95-19378D59FE2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6715A75-72C9-F336-BAC0-2D1C7F6D9FEF}"/>
              </a:ext>
            </a:extLst>
          </p:cNvPr>
          <p:cNvSpPr>
            <a:spLocks noGrp="1"/>
          </p:cNvSpPr>
          <p:nvPr>
            <p:ph type="dt" sz="half" idx="10"/>
          </p:nvPr>
        </p:nvSpPr>
        <p:spPr/>
        <p:txBody>
          <a:bodyPr/>
          <a:lstStyle/>
          <a:p>
            <a:fld id="{1E929F3A-2378-4582-B104-31C68F6FE3B5}" type="datetimeFigureOut">
              <a:rPr lang="es-ES" smtClean="0"/>
              <a:t>14/02/2025</a:t>
            </a:fld>
            <a:endParaRPr lang="es-ES"/>
          </a:p>
        </p:txBody>
      </p:sp>
      <p:sp>
        <p:nvSpPr>
          <p:cNvPr id="5" name="Marcador de pie de página 4">
            <a:extLst>
              <a:ext uri="{FF2B5EF4-FFF2-40B4-BE49-F238E27FC236}">
                <a16:creationId xmlns:a16="http://schemas.microsoft.com/office/drawing/2014/main" id="{1D837A27-EE1F-A20B-4C53-B9E1C701464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332424-9D00-F110-D201-9F3B2E0EA1D5}"/>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111881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607E75-ED4C-42C9-DEC9-1A9E91A7A92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344D50-2FBA-B108-02C7-4A74446AB35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0ADD0A0-D87F-74D8-2FCE-3C6B799C713D}"/>
              </a:ext>
            </a:extLst>
          </p:cNvPr>
          <p:cNvSpPr>
            <a:spLocks noGrp="1"/>
          </p:cNvSpPr>
          <p:nvPr>
            <p:ph type="dt" sz="half" idx="10"/>
          </p:nvPr>
        </p:nvSpPr>
        <p:spPr/>
        <p:txBody>
          <a:bodyPr/>
          <a:lstStyle/>
          <a:p>
            <a:fld id="{1E929F3A-2378-4582-B104-31C68F6FE3B5}" type="datetimeFigureOut">
              <a:rPr lang="es-ES" smtClean="0"/>
              <a:t>14/02/2025</a:t>
            </a:fld>
            <a:endParaRPr lang="es-ES"/>
          </a:p>
        </p:txBody>
      </p:sp>
      <p:sp>
        <p:nvSpPr>
          <p:cNvPr id="5" name="Marcador de pie de página 4">
            <a:extLst>
              <a:ext uri="{FF2B5EF4-FFF2-40B4-BE49-F238E27FC236}">
                <a16:creationId xmlns:a16="http://schemas.microsoft.com/office/drawing/2014/main" id="{2E47E036-42C1-A8E0-CD84-2D64E953A82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B375A1C-FE4D-5712-508F-0EAB3795AF76}"/>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94473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0766AC-A113-CAFA-C2D3-AD41006062C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4087CB-E38B-383F-4D07-99DC89B1001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A06BA7E-947F-87FB-DEA5-449E16DA57C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CCF82AC-ECC6-B251-B3D7-56E7D5F3D0E2}"/>
              </a:ext>
            </a:extLst>
          </p:cNvPr>
          <p:cNvSpPr>
            <a:spLocks noGrp="1"/>
          </p:cNvSpPr>
          <p:nvPr>
            <p:ph type="dt" sz="half" idx="10"/>
          </p:nvPr>
        </p:nvSpPr>
        <p:spPr/>
        <p:txBody>
          <a:bodyPr/>
          <a:lstStyle/>
          <a:p>
            <a:fld id="{1E929F3A-2378-4582-B104-31C68F6FE3B5}" type="datetimeFigureOut">
              <a:rPr lang="es-ES" smtClean="0"/>
              <a:t>14/02/2025</a:t>
            </a:fld>
            <a:endParaRPr lang="es-ES"/>
          </a:p>
        </p:txBody>
      </p:sp>
      <p:sp>
        <p:nvSpPr>
          <p:cNvPr id="6" name="Marcador de pie de página 5">
            <a:extLst>
              <a:ext uri="{FF2B5EF4-FFF2-40B4-BE49-F238E27FC236}">
                <a16:creationId xmlns:a16="http://schemas.microsoft.com/office/drawing/2014/main" id="{A3A8FD4C-0607-64B6-CCA8-7B105E5E7B4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D603D33-138D-6288-083F-E1C0F73083A0}"/>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427044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6FA521-A913-A4CE-52D1-57C0341CC58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9800F9-00BE-94C9-785F-E064616CBB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982992D-BF88-1632-405F-9A73C69E800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8915ACD-586A-0CA3-49B8-13AF144FD1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052C1DC-3491-83E0-C4A4-81BE2D2387D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553FB71-FCF9-2D79-F693-4C51704A0212}"/>
              </a:ext>
            </a:extLst>
          </p:cNvPr>
          <p:cNvSpPr>
            <a:spLocks noGrp="1"/>
          </p:cNvSpPr>
          <p:nvPr>
            <p:ph type="dt" sz="half" idx="10"/>
          </p:nvPr>
        </p:nvSpPr>
        <p:spPr/>
        <p:txBody>
          <a:bodyPr/>
          <a:lstStyle/>
          <a:p>
            <a:fld id="{1E929F3A-2378-4582-B104-31C68F6FE3B5}" type="datetimeFigureOut">
              <a:rPr lang="es-ES" smtClean="0"/>
              <a:t>14/02/2025</a:t>
            </a:fld>
            <a:endParaRPr lang="es-ES"/>
          </a:p>
        </p:txBody>
      </p:sp>
      <p:sp>
        <p:nvSpPr>
          <p:cNvPr id="8" name="Marcador de pie de página 7">
            <a:extLst>
              <a:ext uri="{FF2B5EF4-FFF2-40B4-BE49-F238E27FC236}">
                <a16:creationId xmlns:a16="http://schemas.microsoft.com/office/drawing/2014/main" id="{D08BAEFA-7E9B-0873-6482-E6EEBFE8B52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DBEA574-57A5-1FCD-F460-43F9E639392F}"/>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325502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1C9802-C439-A15C-DF7F-1E56BCBDEBE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4E78C64-1DEA-5E94-88E8-09F2E01165BF}"/>
              </a:ext>
            </a:extLst>
          </p:cNvPr>
          <p:cNvSpPr>
            <a:spLocks noGrp="1"/>
          </p:cNvSpPr>
          <p:nvPr>
            <p:ph type="dt" sz="half" idx="10"/>
          </p:nvPr>
        </p:nvSpPr>
        <p:spPr/>
        <p:txBody>
          <a:bodyPr/>
          <a:lstStyle/>
          <a:p>
            <a:fld id="{1E929F3A-2378-4582-B104-31C68F6FE3B5}" type="datetimeFigureOut">
              <a:rPr lang="es-ES" smtClean="0"/>
              <a:t>14/02/2025</a:t>
            </a:fld>
            <a:endParaRPr lang="es-ES"/>
          </a:p>
        </p:txBody>
      </p:sp>
      <p:sp>
        <p:nvSpPr>
          <p:cNvPr id="4" name="Marcador de pie de página 3">
            <a:extLst>
              <a:ext uri="{FF2B5EF4-FFF2-40B4-BE49-F238E27FC236}">
                <a16:creationId xmlns:a16="http://schemas.microsoft.com/office/drawing/2014/main" id="{01E3BD8B-66D7-681F-911A-BBEA1BAF304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2B1B50F-1EBB-5C9D-81E7-17F93DE84378}"/>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366893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760CAA1-B935-7E45-66E5-8EA5868A10A4}"/>
              </a:ext>
            </a:extLst>
          </p:cNvPr>
          <p:cNvSpPr>
            <a:spLocks noGrp="1"/>
          </p:cNvSpPr>
          <p:nvPr>
            <p:ph type="dt" sz="half" idx="10"/>
          </p:nvPr>
        </p:nvSpPr>
        <p:spPr/>
        <p:txBody>
          <a:bodyPr/>
          <a:lstStyle/>
          <a:p>
            <a:fld id="{1E929F3A-2378-4582-B104-31C68F6FE3B5}" type="datetimeFigureOut">
              <a:rPr lang="es-ES" smtClean="0"/>
              <a:t>14/02/2025</a:t>
            </a:fld>
            <a:endParaRPr lang="es-ES"/>
          </a:p>
        </p:txBody>
      </p:sp>
      <p:sp>
        <p:nvSpPr>
          <p:cNvPr id="3" name="Marcador de pie de página 2">
            <a:extLst>
              <a:ext uri="{FF2B5EF4-FFF2-40B4-BE49-F238E27FC236}">
                <a16:creationId xmlns:a16="http://schemas.microsoft.com/office/drawing/2014/main" id="{0F43C05B-22B1-9DF9-F830-B92C965856B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92DEF5E-6901-DF2B-6512-3960563853F5}"/>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698414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046AC3-661C-E89A-48A3-74509C3F60C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35C70F1-3AA5-CDC1-766F-0C40406779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AD577B8-D124-AACC-5075-5EF5CE019A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3B8938B-B1FC-456D-A135-18D6E362E6E6}"/>
              </a:ext>
            </a:extLst>
          </p:cNvPr>
          <p:cNvSpPr>
            <a:spLocks noGrp="1"/>
          </p:cNvSpPr>
          <p:nvPr>
            <p:ph type="dt" sz="half" idx="10"/>
          </p:nvPr>
        </p:nvSpPr>
        <p:spPr/>
        <p:txBody>
          <a:bodyPr/>
          <a:lstStyle/>
          <a:p>
            <a:fld id="{1E929F3A-2378-4582-B104-31C68F6FE3B5}" type="datetimeFigureOut">
              <a:rPr lang="es-ES" smtClean="0"/>
              <a:t>14/02/2025</a:t>
            </a:fld>
            <a:endParaRPr lang="es-ES"/>
          </a:p>
        </p:txBody>
      </p:sp>
      <p:sp>
        <p:nvSpPr>
          <p:cNvPr id="6" name="Marcador de pie de página 5">
            <a:extLst>
              <a:ext uri="{FF2B5EF4-FFF2-40B4-BE49-F238E27FC236}">
                <a16:creationId xmlns:a16="http://schemas.microsoft.com/office/drawing/2014/main" id="{444F84D8-0945-7ABA-0495-168A35E5FC9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F35C9DB-88C3-52EE-A4CD-7D3BE4D47A39}"/>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401682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E91E04-CB5A-0379-2C5D-C5E6C10B507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05D771C-B88D-275A-43F5-21D1ED6ACF5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F86677F-EB82-E867-5D2B-F6CCD68BD145}"/>
              </a:ext>
            </a:extLst>
          </p:cNvPr>
          <p:cNvSpPr>
            <a:spLocks noGrp="1"/>
          </p:cNvSpPr>
          <p:nvPr>
            <p:ph type="dt" sz="half" idx="10"/>
          </p:nvPr>
        </p:nvSpPr>
        <p:spPr/>
        <p:txBody>
          <a:bodyPr/>
          <a:lstStyle/>
          <a:p>
            <a:fld id="{ECEFA67D-6CEA-4035-9638-37D1B4B07D5A}" type="datetimeFigureOut">
              <a:rPr lang="es-ES" smtClean="0"/>
              <a:t>14/02/2025</a:t>
            </a:fld>
            <a:endParaRPr lang="es-ES"/>
          </a:p>
        </p:txBody>
      </p:sp>
      <p:sp>
        <p:nvSpPr>
          <p:cNvPr id="5" name="Marcador de pie de página 4">
            <a:extLst>
              <a:ext uri="{FF2B5EF4-FFF2-40B4-BE49-F238E27FC236}">
                <a16:creationId xmlns:a16="http://schemas.microsoft.com/office/drawing/2014/main" id="{26749DDF-FD4F-6E99-8100-E20A2F9521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5A53AFB-A18A-A52E-F666-0BE8BD4CBC6B}"/>
              </a:ext>
            </a:extLst>
          </p:cNvPr>
          <p:cNvSpPr>
            <a:spLocks noGrp="1"/>
          </p:cNvSpPr>
          <p:nvPr>
            <p:ph type="sldNum" sz="quarter" idx="12"/>
          </p:nvPr>
        </p:nvSpPr>
        <p:spPr/>
        <p:txBody>
          <a:bodyPr/>
          <a:lstStyle/>
          <a:p>
            <a:fld id="{876022CB-0852-4A88-B90C-8B6D64FEA9B4}" type="slidenum">
              <a:rPr lang="es-ES" smtClean="0"/>
              <a:t>‹Nº›</a:t>
            </a:fld>
            <a:endParaRPr lang="es-ES"/>
          </a:p>
        </p:txBody>
      </p:sp>
    </p:spTree>
    <p:extLst>
      <p:ext uri="{BB962C8B-B14F-4D97-AF65-F5344CB8AC3E}">
        <p14:creationId xmlns:p14="http://schemas.microsoft.com/office/powerpoint/2010/main" val="44667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909395-DBC9-85C2-79D3-25CC65912B9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2832D85-0FF8-0DE3-CEFB-91F2AC2CC0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78E9981-96BE-C8B2-6BC1-4FFE79E463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B101998-D5B5-047C-061E-E23D76213FA9}"/>
              </a:ext>
            </a:extLst>
          </p:cNvPr>
          <p:cNvSpPr>
            <a:spLocks noGrp="1"/>
          </p:cNvSpPr>
          <p:nvPr>
            <p:ph type="dt" sz="half" idx="10"/>
          </p:nvPr>
        </p:nvSpPr>
        <p:spPr/>
        <p:txBody>
          <a:bodyPr/>
          <a:lstStyle/>
          <a:p>
            <a:fld id="{1E929F3A-2378-4582-B104-31C68F6FE3B5}" type="datetimeFigureOut">
              <a:rPr lang="es-ES" smtClean="0"/>
              <a:t>14/02/2025</a:t>
            </a:fld>
            <a:endParaRPr lang="es-ES"/>
          </a:p>
        </p:txBody>
      </p:sp>
      <p:sp>
        <p:nvSpPr>
          <p:cNvPr id="6" name="Marcador de pie de página 5">
            <a:extLst>
              <a:ext uri="{FF2B5EF4-FFF2-40B4-BE49-F238E27FC236}">
                <a16:creationId xmlns:a16="http://schemas.microsoft.com/office/drawing/2014/main" id="{10DA2B2B-9752-8137-8640-DB0CFAC1643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FBF970B-F461-E84C-3DB8-6CF57CC5EB68}"/>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44616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4F3044-0172-F1F3-D854-4DDC3073254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C5A8A2C-C03E-B0AA-279C-1E957E0D73A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6FB8689-B406-4A0E-DC06-FE350D525824}"/>
              </a:ext>
            </a:extLst>
          </p:cNvPr>
          <p:cNvSpPr>
            <a:spLocks noGrp="1"/>
          </p:cNvSpPr>
          <p:nvPr>
            <p:ph type="dt" sz="half" idx="10"/>
          </p:nvPr>
        </p:nvSpPr>
        <p:spPr/>
        <p:txBody>
          <a:bodyPr/>
          <a:lstStyle/>
          <a:p>
            <a:fld id="{1E929F3A-2378-4582-B104-31C68F6FE3B5}" type="datetimeFigureOut">
              <a:rPr lang="es-ES" smtClean="0"/>
              <a:t>14/02/2025</a:t>
            </a:fld>
            <a:endParaRPr lang="es-ES"/>
          </a:p>
        </p:txBody>
      </p:sp>
      <p:sp>
        <p:nvSpPr>
          <p:cNvPr id="5" name="Marcador de pie de página 4">
            <a:extLst>
              <a:ext uri="{FF2B5EF4-FFF2-40B4-BE49-F238E27FC236}">
                <a16:creationId xmlns:a16="http://schemas.microsoft.com/office/drawing/2014/main" id="{D41EF2E9-83DF-F371-3CA4-DE62BE3F5A9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AD3A2E-A5FF-7763-8E3F-68AC33264BF9}"/>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419550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F7EE710-6262-2FDE-7E4F-9C8FE81FAEB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8B43517-2B2F-343E-5832-ECAADB4FF6E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672CC2-D6B7-FD91-C0EA-20C86FFDA48D}"/>
              </a:ext>
            </a:extLst>
          </p:cNvPr>
          <p:cNvSpPr>
            <a:spLocks noGrp="1"/>
          </p:cNvSpPr>
          <p:nvPr>
            <p:ph type="dt" sz="half" idx="10"/>
          </p:nvPr>
        </p:nvSpPr>
        <p:spPr/>
        <p:txBody>
          <a:bodyPr/>
          <a:lstStyle/>
          <a:p>
            <a:fld id="{1E929F3A-2378-4582-B104-31C68F6FE3B5}" type="datetimeFigureOut">
              <a:rPr lang="es-ES" smtClean="0"/>
              <a:t>14/02/2025</a:t>
            </a:fld>
            <a:endParaRPr lang="es-ES"/>
          </a:p>
        </p:txBody>
      </p:sp>
      <p:sp>
        <p:nvSpPr>
          <p:cNvPr id="5" name="Marcador de pie de página 4">
            <a:extLst>
              <a:ext uri="{FF2B5EF4-FFF2-40B4-BE49-F238E27FC236}">
                <a16:creationId xmlns:a16="http://schemas.microsoft.com/office/drawing/2014/main" id="{4AA70A04-375F-CA7F-65D4-41E1195F01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A26A958-CAB6-C4E4-FD1B-F6B880E8A82A}"/>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145250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A1B57C-5DC9-8F44-DECF-B3751FA1748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8DC549D-D5E7-3E9B-768E-06CC6509031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0A71CE3-DAD4-0103-D73D-F1DD301E044F}"/>
              </a:ext>
            </a:extLst>
          </p:cNvPr>
          <p:cNvSpPr>
            <a:spLocks noGrp="1"/>
          </p:cNvSpPr>
          <p:nvPr>
            <p:ph type="dt" sz="half" idx="10"/>
          </p:nvPr>
        </p:nvSpPr>
        <p:spPr/>
        <p:txBody>
          <a:bodyPr/>
          <a:lstStyle/>
          <a:p>
            <a:fld id="{ECEFA67D-6CEA-4035-9638-37D1B4B07D5A}" type="datetimeFigureOut">
              <a:rPr lang="es-ES" smtClean="0"/>
              <a:t>14/02/2025</a:t>
            </a:fld>
            <a:endParaRPr lang="es-ES"/>
          </a:p>
        </p:txBody>
      </p:sp>
      <p:sp>
        <p:nvSpPr>
          <p:cNvPr id="5" name="Marcador de pie de página 4">
            <a:extLst>
              <a:ext uri="{FF2B5EF4-FFF2-40B4-BE49-F238E27FC236}">
                <a16:creationId xmlns:a16="http://schemas.microsoft.com/office/drawing/2014/main" id="{84F0981B-0C18-94E6-CCC3-7B23B6AAC79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4F9A5F3-DAA3-4222-818D-290D2F7B71D9}"/>
              </a:ext>
            </a:extLst>
          </p:cNvPr>
          <p:cNvSpPr>
            <a:spLocks noGrp="1"/>
          </p:cNvSpPr>
          <p:nvPr>
            <p:ph type="sldNum" sz="quarter" idx="12"/>
          </p:nvPr>
        </p:nvSpPr>
        <p:spPr/>
        <p:txBody>
          <a:bodyPr/>
          <a:lstStyle/>
          <a:p>
            <a:fld id="{876022CB-0852-4A88-B90C-8B6D64FEA9B4}" type="slidenum">
              <a:rPr lang="es-ES" smtClean="0"/>
              <a:t>‹Nº›</a:t>
            </a:fld>
            <a:endParaRPr lang="es-ES"/>
          </a:p>
        </p:txBody>
      </p:sp>
    </p:spTree>
    <p:extLst>
      <p:ext uri="{BB962C8B-B14F-4D97-AF65-F5344CB8AC3E}">
        <p14:creationId xmlns:p14="http://schemas.microsoft.com/office/powerpoint/2010/main" val="3362945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9B6E3-0A60-E88E-797D-43D19AE1943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B19F61A-5439-986B-15D3-51712DC1711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B76A84F-8B4F-0C88-0C97-55838E467FB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7EF0ED9-AF44-879E-2847-AE437F152B56}"/>
              </a:ext>
            </a:extLst>
          </p:cNvPr>
          <p:cNvSpPr>
            <a:spLocks noGrp="1"/>
          </p:cNvSpPr>
          <p:nvPr>
            <p:ph type="dt" sz="half" idx="10"/>
          </p:nvPr>
        </p:nvSpPr>
        <p:spPr/>
        <p:txBody>
          <a:bodyPr/>
          <a:lstStyle/>
          <a:p>
            <a:fld id="{ECEFA67D-6CEA-4035-9638-37D1B4B07D5A}" type="datetimeFigureOut">
              <a:rPr lang="es-ES" smtClean="0"/>
              <a:t>14/02/2025</a:t>
            </a:fld>
            <a:endParaRPr lang="es-ES"/>
          </a:p>
        </p:txBody>
      </p:sp>
      <p:sp>
        <p:nvSpPr>
          <p:cNvPr id="6" name="Marcador de pie de página 5">
            <a:extLst>
              <a:ext uri="{FF2B5EF4-FFF2-40B4-BE49-F238E27FC236}">
                <a16:creationId xmlns:a16="http://schemas.microsoft.com/office/drawing/2014/main" id="{DB603E41-8408-57F8-3D28-483B5218C96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F5C3A00-7BF3-D680-BAFE-CCBF77157A57}"/>
              </a:ext>
            </a:extLst>
          </p:cNvPr>
          <p:cNvSpPr>
            <a:spLocks noGrp="1"/>
          </p:cNvSpPr>
          <p:nvPr>
            <p:ph type="sldNum" sz="quarter" idx="12"/>
          </p:nvPr>
        </p:nvSpPr>
        <p:spPr/>
        <p:txBody>
          <a:bodyPr/>
          <a:lstStyle/>
          <a:p>
            <a:fld id="{876022CB-0852-4A88-B90C-8B6D64FEA9B4}" type="slidenum">
              <a:rPr lang="es-ES" smtClean="0"/>
              <a:t>‹Nº›</a:t>
            </a:fld>
            <a:endParaRPr lang="es-ES"/>
          </a:p>
        </p:txBody>
      </p:sp>
    </p:spTree>
    <p:extLst>
      <p:ext uri="{BB962C8B-B14F-4D97-AF65-F5344CB8AC3E}">
        <p14:creationId xmlns:p14="http://schemas.microsoft.com/office/powerpoint/2010/main" val="4197666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77995F-A1A6-8AB2-5555-49FB94AD855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9278F58-C333-0EED-0819-02EFE76165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C0736C-F89B-47B5-C044-70AEF39D536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D338E3C-3DAE-4FA9-685E-38E8C9F5DE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49BE440-063F-1B55-F84F-668359C872F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144491F-21C8-6D51-19B5-22DA49170832}"/>
              </a:ext>
            </a:extLst>
          </p:cNvPr>
          <p:cNvSpPr>
            <a:spLocks noGrp="1"/>
          </p:cNvSpPr>
          <p:nvPr>
            <p:ph type="dt" sz="half" idx="10"/>
          </p:nvPr>
        </p:nvSpPr>
        <p:spPr/>
        <p:txBody>
          <a:bodyPr/>
          <a:lstStyle/>
          <a:p>
            <a:fld id="{ECEFA67D-6CEA-4035-9638-37D1B4B07D5A}" type="datetimeFigureOut">
              <a:rPr lang="es-ES" smtClean="0"/>
              <a:t>14/02/2025</a:t>
            </a:fld>
            <a:endParaRPr lang="es-ES"/>
          </a:p>
        </p:txBody>
      </p:sp>
      <p:sp>
        <p:nvSpPr>
          <p:cNvPr id="8" name="Marcador de pie de página 7">
            <a:extLst>
              <a:ext uri="{FF2B5EF4-FFF2-40B4-BE49-F238E27FC236}">
                <a16:creationId xmlns:a16="http://schemas.microsoft.com/office/drawing/2014/main" id="{80F0E824-2349-6EEB-1BCF-3529B39F370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0643FC65-FDD8-67F2-16D1-BC70BD824709}"/>
              </a:ext>
            </a:extLst>
          </p:cNvPr>
          <p:cNvSpPr>
            <a:spLocks noGrp="1"/>
          </p:cNvSpPr>
          <p:nvPr>
            <p:ph type="sldNum" sz="quarter" idx="12"/>
          </p:nvPr>
        </p:nvSpPr>
        <p:spPr/>
        <p:txBody>
          <a:bodyPr/>
          <a:lstStyle/>
          <a:p>
            <a:fld id="{876022CB-0852-4A88-B90C-8B6D64FEA9B4}" type="slidenum">
              <a:rPr lang="es-ES" smtClean="0"/>
              <a:t>‹Nº›</a:t>
            </a:fld>
            <a:endParaRPr lang="es-ES"/>
          </a:p>
        </p:txBody>
      </p:sp>
    </p:spTree>
    <p:extLst>
      <p:ext uri="{BB962C8B-B14F-4D97-AF65-F5344CB8AC3E}">
        <p14:creationId xmlns:p14="http://schemas.microsoft.com/office/powerpoint/2010/main" val="285415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A88C11-EEEF-CFD5-2B2F-7552888A15A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C06FC3-2454-1377-6E7D-473891B91FB9}"/>
              </a:ext>
            </a:extLst>
          </p:cNvPr>
          <p:cNvSpPr>
            <a:spLocks noGrp="1"/>
          </p:cNvSpPr>
          <p:nvPr>
            <p:ph type="dt" sz="half" idx="10"/>
          </p:nvPr>
        </p:nvSpPr>
        <p:spPr/>
        <p:txBody>
          <a:bodyPr/>
          <a:lstStyle/>
          <a:p>
            <a:fld id="{ECEFA67D-6CEA-4035-9638-37D1B4B07D5A}" type="datetimeFigureOut">
              <a:rPr lang="es-ES" smtClean="0"/>
              <a:t>14/02/2025</a:t>
            </a:fld>
            <a:endParaRPr lang="es-ES"/>
          </a:p>
        </p:txBody>
      </p:sp>
      <p:sp>
        <p:nvSpPr>
          <p:cNvPr id="4" name="Marcador de pie de página 3">
            <a:extLst>
              <a:ext uri="{FF2B5EF4-FFF2-40B4-BE49-F238E27FC236}">
                <a16:creationId xmlns:a16="http://schemas.microsoft.com/office/drawing/2014/main" id="{CF4353BD-9419-2CFD-3E5F-B020EB1B22B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08B3BAF-E15A-D673-FA3F-E14B2D0947E9}"/>
              </a:ext>
            </a:extLst>
          </p:cNvPr>
          <p:cNvSpPr>
            <a:spLocks noGrp="1"/>
          </p:cNvSpPr>
          <p:nvPr>
            <p:ph type="sldNum" sz="quarter" idx="12"/>
          </p:nvPr>
        </p:nvSpPr>
        <p:spPr/>
        <p:txBody>
          <a:bodyPr/>
          <a:lstStyle/>
          <a:p>
            <a:fld id="{876022CB-0852-4A88-B90C-8B6D64FEA9B4}" type="slidenum">
              <a:rPr lang="es-ES" smtClean="0"/>
              <a:t>‹Nº›</a:t>
            </a:fld>
            <a:endParaRPr lang="es-ES"/>
          </a:p>
        </p:txBody>
      </p:sp>
    </p:spTree>
    <p:extLst>
      <p:ext uri="{BB962C8B-B14F-4D97-AF65-F5344CB8AC3E}">
        <p14:creationId xmlns:p14="http://schemas.microsoft.com/office/powerpoint/2010/main" val="378898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29908BF-0ECD-2573-8F63-7514746E1045}"/>
              </a:ext>
            </a:extLst>
          </p:cNvPr>
          <p:cNvSpPr>
            <a:spLocks noGrp="1"/>
          </p:cNvSpPr>
          <p:nvPr>
            <p:ph type="dt" sz="half" idx="10"/>
          </p:nvPr>
        </p:nvSpPr>
        <p:spPr/>
        <p:txBody>
          <a:bodyPr/>
          <a:lstStyle/>
          <a:p>
            <a:fld id="{ECEFA67D-6CEA-4035-9638-37D1B4B07D5A}" type="datetimeFigureOut">
              <a:rPr lang="es-ES" smtClean="0"/>
              <a:t>14/02/2025</a:t>
            </a:fld>
            <a:endParaRPr lang="es-ES"/>
          </a:p>
        </p:txBody>
      </p:sp>
      <p:sp>
        <p:nvSpPr>
          <p:cNvPr id="3" name="Marcador de pie de página 2">
            <a:extLst>
              <a:ext uri="{FF2B5EF4-FFF2-40B4-BE49-F238E27FC236}">
                <a16:creationId xmlns:a16="http://schemas.microsoft.com/office/drawing/2014/main" id="{714E7101-837C-76EC-D3FD-0AEDA26EE75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9BDE54F-F8E2-5141-1C2C-D0F96594A4B2}"/>
              </a:ext>
            </a:extLst>
          </p:cNvPr>
          <p:cNvSpPr>
            <a:spLocks noGrp="1"/>
          </p:cNvSpPr>
          <p:nvPr>
            <p:ph type="sldNum" sz="quarter" idx="12"/>
          </p:nvPr>
        </p:nvSpPr>
        <p:spPr/>
        <p:txBody>
          <a:bodyPr/>
          <a:lstStyle/>
          <a:p>
            <a:fld id="{876022CB-0852-4A88-B90C-8B6D64FEA9B4}" type="slidenum">
              <a:rPr lang="es-ES" smtClean="0"/>
              <a:t>‹Nº›</a:t>
            </a:fld>
            <a:endParaRPr lang="es-ES"/>
          </a:p>
        </p:txBody>
      </p:sp>
    </p:spTree>
    <p:extLst>
      <p:ext uri="{BB962C8B-B14F-4D97-AF65-F5344CB8AC3E}">
        <p14:creationId xmlns:p14="http://schemas.microsoft.com/office/powerpoint/2010/main" val="340854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C8C84F-5108-BAA6-8539-363B09F6020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ACA76DC-C5AC-81C2-B5CA-906AF081DF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7644F9C-7CFF-C846-923E-F943A79636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2BF1F76-48FF-79B9-F849-88D9DE37DB2C}"/>
              </a:ext>
            </a:extLst>
          </p:cNvPr>
          <p:cNvSpPr>
            <a:spLocks noGrp="1"/>
          </p:cNvSpPr>
          <p:nvPr>
            <p:ph type="dt" sz="half" idx="10"/>
          </p:nvPr>
        </p:nvSpPr>
        <p:spPr/>
        <p:txBody>
          <a:bodyPr/>
          <a:lstStyle/>
          <a:p>
            <a:fld id="{ECEFA67D-6CEA-4035-9638-37D1B4B07D5A}" type="datetimeFigureOut">
              <a:rPr lang="es-ES" smtClean="0"/>
              <a:t>14/02/2025</a:t>
            </a:fld>
            <a:endParaRPr lang="es-ES"/>
          </a:p>
        </p:txBody>
      </p:sp>
      <p:sp>
        <p:nvSpPr>
          <p:cNvPr id="6" name="Marcador de pie de página 5">
            <a:extLst>
              <a:ext uri="{FF2B5EF4-FFF2-40B4-BE49-F238E27FC236}">
                <a16:creationId xmlns:a16="http://schemas.microsoft.com/office/drawing/2014/main" id="{F48AB4B1-6D75-704A-0D5A-D4A3642BAC1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74E840E-1523-F653-EE4B-0644D19184E2}"/>
              </a:ext>
            </a:extLst>
          </p:cNvPr>
          <p:cNvSpPr>
            <a:spLocks noGrp="1"/>
          </p:cNvSpPr>
          <p:nvPr>
            <p:ph type="sldNum" sz="quarter" idx="12"/>
          </p:nvPr>
        </p:nvSpPr>
        <p:spPr/>
        <p:txBody>
          <a:bodyPr/>
          <a:lstStyle/>
          <a:p>
            <a:fld id="{876022CB-0852-4A88-B90C-8B6D64FEA9B4}" type="slidenum">
              <a:rPr lang="es-ES" smtClean="0"/>
              <a:t>‹Nº›</a:t>
            </a:fld>
            <a:endParaRPr lang="es-ES"/>
          </a:p>
        </p:txBody>
      </p:sp>
    </p:spTree>
    <p:extLst>
      <p:ext uri="{BB962C8B-B14F-4D97-AF65-F5344CB8AC3E}">
        <p14:creationId xmlns:p14="http://schemas.microsoft.com/office/powerpoint/2010/main" val="394505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3CE166-B59C-08C4-0DA1-954BADA711E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BD8D735-7200-8E6B-F01E-0B90C827EF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1B6CC7D-F215-6A37-231E-1C3995827F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A632F0A-4050-459A-BE17-1DF3A11E6199}"/>
              </a:ext>
            </a:extLst>
          </p:cNvPr>
          <p:cNvSpPr>
            <a:spLocks noGrp="1"/>
          </p:cNvSpPr>
          <p:nvPr>
            <p:ph type="dt" sz="half" idx="10"/>
          </p:nvPr>
        </p:nvSpPr>
        <p:spPr/>
        <p:txBody>
          <a:bodyPr/>
          <a:lstStyle/>
          <a:p>
            <a:fld id="{ECEFA67D-6CEA-4035-9638-37D1B4B07D5A}" type="datetimeFigureOut">
              <a:rPr lang="es-ES" smtClean="0"/>
              <a:t>14/02/2025</a:t>
            </a:fld>
            <a:endParaRPr lang="es-ES"/>
          </a:p>
        </p:txBody>
      </p:sp>
      <p:sp>
        <p:nvSpPr>
          <p:cNvPr id="6" name="Marcador de pie de página 5">
            <a:extLst>
              <a:ext uri="{FF2B5EF4-FFF2-40B4-BE49-F238E27FC236}">
                <a16:creationId xmlns:a16="http://schemas.microsoft.com/office/drawing/2014/main" id="{95F73511-A6FD-2B5E-C74D-9C882366F3B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70B4453-F1E8-ADAA-73F2-9E3A9C2ABE00}"/>
              </a:ext>
            </a:extLst>
          </p:cNvPr>
          <p:cNvSpPr>
            <a:spLocks noGrp="1"/>
          </p:cNvSpPr>
          <p:nvPr>
            <p:ph type="sldNum" sz="quarter" idx="12"/>
          </p:nvPr>
        </p:nvSpPr>
        <p:spPr/>
        <p:txBody>
          <a:bodyPr/>
          <a:lstStyle/>
          <a:p>
            <a:fld id="{876022CB-0852-4A88-B90C-8B6D64FEA9B4}" type="slidenum">
              <a:rPr lang="es-ES" smtClean="0"/>
              <a:t>‹Nº›</a:t>
            </a:fld>
            <a:endParaRPr lang="es-ES"/>
          </a:p>
        </p:txBody>
      </p:sp>
    </p:spTree>
    <p:extLst>
      <p:ext uri="{BB962C8B-B14F-4D97-AF65-F5344CB8AC3E}">
        <p14:creationId xmlns:p14="http://schemas.microsoft.com/office/powerpoint/2010/main" val="384823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07E00B7-EB75-A33E-D5A2-2AD30BB973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B51FBF4-C4CE-C718-7767-C2CD64E822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361056E-6C9E-ACA9-7185-BC46E3C52C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CEFA67D-6CEA-4035-9638-37D1B4B07D5A}" type="datetimeFigureOut">
              <a:rPr lang="es-ES" smtClean="0"/>
              <a:t>14/02/2025</a:t>
            </a:fld>
            <a:endParaRPr lang="es-ES"/>
          </a:p>
        </p:txBody>
      </p:sp>
      <p:sp>
        <p:nvSpPr>
          <p:cNvPr id="5" name="Marcador de pie de página 4">
            <a:extLst>
              <a:ext uri="{FF2B5EF4-FFF2-40B4-BE49-F238E27FC236}">
                <a16:creationId xmlns:a16="http://schemas.microsoft.com/office/drawing/2014/main" id="{84A42918-965E-DCD8-ECB4-2636576BDE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5E930310-0591-29A9-5E7D-7EB9F2FF44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76022CB-0852-4A88-B90C-8B6D64FEA9B4}" type="slidenum">
              <a:rPr lang="es-ES" smtClean="0"/>
              <a:t>‹Nº›</a:t>
            </a:fld>
            <a:endParaRPr lang="es-ES"/>
          </a:p>
        </p:txBody>
      </p:sp>
    </p:spTree>
    <p:extLst>
      <p:ext uri="{BB962C8B-B14F-4D97-AF65-F5344CB8AC3E}">
        <p14:creationId xmlns:p14="http://schemas.microsoft.com/office/powerpoint/2010/main" val="513849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D05B8B6-2961-D511-9BDA-A776326878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555388F-4A3D-D510-33FE-F66C712DF3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E0D3527-DE3C-ECF3-5142-BFDA39AFD8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E929F3A-2378-4582-B104-31C68F6FE3B5}" type="datetimeFigureOut">
              <a:rPr lang="es-ES" smtClean="0"/>
              <a:t>14/02/2025</a:t>
            </a:fld>
            <a:endParaRPr lang="es-ES"/>
          </a:p>
        </p:txBody>
      </p:sp>
      <p:sp>
        <p:nvSpPr>
          <p:cNvPr id="5" name="Marcador de pie de página 4">
            <a:extLst>
              <a:ext uri="{FF2B5EF4-FFF2-40B4-BE49-F238E27FC236}">
                <a16:creationId xmlns:a16="http://schemas.microsoft.com/office/drawing/2014/main" id="{C66A085A-AF03-6121-2884-074590F3D2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BC0A4EC-9E15-D854-7C8D-7AD9B54395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B630AEF-3586-442E-9931-F987D0655E54}" type="slidenum">
              <a:rPr lang="es-ES" smtClean="0"/>
              <a:t>‹Nº›</a:t>
            </a:fld>
            <a:endParaRPr lang="es-ES"/>
          </a:p>
        </p:txBody>
      </p:sp>
    </p:spTree>
    <p:extLst>
      <p:ext uri="{BB962C8B-B14F-4D97-AF65-F5344CB8AC3E}">
        <p14:creationId xmlns:p14="http://schemas.microsoft.com/office/powerpoint/2010/main" val="11353811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jpe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jp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microsoft.com/office/2007/relationships/hdphoto" Target="../media/hdphoto2.wdp"/><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image" Target="../media/image17.png"/><Relationship Id="rId16"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image" Target="../media/image19.jpeg"/><Relationship Id="rId10" Type="http://schemas.openxmlformats.org/officeDocument/2006/relationships/diagramData" Target="../diagrams/data2.xml"/><Relationship Id="rId4" Type="http://schemas.openxmlformats.org/officeDocument/2006/relationships/image" Target="../media/image18.jpg"/><Relationship Id="rId9" Type="http://schemas.microsoft.com/office/2007/relationships/diagramDrawing" Target="../diagrams/drawing1.xml"/><Relationship Id="rId14"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22.jpg"/><Relationship Id="rId7" Type="http://schemas.openxmlformats.org/officeDocument/2006/relationships/diagramColors" Target="../diagrams/colors3.xml"/><Relationship Id="rId12" Type="http://schemas.openxmlformats.org/officeDocument/2006/relationships/diagramColors" Target="../diagrams/colors4.xml"/><Relationship Id="rId17" Type="http://schemas.microsoft.com/office/2007/relationships/hdphoto" Target="../media/hdphoto3.wdp"/><Relationship Id="rId2" Type="http://schemas.openxmlformats.org/officeDocument/2006/relationships/image" Target="../media/image21.jp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5" Type="http://schemas.openxmlformats.org/officeDocument/2006/relationships/image" Target="../media/image24.jpeg"/><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 Id="rId14" Type="http://schemas.openxmlformats.org/officeDocument/2006/relationships/image" Target="../media/image23.jpe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5.xml"/><Relationship Id="rId3" Type="http://schemas.microsoft.com/office/2007/relationships/hdphoto" Target="../media/hdphoto4.wdp"/><Relationship Id="rId7" Type="http://schemas.openxmlformats.org/officeDocument/2006/relationships/diagramQuickStyle" Target="../diagrams/quickStyle5.xml"/><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diagramLayout" Target="../diagrams/layout5.xml"/><Relationship Id="rId11" Type="http://schemas.openxmlformats.org/officeDocument/2006/relationships/image" Target="../media/image29.jpg"/><Relationship Id="rId5" Type="http://schemas.openxmlformats.org/officeDocument/2006/relationships/diagramData" Target="../diagrams/data5.xml"/><Relationship Id="rId10" Type="http://schemas.openxmlformats.org/officeDocument/2006/relationships/image" Target="../media/image28.jpg"/><Relationship Id="rId4" Type="http://schemas.openxmlformats.org/officeDocument/2006/relationships/image" Target="../media/image27.jpg"/><Relationship Id="rId9" Type="http://schemas.microsoft.com/office/2007/relationships/diagramDrawing" Target="../diagrams/drawing5.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34.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F131125-2EF9-F18E-59AE-6F81F1F116ED}"/>
            </a:ext>
          </a:extLst>
        </p:cNvPr>
        <p:cNvGrpSpPr/>
        <p:nvPr/>
      </p:nvGrpSpPr>
      <p:grpSpPr>
        <a:xfrm>
          <a:off x="0" y="0"/>
          <a:ext cx="0" cy="0"/>
          <a:chOff x="0" y="0"/>
          <a:chExt cx="0" cy="0"/>
        </a:xfrm>
      </p:grpSpPr>
      <p:sp>
        <p:nvSpPr>
          <p:cNvPr id="6" name="Rectángulo 5">
            <a:extLst>
              <a:ext uri="{FF2B5EF4-FFF2-40B4-BE49-F238E27FC236}">
                <a16:creationId xmlns:a16="http://schemas.microsoft.com/office/drawing/2014/main" id="{B0FC229A-A438-6883-6240-B0646D189B95}"/>
              </a:ext>
            </a:extLst>
          </p:cNvPr>
          <p:cNvSpPr>
            <a:spLocks noGrp="1" noRot="1" noMove="1" noResize="1" noEditPoints="1" noAdjustHandles="1" noChangeArrowheads="1" noChangeShapeType="1"/>
          </p:cNvSpPr>
          <p:nvPr/>
        </p:nvSpPr>
        <p:spPr>
          <a:xfrm>
            <a:off x="165369" y="2281386"/>
            <a:ext cx="6235430" cy="4425107"/>
          </a:xfrm>
          <a:prstGeom prst="rect">
            <a:avLst/>
          </a:prstGeom>
          <a:solidFill>
            <a:srgbClr val="C09B00"/>
          </a:solidFill>
          <a:ln>
            <a:noFill/>
          </a:ln>
          <a:effectLst>
            <a:outerShdw blurRad="50800" dist="38100" dir="2700000" algn="tl" rotWithShape="0">
              <a:prstClr val="black">
                <a:alpha val="40000"/>
              </a:prstClr>
            </a:outerShdw>
          </a:effectLst>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descr="Un hombre sentado en el suelo&#10;&#10;Descripción generada automáticamente con confianza baja">
            <a:extLst>
              <a:ext uri="{FF2B5EF4-FFF2-40B4-BE49-F238E27FC236}">
                <a16:creationId xmlns:a16="http://schemas.microsoft.com/office/drawing/2014/main" id="{658AD61D-1D93-115C-2BC7-7C8368EC957A}"/>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a:ext>
            </a:extLst>
          </a:blip>
          <a:stretch/>
        </p:blipFill>
        <p:spPr>
          <a:xfrm>
            <a:off x="165369" y="2281386"/>
            <a:ext cx="6242621" cy="4425107"/>
          </a:xfrm>
          <a:prstGeom prst="rect">
            <a:avLst/>
          </a:prstGeom>
          <a:effectLst>
            <a:softEdge rad="342900"/>
          </a:effectLst>
        </p:spPr>
      </p:pic>
      <p:sp>
        <p:nvSpPr>
          <p:cNvPr id="8" name="Rectángulo 7">
            <a:extLst>
              <a:ext uri="{FF2B5EF4-FFF2-40B4-BE49-F238E27FC236}">
                <a16:creationId xmlns:a16="http://schemas.microsoft.com/office/drawing/2014/main" id="{EC9E14AD-05E6-F71B-0C6C-125DE846DCEB}"/>
              </a:ext>
            </a:extLst>
          </p:cNvPr>
          <p:cNvSpPr>
            <a:spLocks noGrp="1" noRot="1" noMove="1" noResize="1" noEditPoints="1" noAdjustHandles="1" noChangeArrowheads="1" noChangeShapeType="1"/>
          </p:cNvSpPr>
          <p:nvPr/>
        </p:nvSpPr>
        <p:spPr>
          <a:xfrm>
            <a:off x="6591299" y="145033"/>
            <a:ext cx="5435332" cy="6561460"/>
          </a:xfrm>
          <a:prstGeom prst="rect">
            <a:avLst/>
          </a:prstGeom>
          <a:solidFill>
            <a:srgbClr val="E1644B"/>
          </a:solidFill>
          <a:ln>
            <a:noFill/>
          </a:ln>
          <a:effectLst>
            <a:outerShdw blurRad="50800" dist="38100" dir="2700000" algn="tl" rotWithShape="0">
              <a:prstClr val="black">
                <a:alpha val="40000"/>
              </a:prstClr>
            </a:outerShdw>
          </a:effectLst>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descr="Imagen que contiene hombre, frente, parado, oscuro&#10;&#10;Descripción generada automáticamente">
            <a:extLst>
              <a:ext uri="{FF2B5EF4-FFF2-40B4-BE49-F238E27FC236}">
                <a16:creationId xmlns:a16="http://schemas.microsoft.com/office/drawing/2014/main" id="{7F835540-9396-EE2A-C891-E0ACF49CD3BE}"/>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rcRect/>
          <a:stretch/>
        </p:blipFill>
        <p:spPr>
          <a:xfrm>
            <a:off x="6584108" y="151507"/>
            <a:ext cx="5449714" cy="6554986"/>
          </a:xfrm>
          <a:prstGeom prst="rect">
            <a:avLst/>
          </a:prstGeom>
          <a:effectLst>
            <a:softEdge rad="292100"/>
          </a:effectLst>
        </p:spPr>
      </p:pic>
      <p:sp>
        <p:nvSpPr>
          <p:cNvPr id="2" name="CuadroTexto 1">
            <a:extLst>
              <a:ext uri="{FF2B5EF4-FFF2-40B4-BE49-F238E27FC236}">
                <a16:creationId xmlns:a16="http://schemas.microsoft.com/office/drawing/2014/main" id="{53FF1B60-D179-9121-73F9-B9E5D8E59546}"/>
              </a:ext>
            </a:extLst>
          </p:cNvPr>
          <p:cNvSpPr txBox="1"/>
          <p:nvPr/>
        </p:nvSpPr>
        <p:spPr>
          <a:xfrm>
            <a:off x="165369" y="151507"/>
            <a:ext cx="6235430" cy="1938992"/>
          </a:xfrm>
          <a:prstGeom prst="rect">
            <a:avLst/>
          </a:prstGeom>
          <a:blipFill dpi="0" rotWithShape="1">
            <a:blip r:embed="rId5">
              <a:duotone>
                <a:schemeClr val="accent6">
                  <a:shade val="45000"/>
                  <a:satMod val="135000"/>
                </a:schemeClr>
                <a:prstClr val="white"/>
              </a:duotone>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p:spPr>
        <p:txBody>
          <a:bodyPr wrap="square" rtlCol="0">
            <a:spAutoFit/>
            <a:scene3d>
              <a:camera prst="orthographicFront"/>
              <a:lightRig rig="flood" dir="t"/>
            </a:scene3d>
            <a:sp3d extrusionH="57150" prstMaterial="matte">
              <a:bevelT w="63500" h="12700" prst="angle"/>
              <a:contourClr>
                <a:schemeClr val="bg1">
                  <a:lumMod val="65000"/>
                </a:schemeClr>
              </a:contourClr>
            </a:sp3d>
          </a:bodyPr>
          <a:lstStyle/>
          <a:p>
            <a:pPr algn="ctr"/>
            <a:r>
              <a:rPr lang="es-ES" sz="6000" b="1" dirty="0">
                <a:ln/>
                <a:solidFill>
                  <a:srgbClr val="C00000"/>
                </a:solidFill>
              </a:rPr>
              <a:t>EL PROBLEMA DEL MAL</a:t>
            </a:r>
          </a:p>
        </p:txBody>
      </p:sp>
      <p:sp>
        <p:nvSpPr>
          <p:cNvPr id="5" name="CuadroTexto 4">
            <a:extLst>
              <a:ext uri="{FF2B5EF4-FFF2-40B4-BE49-F238E27FC236}">
                <a16:creationId xmlns:a16="http://schemas.microsoft.com/office/drawing/2014/main" id="{A69D7A5E-6503-D4FC-31A5-FD24582C879B}"/>
              </a:ext>
            </a:extLst>
          </p:cNvPr>
          <p:cNvSpPr txBox="1"/>
          <p:nvPr/>
        </p:nvSpPr>
        <p:spPr>
          <a:xfrm>
            <a:off x="6896911" y="6057124"/>
            <a:ext cx="4834646" cy="338554"/>
          </a:xfrm>
          <a:prstGeom prst="rect">
            <a:avLst/>
          </a:prstGeom>
          <a:noFill/>
        </p:spPr>
        <p:txBody>
          <a:bodyPr wrap="square" rtlCol="0">
            <a:spAutoFit/>
          </a:bodyPr>
          <a:lstStyle/>
          <a:p>
            <a:pPr algn="ctr"/>
            <a:r>
              <a:rPr lang="es-ES" sz="1600" b="1" dirty="0">
                <a:solidFill>
                  <a:schemeClr val="accent6">
                    <a:lumMod val="40000"/>
                    <a:lumOff val="60000"/>
                  </a:schemeClr>
                </a:solidFill>
                <a:effectLst>
                  <a:outerShdw blurRad="38100" dist="38100" dir="2700000" algn="tl">
                    <a:srgbClr val="000000">
                      <a:alpha val="43137"/>
                    </a:srgbClr>
                  </a:outerShdw>
                </a:effectLst>
              </a:rPr>
              <a:t>Lección 7 para el 15 de febrero de 2025</a:t>
            </a:r>
          </a:p>
        </p:txBody>
      </p:sp>
    </p:spTree>
    <p:extLst>
      <p:ext uri="{BB962C8B-B14F-4D97-AF65-F5344CB8AC3E}">
        <p14:creationId xmlns:p14="http://schemas.microsoft.com/office/powerpoint/2010/main" val="179396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24B76565-36B8-9870-1EB8-355BC4EFF3BE}"/>
              </a:ext>
            </a:extLst>
          </p:cNvPr>
          <p:cNvSpPr>
            <a:spLocks noGrp="1" noRot="1" noMove="1" noResize="1" noEditPoints="1" noAdjustHandles="1" noChangeArrowheads="1" noChangeShapeType="1"/>
          </p:cNvSpPr>
          <p:nvPr/>
        </p:nvSpPr>
        <p:spPr>
          <a:xfrm>
            <a:off x="0" y="0"/>
            <a:ext cx="12192000" cy="1610410"/>
          </a:xfrm>
          <a:prstGeom prst="rect">
            <a:avLst/>
          </a:prstGeom>
          <a:blipFill dpi="0" rotWithShape="1">
            <a:blip r:embed="rId3">
              <a:duotone>
                <a:prstClr val="black"/>
                <a:schemeClr val="accent1">
                  <a:tint val="45000"/>
                  <a:satMod val="400000"/>
                </a:schemeClr>
              </a:duotone>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4EFADED9-95F8-9B07-4310-C580D18FA9DF}"/>
              </a:ext>
            </a:extLst>
          </p:cNvPr>
          <p:cNvSpPr txBox="1"/>
          <p:nvPr/>
        </p:nvSpPr>
        <p:spPr>
          <a:xfrm>
            <a:off x="0" y="0"/>
            <a:ext cx="12192000" cy="769441"/>
          </a:xfrm>
          <a:prstGeom prst="rect">
            <a:avLst/>
          </a:prstGeom>
          <a:noFill/>
        </p:spPr>
        <p:txBody>
          <a:bodyPr wrap="square">
            <a:spAutoFit/>
          </a:bodyPr>
          <a:lstStyle/>
          <a:p>
            <a:pPr algn="ctr"/>
            <a:r>
              <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EL MAL, EL AMOR Y LA LIBERTAD</a:t>
            </a:r>
          </a:p>
        </p:txBody>
      </p:sp>
      <p:sp>
        <p:nvSpPr>
          <p:cNvPr id="5" name="CuadroTexto 4">
            <a:extLst>
              <a:ext uri="{FF2B5EF4-FFF2-40B4-BE49-F238E27FC236}">
                <a16:creationId xmlns:a16="http://schemas.microsoft.com/office/drawing/2014/main" id="{081B0169-7B15-E2DF-B05A-03819AE355A5}"/>
              </a:ext>
            </a:extLst>
          </p:cNvPr>
          <p:cNvSpPr txBox="1"/>
          <p:nvPr/>
        </p:nvSpPr>
        <p:spPr>
          <a:xfrm>
            <a:off x="0" y="664666"/>
            <a:ext cx="12192000" cy="923330"/>
          </a:xfrm>
          <a:prstGeom prst="rect">
            <a:avLst/>
          </a:prstGeom>
          <a:noFill/>
        </p:spPr>
        <p:txBody>
          <a:bodyPr wrap="square">
            <a:spAutoFit/>
          </a:bodyPr>
          <a:lstStyle/>
          <a:p>
            <a:pPr algn="ctr"/>
            <a:r>
              <a:rPr lang="es-ES" b="1" dirty="0">
                <a:solidFill>
                  <a:srgbClr val="F4E1B4"/>
                </a:solidFill>
                <a:effectLst>
                  <a:outerShdw blurRad="38100" dist="38100" dir="2700000" algn="tl">
                    <a:srgbClr val="000000">
                      <a:alpha val="43137"/>
                    </a:srgbClr>
                  </a:outerShdw>
                </a:effectLst>
                <a:latin typeface="Comic Sans MS" panose="030F0702030302020204" pitchFamily="66" charset="0"/>
              </a:rPr>
              <a:t>“Y si mal os parece servir a Jehová, escogeos hoy a quién sirváis; si a los dioses a quienes sirvieron vuestros padres, cuando estuvieron al otro lado del río, o a los dioses de los amorreos en cuya tierra habitáis; pero yo y mi casa serviremos a Jehová” </a:t>
            </a:r>
            <a:r>
              <a:rPr lang="es-ES" sz="1400" b="1" dirty="0">
                <a:solidFill>
                  <a:srgbClr val="F4E1B4"/>
                </a:solidFill>
                <a:effectLst>
                  <a:outerShdw blurRad="38100" dist="38100" dir="2700000" algn="tl">
                    <a:srgbClr val="000000">
                      <a:alpha val="43137"/>
                    </a:srgbClr>
                  </a:outerShdw>
                </a:effectLst>
                <a:latin typeface="Comic Sans MS" panose="030F0702030302020204" pitchFamily="66" charset="0"/>
              </a:rPr>
              <a:t>(Josué 24:15)</a:t>
            </a:r>
          </a:p>
        </p:txBody>
      </p:sp>
      <p:sp>
        <p:nvSpPr>
          <p:cNvPr id="6" name="CuadroTexto 5">
            <a:extLst>
              <a:ext uri="{FF2B5EF4-FFF2-40B4-BE49-F238E27FC236}">
                <a16:creationId xmlns:a16="http://schemas.microsoft.com/office/drawing/2014/main" id="{20F2D83F-3303-BE6C-9851-3C5996610442}"/>
              </a:ext>
            </a:extLst>
          </p:cNvPr>
          <p:cNvSpPr txBox="1"/>
          <p:nvPr/>
        </p:nvSpPr>
        <p:spPr>
          <a:xfrm>
            <a:off x="229375" y="1656079"/>
            <a:ext cx="5523284" cy="707886"/>
          </a:xfrm>
          <a:prstGeom prst="rect">
            <a:avLst/>
          </a:prstGeom>
          <a:noFill/>
        </p:spPr>
        <p:txBody>
          <a:bodyPr wrap="square" rtlCol="0">
            <a:spAutoFit/>
          </a:bodyPr>
          <a:lstStyle/>
          <a:p>
            <a:pPr>
              <a:spcBef>
                <a:spcPts val="600"/>
              </a:spcBef>
            </a:pPr>
            <a:r>
              <a:rPr lang="es-ES" sz="2000" b="1" dirty="0"/>
              <a:t>¿Creó Dios el mal? Ciertamente, no. Dios es amor, y el mal es contrario al amor.</a:t>
            </a:r>
          </a:p>
        </p:txBody>
      </p:sp>
      <p:pic>
        <p:nvPicPr>
          <p:cNvPr id="4" name="Imagen 3" descr="Estatua de una ventana&#10;&#10;Descripción generada automáticamente con confianza baja">
            <a:extLst>
              <a:ext uri="{FF2B5EF4-FFF2-40B4-BE49-F238E27FC236}">
                <a16:creationId xmlns:a16="http://schemas.microsoft.com/office/drawing/2014/main" id="{6FC932A2-4284-4758-4D6D-E1503C242B9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341"/>
          <a:stretch/>
        </p:blipFill>
        <p:spPr>
          <a:xfrm>
            <a:off x="5928309" y="1753179"/>
            <a:ext cx="3096903" cy="2327839"/>
          </a:xfrm>
          <a:prstGeom prst="round2DiagRect">
            <a:avLst>
              <a:gd name="adj1" fmla="val 16667"/>
              <a:gd name="adj2" fmla="val 0"/>
            </a:avLst>
          </a:prstGeom>
          <a:ln w="38100" cap="sq">
            <a:solidFill>
              <a:schemeClr val="accent4">
                <a:lumMod val="60000"/>
                <a:lumOff val="40000"/>
              </a:schemeClr>
            </a:solidFill>
            <a:miter lim="800000"/>
          </a:ln>
          <a:effectLst>
            <a:outerShdw blurRad="254000" algn="tl" rotWithShape="0">
              <a:srgbClr val="000000">
                <a:alpha val="43000"/>
              </a:srgbClr>
            </a:outerShdw>
          </a:effectLst>
        </p:spPr>
      </p:pic>
      <p:pic>
        <p:nvPicPr>
          <p:cNvPr id="10" name="Imagen 9" descr="Un grupo de personas posando para la cámara con un fondo de colores&#10;&#10;Descripción generada automáticamente con confianza baja">
            <a:extLst>
              <a:ext uri="{FF2B5EF4-FFF2-40B4-BE49-F238E27FC236}">
                <a16:creationId xmlns:a16="http://schemas.microsoft.com/office/drawing/2014/main" id="{7A17D130-2A75-0681-1E0C-FC80989A812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200863" y="1746598"/>
            <a:ext cx="2825685" cy="2334420"/>
          </a:xfrm>
          <a:prstGeom prst="round2DiagRect">
            <a:avLst>
              <a:gd name="adj1" fmla="val 0"/>
              <a:gd name="adj2" fmla="val 17085"/>
            </a:avLst>
          </a:prstGeom>
          <a:ln w="38100" cap="sq">
            <a:solidFill>
              <a:schemeClr val="accent4">
                <a:lumMod val="75000"/>
              </a:schemeClr>
            </a:solidFill>
            <a:miter lim="800000"/>
          </a:ln>
          <a:effectLst>
            <a:outerShdw blurRad="254000" algn="tl" rotWithShape="0">
              <a:srgbClr val="000000">
                <a:alpha val="43000"/>
              </a:srgbClr>
            </a:outerShdw>
          </a:effectLst>
        </p:spPr>
      </p:pic>
      <p:pic>
        <p:nvPicPr>
          <p:cNvPr id="12" name="Imagen 11" descr="Imagen que contiene persona, exterior, pasto, hombre&#10;&#10;Descripción generada automáticamente">
            <a:extLst>
              <a:ext uri="{FF2B5EF4-FFF2-40B4-BE49-F238E27FC236}">
                <a16:creationId xmlns:a16="http://schemas.microsoft.com/office/drawing/2014/main" id="{29B61AC6-0D2D-C643-9442-8FBC3E57CF0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9375" y="4312028"/>
            <a:ext cx="2441644" cy="2441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4" name="Imagen 13" descr="Un grupo de personas en una planta verde&#10;&#10;Descripción generada automáticamente con confianza baja">
            <a:extLst>
              <a:ext uri="{FF2B5EF4-FFF2-40B4-BE49-F238E27FC236}">
                <a16:creationId xmlns:a16="http://schemas.microsoft.com/office/drawing/2014/main" id="{7D45A87A-C1EE-6E72-FC92-E396B002719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669537" y="4304669"/>
            <a:ext cx="2129211" cy="2441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6" name="CuadroTexto 15">
            <a:extLst>
              <a:ext uri="{FF2B5EF4-FFF2-40B4-BE49-F238E27FC236}">
                <a16:creationId xmlns:a16="http://schemas.microsoft.com/office/drawing/2014/main" id="{E524A1DF-21D4-1129-34FB-6C013DF05B54}"/>
              </a:ext>
            </a:extLst>
          </p:cNvPr>
          <p:cNvSpPr txBox="1"/>
          <p:nvPr/>
        </p:nvSpPr>
        <p:spPr>
          <a:xfrm>
            <a:off x="4797265" y="4209746"/>
            <a:ext cx="7229283" cy="1323439"/>
          </a:xfrm>
          <a:prstGeom prst="rect">
            <a:avLst/>
          </a:prstGeom>
          <a:noFill/>
        </p:spPr>
        <p:txBody>
          <a:bodyPr wrap="square">
            <a:spAutoFit/>
          </a:bodyPr>
          <a:lstStyle/>
          <a:p>
            <a:pPr>
              <a:spcBef>
                <a:spcPts val="600"/>
              </a:spcBef>
            </a:pPr>
            <a:r>
              <a:rPr lang="es-ES" sz="2000" b="1" dirty="0"/>
              <a:t>Si Dios no nos hubiera otorgado la capacidad de decidir obedecerle o no, el mal no existiría. Pero, entonces, tampoco existiría el amor, porque el amor no puede ser obligado, sino que ha de ser ofrecido voluntariamente.</a:t>
            </a:r>
          </a:p>
        </p:txBody>
      </p:sp>
      <p:sp>
        <p:nvSpPr>
          <p:cNvPr id="7" name="CuadroTexto 6">
            <a:extLst>
              <a:ext uri="{FF2B5EF4-FFF2-40B4-BE49-F238E27FC236}">
                <a16:creationId xmlns:a16="http://schemas.microsoft.com/office/drawing/2014/main" id="{D769CD12-3FE4-3921-FDA9-C2692CF333D0}"/>
              </a:ext>
            </a:extLst>
          </p:cNvPr>
          <p:cNvSpPr txBox="1"/>
          <p:nvPr/>
        </p:nvSpPr>
        <p:spPr>
          <a:xfrm>
            <a:off x="229375" y="2363965"/>
            <a:ext cx="5523283" cy="1938992"/>
          </a:xfrm>
          <a:prstGeom prst="rect">
            <a:avLst/>
          </a:prstGeom>
          <a:noFill/>
        </p:spPr>
        <p:txBody>
          <a:bodyPr wrap="square">
            <a:spAutoFit/>
          </a:bodyPr>
          <a:lstStyle/>
          <a:p>
            <a:pPr>
              <a:spcBef>
                <a:spcPts val="600"/>
              </a:spcBef>
            </a:pPr>
            <a:r>
              <a:rPr lang="es-ES" sz="2000" b="1" dirty="0"/>
              <a:t>El ser en el que surgió el mal era perfecto cuando fue creado, no había maldad en él</a:t>
            </a:r>
            <a:br>
              <a:rPr lang="es-ES" sz="2000" b="1" dirty="0"/>
            </a:br>
            <a:r>
              <a:rPr lang="es-ES" sz="2000" b="1" dirty="0"/>
              <a:t>(Ez. 28:15). Pero Lucifer, al igual que Adán y Eva, decidieron hacer el mal. Decidieron desconfiar de Dios, dudar de su amor, y desobedecerle (</a:t>
            </a:r>
            <a:r>
              <a:rPr lang="es-ES" sz="2000" b="1" dirty="0" err="1"/>
              <a:t>Gn</a:t>
            </a:r>
            <a:r>
              <a:rPr lang="es-ES" sz="2000" b="1" dirty="0"/>
              <a:t>. 3:4-6).</a:t>
            </a:r>
          </a:p>
        </p:txBody>
      </p:sp>
      <p:sp>
        <p:nvSpPr>
          <p:cNvPr id="9" name="CuadroTexto 8">
            <a:extLst>
              <a:ext uri="{FF2B5EF4-FFF2-40B4-BE49-F238E27FC236}">
                <a16:creationId xmlns:a16="http://schemas.microsoft.com/office/drawing/2014/main" id="{A3D1BC60-43C6-F757-410C-50A64DA7A1F3}"/>
              </a:ext>
            </a:extLst>
          </p:cNvPr>
          <p:cNvSpPr txBox="1"/>
          <p:nvPr/>
        </p:nvSpPr>
        <p:spPr>
          <a:xfrm>
            <a:off x="4797264" y="5532850"/>
            <a:ext cx="7394735" cy="1323439"/>
          </a:xfrm>
          <a:prstGeom prst="rect">
            <a:avLst/>
          </a:prstGeom>
          <a:noFill/>
        </p:spPr>
        <p:txBody>
          <a:bodyPr wrap="square">
            <a:spAutoFit/>
          </a:bodyPr>
          <a:lstStyle/>
          <a:p>
            <a:pPr>
              <a:spcBef>
                <a:spcPts val="600"/>
              </a:spcBef>
            </a:pPr>
            <a:r>
              <a:rPr lang="es-ES" sz="2000" b="1" dirty="0"/>
              <a:t>Al ofrecerles la oportunidad de desobedecerle comiendo de un árbol concreto, Dios dio a nuestros padres el don del amor voluntario, la capacidad de amarle, o –por el contrario– esconderse de Él (</a:t>
            </a:r>
            <a:r>
              <a:rPr lang="es-ES" sz="2000" b="1" dirty="0" err="1"/>
              <a:t>Gn</a:t>
            </a:r>
            <a:r>
              <a:rPr lang="es-ES" sz="2000" b="1" dirty="0"/>
              <a:t>. 2:16-17; 3:7-8).</a:t>
            </a:r>
          </a:p>
        </p:txBody>
      </p:sp>
    </p:spTree>
    <p:extLst>
      <p:ext uri="{BB962C8B-B14F-4D97-AF65-F5344CB8AC3E}">
        <p14:creationId xmlns:p14="http://schemas.microsoft.com/office/powerpoint/2010/main" val="258013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par>
                                <p:cTn id="29" presetID="53" presetClass="entr" presetSubtype="16"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par>
                          <p:cTn id="34" fill="hold">
                            <p:stCondLst>
                              <p:cond delay="750"/>
                            </p:stCondLst>
                            <p:childTnLst>
                              <p:par>
                                <p:cTn id="35" presetID="22" presetClass="entr" presetSubtype="8"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900" decel="100000" fill="hold"/>
                                        <p:tgtEl>
                                          <p:spTgt spid="12"/>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51" presetID="37" presetClass="entr" presetSubtype="0" fill="hold" nodeType="withEffect">
                                  <p:stCondLst>
                                    <p:cond delay="50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900" decel="100000" fill="hold"/>
                                        <p:tgtEl>
                                          <p:spTgt spid="14"/>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57" fill="hold">
                            <p:stCondLst>
                              <p:cond delay="1500"/>
                            </p:stCondLst>
                            <p:childTnLst>
                              <p:par>
                                <p:cTn id="58" presetID="22" presetClass="entr" presetSubtype="8" fill="hold" grpId="0" nodeType="after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left)">
                                      <p:cBhvr>
                                        <p:cTn id="6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1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EE47CF3-564E-0861-3CC5-C16B69D9F226}"/>
            </a:ext>
          </a:extLst>
        </p:cNvPr>
        <p:cNvGrpSpPr/>
        <p:nvPr/>
      </p:nvGrpSpPr>
      <p:grpSpPr>
        <a:xfrm>
          <a:off x="0" y="0"/>
          <a:ext cx="0" cy="0"/>
          <a:chOff x="0" y="0"/>
          <a:chExt cx="0" cy="0"/>
        </a:xfrm>
      </p:grpSpPr>
      <p:sp>
        <p:nvSpPr>
          <p:cNvPr id="15" name="Rectángulo 14">
            <a:extLst>
              <a:ext uri="{FF2B5EF4-FFF2-40B4-BE49-F238E27FC236}">
                <a16:creationId xmlns:a16="http://schemas.microsoft.com/office/drawing/2014/main" id="{D1D81FC2-406D-26A1-34A6-685760A7B396}"/>
              </a:ext>
            </a:extLst>
          </p:cNvPr>
          <p:cNvSpPr>
            <a:spLocks noGrp="1" noRot="1" noMove="1" noResize="1" noEditPoints="1" noAdjustHandles="1" noChangeArrowheads="1" noChangeShapeType="1"/>
          </p:cNvSpPr>
          <p:nvPr/>
        </p:nvSpPr>
        <p:spPr>
          <a:xfrm>
            <a:off x="0" y="0"/>
            <a:ext cx="12192000" cy="1348533"/>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80F33E79-06C9-BAD0-7B45-F5642A74749B}"/>
              </a:ext>
            </a:extLst>
          </p:cNvPr>
          <p:cNvSpPr txBox="1"/>
          <p:nvPr/>
        </p:nvSpPr>
        <p:spPr>
          <a:xfrm>
            <a:off x="6410526" y="212601"/>
            <a:ext cx="5781473" cy="923330"/>
          </a:xfrm>
          <a:prstGeom prst="rect">
            <a:avLst/>
          </a:prstGeom>
          <a:noFill/>
        </p:spPr>
        <p:txBody>
          <a:bodyPr wrap="square">
            <a:spAutoFit/>
            <a:scene3d>
              <a:camera prst="orthographicFront"/>
              <a:lightRig rig="chilly" dir="t"/>
            </a:scene3d>
            <a:sp3d extrusionH="57150">
              <a:bevelT h="25400" prst="softRound"/>
            </a:sp3d>
          </a:bodyPr>
          <a:lstStyle/>
          <a:p>
            <a:pPr algn="ctr"/>
            <a:r>
              <a:rPr lang="es-ES" sz="5400" b="1" spc="300" dirty="0">
                <a:ln w="0"/>
                <a:solidFill>
                  <a:srgbClr val="3656BC"/>
                </a:solidFill>
                <a:effectLst>
                  <a:reflection blurRad="6350" stA="53000" endA="300" endPos="35500" dir="5400000" sy="-90000" algn="bl" rotWithShape="0"/>
                </a:effectLst>
              </a:rPr>
              <a:t>EL FIN DEL MAL</a:t>
            </a:r>
          </a:p>
        </p:txBody>
      </p:sp>
      <p:sp>
        <p:nvSpPr>
          <p:cNvPr id="7" name="CuadroTexto 6">
            <a:extLst>
              <a:ext uri="{FF2B5EF4-FFF2-40B4-BE49-F238E27FC236}">
                <a16:creationId xmlns:a16="http://schemas.microsoft.com/office/drawing/2014/main" id="{8102B047-9CFF-5C00-8512-AE181491CE05}"/>
              </a:ext>
            </a:extLst>
          </p:cNvPr>
          <p:cNvSpPr txBox="1"/>
          <p:nvPr/>
        </p:nvSpPr>
        <p:spPr>
          <a:xfrm>
            <a:off x="220494" y="104880"/>
            <a:ext cx="5875506" cy="1138773"/>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2">
                    <a:lumMod val="50000"/>
                  </a:schemeClr>
                </a:solidFill>
                <a:latin typeface="Comic Sans MS" panose="030F0702030302020204" pitchFamily="66" charset="0"/>
              </a:rPr>
              <a:t>“Pues tengo por cierto que las aflicciones del tiempo presente no son comparables con la gloria venidera que en nosotros ha de manifestarse” </a:t>
            </a:r>
            <a:r>
              <a:rPr lang="es-ES" sz="1400" b="1" dirty="0">
                <a:solidFill>
                  <a:schemeClr val="accent2">
                    <a:lumMod val="50000"/>
                  </a:schemeClr>
                </a:solidFill>
                <a:latin typeface="Comic Sans MS" panose="030F0702030302020204" pitchFamily="66" charset="0"/>
              </a:rPr>
              <a:t>(Romanos 8:18)</a:t>
            </a:r>
          </a:p>
        </p:txBody>
      </p:sp>
      <p:sp>
        <p:nvSpPr>
          <p:cNvPr id="8" name="CuadroTexto 7">
            <a:extLst>
              <a:ext uri="{FF2B5EF4-FFF2-40B4-BE49-F238E27FC236}">
                <a16:creationId xmlns:a16="http://schemas.microsoft.com/office/drawing/2014/main" id="{338AAEE8-38F1-28DC-0E05-078699CBC5CA}"/>
              </a:ext>
            </a:extLst>
          </p:cNvPr>
          <p:cNvSpPr txBox="1"/>
          <p:nvPr/>
        </p:nvSpPr>
        <p:spPr>
          <a:xfrm>
            <a:off x="2645924" y="1348533"/>
            <a:ext cx="9546076" cy="1323439"/>
          </a:xfrm>
          <a:prstGeom prst="rect">
            <a:avLst/>
          </a:prstGeom>
          <a:noFill/>
        </p:spPr>
        <p:txBody>
          <a:bodyPr wrap="square" rtlCol="0">
            <a:spAutoFit/>
          </a:bodyPr>
          <a:lstStyle/>
          <a:p>
            <a:pPr>
              <a:spcBef>
                <a:spcPts val="600"/>
              </a:spcBef>
            </a:pPr>
            <a:r>
              <a:rPr lang="es-ES" sz="2000" b="1" dirty="0"/>
              <a:t>Cuando estamos sufriendo las consecuencias del mal (una enfermedad, un accidente, …), estamos angustiados y, tal vez, pensamos que nunca volveremos a sentirnos bien. Pero llega un momento en que pensamos: por fin pasó. Tal vez nos queden secuelas o tal vez no.</a:t>
            </a:r>
          </a:p>
        </p:txBody>
      </p:sp>
      <p:pic>
        <p:nvPicPr>
          <p:cNvPr id="4" name="Imagen 3" descr="Un dibujo de una persona&#10;&#10;Descripción generada automáticamente con confianza baja">
            <a:extLst>
              <a:ext uri="{FF2B5EF4-FFF2-40B4-BE49-F238E27FC236}">
                <a16:creationId xmlns:a16="http://schemas.microsoft.com/office/drawing/2014/main" id="{C9B49722-2EF8-908F-0201-ABB00AADD369}"/>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220494" y="1523632"/>
            <a:ext cx="2329161" cy="2600896"/>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pic>
        <p:nvPicPr>
          <p:cNvPr id="6" name="Imagen 5" descr="Dibujo de una mujer&#10;&#10;Descripción generada automáticamente">
            <a:extLst>
              <a:ext uri="{FF2B5EF4-FFF2-40B4-BE49-F238E27FC236}">
                <a16:creationId xmlns:a16="http://schemas.microsoft.com/office/drawing/2014/main" id="{BCF3EA6D-211C-C1C6-62DF-64AD9A4773B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0494" y="4315732"/>
            <a:ext cx="2660204" cy="2333900"/>
          </a:xfrm>
          <a:prstGeom prst="roundRect">
            <a:avLst>
              <a:gd name="adj" fmla="val 10545"/>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bg2">
                <a:lumMod val="60000"/>
                <a:lumOff val="40000"/>
              </a:schemeClr>
            </a:contourClr>
          </a:sp3d>
        </p:spPr>
      </p:pic>
      <p:pic>
        <p:nvPicPr>
          <p:cNvPr id="10" name="Imagen 9" descr="Un grupo de personas disfrazadas&#10;&#10;Descripción generada automáticamente con confianza media">
            <a:extLst>
              <a:ext uri="{FF2B5EF4-FFF2-40B4-BE49-F238E27FC236}">
                <a16:creationId xmlns:a16="http://schemas.microsoft.com/office/drawing/2014/main" id="{2D76CF82-3F9F-B847-238A-F15B71599CE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418962" y="3310554"/>
            <a:ext cx="4607160" cy="3339078"/>
          </a:xfrm>
          <a:prstGeom prst="roundRect">
            <a:avLst>
              <a:gd name="adj" fmla="val 28363"/>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3656BC"/>
            </a:contourClr>
          </a:sp3d>
        </p:spPr>
      </p:pic>
      <p:sp>
        <p:nvSpPr>
          <p:cNvPr id="12" name="CuadroTexto 11">
            <a:extLst>
              <a:ext uri="{FF2B5EF4-FFF2-40B4-BE49-F238E27FC236}">
                <a16:creationId xmlns:a16="http://schemas.microsoft.com/office/drawing/2014/main" id="{0795C89A-A526-FBF9-CB37-8BA5526D8AE2}"/>
              </a:ext>
            </a:extLst>
          </p:cNvPr>
          <p:cNvSpPr txBox="1"/>
          <p:nvPr/>
        </p:nvSpPr>
        <p:spPr>
          <a:xfrm>
            <a:off x="2990588" y="4580079"/>
            <a:ext cx="4387379" cy="2246769"/>
          </a:xfrm>
          <a:prstGeom prst="rect">
            <a:avLst/>
          </a:prstGeom>
          <a:noFill/>
        </p:spPr>
        <p:txBody>
          <a:bodyPr wrap="square">
            <a:spAutoFit/>
          </a:bodyPr>
          <a:lstStyle/>
          <a:p>
            <a:pPr>
              <a:spcBef>
                <a:spcPts val="600"/>
              </a:spcBef>
            </a:pPr>
            <a:r>
              <a:rPr lang="es-ES" sz="2000" b="1" dirty="0"/>
              <a:t>Nuestro enfoque al analizar el problema del mal debe ser el carácter amoroso de Dios. Él ha prometido que un día el mal dejará de existir (Ap. 21:4); que nos espera una gloria inimaginable (Ro. 8:18). ¡Confía en su promesa!</a:t>
            </a:r>
          </a:p>
        </p:txBody>
      </p:sp>
      <p:sp>
        <p:nvSpPr>
          <p:cNvPr id="14" name="CuadroTexto 13">
            <a:extLst>
              <a:ext uri="{FF2B5EF4-FFF2-40B4-BE49-F238E27FC236}">
                <a16:creationId xmlns:a16="http://schemas.microsoft.com/office/drawing/2014/main" id="{DBA70FAB-42F3-4214-2228-28801C94756A}"/>
              </a:ext>
            </a:extLst>
          </p:cNvPr>
          <p:cNvSpPr txBox="1"/>
          <p:nvPr/>
        </p:nvSpPr>
        <p:spPr>
          <a:xfrm>
            <a:off x="2976967" y="3310554"/>
            <a:ext cx="4387379" cy="1323439"/>
          </a:xfrm>
          <a:prstGeom prst="rect">
            <a:avLst/>
          </a:prstGeom>
          <a:noFill/>
        </p:spPr>
        <p:txBody>
          <a:bodyPr wrap="square">
            <a:spAutoFit/>
          </a:bodyPr>
          <a:lstStyle/>
          <a:p>
            <a:pPr>
              <a:spcBef>
                <a:spcPts val="600"/>
              </a:spcBef>
            </a:pPr>
            <a:r>
              <a:rPr lang="es-ES" sz="2000" b="1" dirty="0"/>
              <a:t>Pero Dios ve el fin desde el principio, y también ve la bienaventuranza eterna prometida a todos los que confían en Jesús.</a:t>
            </a:r>
          </a:p>
        </p:txBody>
      </p:sp>
      <p:sp>
        <p:nvSpPr>
          <p:cNvPr id="5" name="CuadroTexto 4">
            <a:extLst>
              <a:ext uri="{FF2B5EF4-FFF2-40B4-BE49-F238E27FC236}">
                <a16:creationId xmlns:a16="http://schemas.microsoft.com/office/drawing/2014/main" id="{F7A73499-2F0A-7BAC-4763-5F443C0F80AA}"/>
              </a:ext>
            </a:extLst>
          </p:cNvPr>
          <p:cNvSpPr txBox="1"/>
          <p:nvPr/>
        </p:nvSpPr>
        <p:spPr>
          <a:xfrm>
            <a:off x="2645924" y="2671972"/>
            <a:ext cx="9546076" cy="707886"/>
          </a:xfrm>
          <a:prstGeom prst="rect">
            <a:avLst/>
          </a:prstGeom>
          <a:noFill/>
        </p:spPr>
        <p:txBody>
          <a:bodyPr wrap="square">
            <a:spAutoFit/>
          </a:bodyPr>
          <a:lstStyle/>
          <a:p>
            <a:pPr>
              <a:spcBef>
                <a:spcPts val="600"/>
              </a:spcBef>
            </a:pPr>
            <a:r>
              <a:rPr lang="es-ES" sz="2000" b="1" dirty="0"/>
              <a:t>En definitiva, cuando el mal nos agrede, pensamos que es eterno… hasta que pasa. Pero ¿y si no pasa?</a:t>
            </a:r>
          </a:p>
        </p:txBody>
      </p:sp>
    </p:spTree>
    <p:extLst>
      <p:ext uri="{BB962C8B-B14F-4D97-AF65-F5344CB8AC3E}">
        <p14:creationId xmlns:p14="http://schemas.microsoft.com/office/powerpoint/2010/main" val="289340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 calcmode="lin" valueType="num">
                                      <p:cBhvr>
                                        <p:cTn id="18" dur="1000" fill="hold"/>
                                        <p:tgtEl>
                                          <p:spTgt spid="7"/>
                                        </p:tgtEl>
                                        <p:attrNameLst>
                                          <p:attrName>style.rotation</p:attrName>
                                        </p:attrNameLst>
                                      </p:cBhvr>
                                      <p:tavLst>
                                        <p:tav tm="0">
                                          <p:val>
                                            <p:fltVal val="90"/>
                                          </p:val>
                                        </p:tav>
                                        <p:tav tm="100000">
                                          <p:val>
                                            <p:fltVal val="0"/>
                                          </p:val>
                                        </p:tav>
                                      </p:tavLst>
                                    </p:anim>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1+#ppt_w/2"/>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3" presetClass="entr" presetSubtype="32"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plus(out)">
                                      <p:cBhvr>
                                        <p:cTn id="39" dur="1000"/>
                                        <p:tgtEl>
                                          <p:spTgt spid="6"/>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8"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heel(8)">
                                      <p:cBhvr>
                                        <p:cTn id="48" dur="1000"/>
                                        <p:tgtEl>
                                          <p:spTgt spid="10"/>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2" grpId="0"/>
      <p:bldP spid="1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F797E8F-ED3A-479B-859E-62FE5901EE94}"/>
              </a:ext>
            </a:extLst>
          </p:cNvPr>
          <p:cNvSpPr txBox="1"/>
          <p:nvPr/>
        </p:nvSpPr>
        <p:spPr>
          <a:xfrm>
            <a:off x="2938157" y="201178"/>
            <a:ext cx="9046320" cy="5632311"/>
          </a:xfrm>
          <a:prstGeom prst="rect">
            <a:avLst/>
          </a:prstGeom>
          <a:noFill/>
        </p:spPr>
        <p:txBody>
          <a:bodyPr wrap="square">
            <a:spAutoFit/>
          </a:bodyPr>
          <a:lstStyle/>
          <a:p>
            <a:pPr>
              <a:spcBef>
                <a:spcPts val="600"/>
              </a:spcBef>
            </a:pPr>
            <a:r>
              <a:rPr lang="es-ES" sz="3600" b="1" dirty="0">
                <a:latin typeface="Constantia" panose="02030602050306030303" pitchFamily="18" charset="0"/>
              </a:rPr>
              <a:t>“Dios es amor. El mal que hay en el mundo no proviene de sus manos, sino de nuestro gran adversario, cuya obra siempre ha sido depravar al hombre y debilitar y pervertir sus facultades. Pero Dios no nos ha dejado en la ruina producida por la caída. […] Somos suyos, su posesión adquirida. La familia humana le costó a Dios y a su Hijo Jesucristo un precio infinito”</a:t>
            </a:r>
          </a:p>
        </p:txBody>
      </p:sp>
      <p:sp>
        <p:nvSpPr>
          <p:cNvPr id="4" name="CuadroTexto 3">
            <a:extLst>
              <a:ext uri="{FF2B5EF4-FFF2-40B4-BE49-F238E27FC236}">
                <a16:creationId xmlns:a16="http://schemas.microsoft.com/office/drawing/2014/main" id="{E4D997F3-08C7-EDA0-03EB-0F7C9CBBA948}"/>
              </a:ext>
            </a:extLst>
          </p:cNvPr>
          <p:cNvSpPr txBox="1"/>
          <p:nvPr/>
        </p:nvSpPr>
        <p:spPr>
          <a:xfrm>
            <a:off x="7023790" y="5955151"/>
            <a:ext cx="5168210" cy="338554"/>
          </a:xfrm>
          <a:prstGeom prst="rect">
            <a:avLst/>
          </a:prstGeom>
          <a:noFill/>
        </p:spPr>
        <p:txBody>
          <a:bodyPr wrap="none" rtlCol="0">
            <a:spAutoFit/>
          </a:bodyPr>
          <a:lstStyle/>
          <a:p>
            <a:pPr algn="r"/>
            <a:r>
              <a:rPr lang="en-US" sz="1600" b="1" noProof="0" dirty="0"/>
              <a:t>E. G. W. (Fundamentals of Christian Education, p. 429)</a:t>
            </a:r>
          </a:p>
        </p:txBody>
      </p:sp>
    </p:spTree>
    <p:extLst>
      <p:ext uri="{BB962C8B-B14F-4D97-AF65-F5344CB8AC3E}">
        <p14:creationId xmlns:p14="http://schemas.microsoft.com/office/powerpoint/2010/main" val="136890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FFA98-A61E-FF9D-604E-A538538B76BA}"/>
            </a:ext>
          </a:extLst>
        </p:cNvPr>
        <p:cNvGrpSpPr/>
        <p:nvPr/>
      </p:nvGrpSpPr>
      <p:grpSpPr>
        <a:xfrm>
          <a:off x="0" y="0"/>
          <a:ext cx="0" cy="0"/>
          <a:chOff x="0" y="0"/>
          <a:chExt cx="0" cy="0"/>
        </a:xfrm>
      </p:grpSpPr>
      <p:pic>
        <p:nvPicPr>
          <p:cNvPr id="5" name="Imagen 4" descr="Imagen que contiene persona, hombre, interior, viendo&#10;&#10;Descripción generada automáticamente">
            <a:extLst>
              <a:ext uri="{FF2B5EF4-FFF2-40B4-BE49-F238E27FC236}">
                <a16:creationId xmlns:a16="http://schemas.microsoft.com/office/drawing/2014/main" id="{243ED2C4-1E57-00E6-84AA-F501480C4A37}"/>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rcRect/>
          <a:stretch/>
        </p:blipFill>
        <p:spPr>
          <a:xfrm>
            <a:off x="-1" y="0"/>
            <a:ext cx="3414410" cy="6858000"/>
          </a:xfrm>
          <a:prstGeom prst="rect">
            <a:avLst/>
          </a:prstGeom>
        </p:spPr>
      </p:pic>
      <p:pic>
        <p:nvPicPr>
          <p:cNvPr id="3" name="Imagen 2" descr="Imagen que contiene persona, hombre, interior, viendo&#10;&#10;Descripción generada automáticamente">
            <a:extLst>
              <a:ext uri="{FF2B5EF4-FFF2-40B4-BE49-F238E27FC236}">
                <a16:creationId xmlns:a16="http://schemas.microsoft.com/office/drawing/2014/main" id="{5EAA4FAC-6F00-0301-E113-72861CEE54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flipH="1">
            <a:off x="3048000" y="0"/>
            <a:ext cx="9144000" cy="6858000"/>
          </a:xfrm>
          <a:prstGeom prst="rect">
            <a:avLst/>
          </a:prstGeom>
        </p:spPr>
      </p:pic>
      <p:sp>
        <p:nvSpPr>
          <p:cNvPr id="4" name="CuadroTexto 3">
            <a:extLst>
              <a:ext uri="{FF2B5EF4-FFF2-40B4-BE49-F238E27FC236}">
                <a16:creationId xmlns:a16="http://schemas.microsoft.com/office/drawing/2014/main" id="{63D783B2-3DCF-6E5E-63E3-CD7ECADC043C}"/>
              </a:ext>
            </a:extLst>
          </p:cNvPr>
          <p:cNvSpPr txBox="1"/>
          <p:nvPr/>
        </p:nvSpPr>
        <p:spPr>
          <a:xfrm>
            <a:off x="105275" y="120402"/>
            <a:ext cx="3678785" cy="66171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12700">
                  <a:solidFill>
                    <a:srgbClr val="156082">
                      <a:lumMod val="50000"/>
                    </a:srgbClr>
                  </a:solidFill>
                  <a:prstDash val="solid"/>
                </a:ln>
                <a:pattFill prst="narHorz">
                  <a:fgClr>
                    <a:srgbClr val="1B7AA5"/>
                  </a:fgClr>
                  <a:bgClr>
                    <a:srgbClr val="156082">
                      <a:lumMod val="40000"/>
                      <a:lumOff val="60000"/>
                    </a:srgbClr>
                  </a:bgClr>
                </a:pattFill>
                <a:effectLst>
                  <a:innerShdw blurRad="177800">
                    <a:srgbClr val="196B24">
                      <a:lumMod val="50000"/>
                    </a:srgbClr>
                  </a:innerShdw>
                </a:effectLst>
                <a:uLnTx/>
                <a:uFillTx/>
                <a:latin typeface="Comic Sans MS" panose="030F0702030302020204" pitchFamily="66" charset="0"/>
                <a:ea typeface="+mn-ea"/>
                <a:cs typeface="+mn-cs"/>
              </a:rPr>
              <a:t>“Y Dios enjugará toda lágrima de los ojos de ellos.</a:t>
            </a:r>
            <a:br>
              <a:rPr kumimoji="0" lang="es-ES" sz="3600" b="1" i="0" u="none" strike="noStrike" kern="1200" cap="none" spc="0" normalizeH="0" baseline="0" noProof="0" dirty="0">
                <a:ln w="12700">
                  <a:solidFill>
                    <a:srgbClr val="156082">
                      <a:lumMod val="50000"/>
                    </a:srgbClr>
                  </a:solidFill>
                  <a:prstDash val="solid"/>
                </a:ln>
                <a:pattFill prst="narHorz">
                  <a:fgClr>
                    <a:srgbClr val="1B7AA5"/>
                  </a:fgClr>
                  <a:bgClr>
                    <a:srgbClr val="156082">
                      <a:lumMod val="40000"/>
                      <a:lumOff val="60000"/>
                    </a:srgbClr>
                  </a:bgClr>
                </a:pattFill>
                <a:effectLst>
                  <a:innerShdw blurRad="177800">
                    <a:srgbClr val="196B24">
                      <a:lumMod val="50000"/>
                    </a:srgbClr>
                  </a:innerShdw>
                </a:effectLst>
                <a:uLnTx/>
                <a:uFillTx/>
                <a:latin typeface="Comic Sans MS" panose="030F0702030302020204" pitchFamily="66" charset="0"/>
                <a:ea typeface="+mn-ea"/>
                <a:cs typeface="+mn-cs"/>
              </a:rPr>
            </a:br>
            <a:r>
              <a:rPr kumimoji="0" lang="es-ES" sz="3600" b="1" i="0" u="none" strike="noStrike" kern="1200" cap="none" spc="0" normalizeH="0" baseline="0" noProof="0" dirty="0">
                <a:ln w="12700">
                  <a:solidFill>
                    <a:srgbClr val="156082">
                      <a:lumMod val="50000"/>
                    </a:srgbClr>
                  </a:solidFill>
                  <a:prstDash val="solid"/>
                </a:ln>
                <a:pattFill prst="narHorz">
                  <a:fgClr>
                    <a:srgbClr val="1B7AA5"/>
                  </a:fgClr>
                  <a:bgClr>
                    <a:srgbClr val="156082">
                      <a:lumMod val="40000"/>
                      <a:lumOff val="60000"/>
                    </a:srgbClr>
                  </a:bgClr>
                </a:pattFill>
                <a:effectLst>
                  <a:innerShdw blurRad="177800">
                    <a:srgbClr val="196B24">
                      <a:lumMod val="50000"/>
                    </a:srgbClr>
                  </a:innerShdw>
                </a:effectLst>
                <a:uLnTx/>
                <a:uFillTx/>
                <a:latin typeface="Comic Sans MS" panose="030F0702030302020204" pitchFamily="66" charset="0"/>
                <a:ea typeface="+mn-ea"/>
                <a:cs typeface="+mn-cs"/>
              </a:rPr>
              <a:t>Y no habrá más muerte,</a:t>
            </a:r>
            <a:br>
              <a:rPr kumimoji="0" lang="es-ES" sz="3600" b="1" i="0" u="none" strike="noStrike" kern="1200" cap="none" spc="0" normalizeH="0" baseline="0" noProof="0" dirty="0">
                <a:ln w="12700">
                  <a:solidFill>
                    <a:srgbClr val="156082">
                      <a:lumMod val="50000"/>
                    </a:srgbClr>
                  </a:solidFill>
                  <a:prstDash val="solid"/>
                </a:ln>
                <a:pattFill prst="narHorz">
                  <a:fgClr>
                    <a:srgbClr val="1B7AA5"/>
                  </a:fgClr>
                  <a:bgClr>
                    <a:srgbClr val="156082">
                      <a:lumMod val="40000"/>
                      <a:lumOff val="60000"/>
                    </a:srgbClr>
                  </a:bgClr>
                </a:pattFill>
                <a:effectLst>
                  <a:innerShdw blurRad="177800">
                    <a:srgbClr val="196B24">
                      <a:lumMod val="50000"/>
                    </a:srgbClr>
                  </a:innerShdw>
                </a:effectLst>
                <a:uLnTx/>
                <a:uFillTx/>
                <a:latin typeface="Comic Sans MS" panose="030F0702030302020204" pitchFamily="66" charset="0"/>
                <a:ea typeface="+mn-ea"/>
                <a:cs typeface="+mn-cs"/>
              </a:rPr>
            </a:br>
            <a:r>
              <a:rPr kumimoji="0" lang="es-ES" sz="3600" b="1" i="0" u="none" strike="noStrike" kern="1200" cap="none" spc="0" normalizeH="0" baseline="0" noProof="0" dirty="0">
                <a:ln w="12700">
                  <a:solidFill>
                    <a:srgbClr val="156082">
                      <a:lumMod val="50000"/>
                    </a:srgbClr>
                  </a:solidFill>
                  <a:prstDash val="solid"/>
                </a:ln>
                <a:pattFill prst="narHorz">
                  <a:fgClr>
                    <a:srgbClr val="1B7AA5"/>
                  </a:fgClr>
                  <a:bgClr>
                    <a:srgbClr val="156082">
                      <a:lumMod val="40000"/>
                      <a:lumOff val="60000"/>
                    </a:srgbClr>
                  </a:bgClr>
                </a:pattFill>
                <a:effectLst>
                  <a:innerShdw blurRad="177800">
                    <a:srgbClr val="196B24">
                      <a:lumMod val="50000"/>
                    </a:srgbClr>
                  </a:innerShdw>
                </a:effectLst>
                <a:uLnTx/>
                <a:uFillTx/>
                <a:latin typeface="Comic Sans MS" panose="030F0702030302020204" pitchFamily="66" charset="0"/>
                <a:ea typeface="+mn-ea"/>
                <a:cs typeface="+mn-cs"/>
              </a:rPr>
              <a:t>ni llanto,</a:t>
            </a:r>
            <a:br>
              <a:rPr kumimoji="0" lang="es-ES" sz="3600" b="1" i="0" u="none" strike="noStrike" kern="1200" cap="none" spc="0" normalizeH="0" baseline="0" noProof="0" dirty="0">
                <a:ln w="12700">
                  <a:solidFill>
                    <a:srgbClr val="156082">
                      <a:lumMod val="50000"/>
                    </a:srgbClr>
                  </a:solidFill>
                  <a:prstDash val="solid"/>
                </a:ln>
                <a:pattFill prst="narHorz">
                  <a:fgClr>
                    <a:srgbClr val="1B7AA5"/>
                  </a:fgClr>
                  <a:bgClr>
                    <a:srgbClr val="156082">
                      <a:lumMod val="40000"/>
                      <a:lumOff val="60000"/>
                    </a:srgbClr>
                  </a:bgClr>
                </a:pattFill>
                <a:effectLst>
                  <a:innerShdw blurRad="177800">
                    <a:srgbClr val="196B24">
                      <a:lumMod val="50000"/>
                    </a:srgbClr>
                  </a:innerShdw>
                </a:effectLst>
                <a:uLnTx/>
                <a:uFillTx/>
                <a:latin typeface="Comic Sans MS" panose="030F0702030302020204" pitchFamily="66" charset="0"/>
                <a:ea typeface="+mn-ea"/>
                <a:cs typeface="+mn-cs"/>
              </a:rPr>
            </a:br>
            <a:r>
              <a:rPr kumimoji="0" lang="es-ES" sz="3600" b="1" i="0" u="none" strike="noStrike" kern="1200" cap="none" spc="0" normalizeH="0" baseline="0" noProof="0" dirty="0">
                <a:ln w="12700">
                  <a:solidFill>
                    <a:srgbClr val="156082">
                      <a:lumMod val="50000"/>
                    </a:srgbClr>
                  </a:solidFill>
                  <a:prstDash val="solid"/>
                </a:ln>
                <a:pattFill prst="narHorz">
                  <a:fgClr>
                    <a:srgbClr val="1B7AA5"/>
                  </a:fgClr>
                  <a:bgClr>
                    <a:srgbClr val="156082">
                      <a:lumMod val="40000"/>
                      <a:lumOff val="60000"/>
                    </a:srgbClr>
                  </a:bgClr>
                </a:pattFill>
                <a:effectLst>
                  <a:innerShdw blurRad="177800">
                    <a:srgbClr val="196B24">
                      <a:lumMod val="50000"/>
                    </a:srgbClr>
                  </a:innerShdw>
                </a:effectLst>
                <a:uLnTx/>
                <a:uFillTx/>
                <a:latin typeface="Comic Sans MS" panose="030F0702030302020204" pitchFamily="66" charset="0"/>
                <a:ea typeface="+mn-ea"/>
                <a:cs typeface="+mn-cs"/>
              </a:rPr>
              <a:t>ni clamor,</a:t>
            </a:r>
            <a:br>
              <a:rPr kumimoji="0" lang="es-ES" sz="3600" b="1" i="0" u="none" strike="noStrike" kern="1200" cap="none" spc="0" normalizeH="0" baseline="0" noProof="0" dirty="0">
                <a:ln w="12700">
                  <a:solidFill>
                    <a:srgbClr val="156082">
                      <a:lumMod val="50000"/>
                    </a:srgbClr>
                  </a:solidFill>
                  <a:prstDash val="solid"/>
                </a:ln>
                <a:pattFill prst="narHorz">
                  <a:fgClr>
                    <a:srgbClr val="1B7AA5"/>
                  </a:fgClr>
                  <a:bgClr>
                    <a:srgbClr val="156082">
                      <a:lumMod val="40000"/>
                      <a:lumOff val="60000"/>
                    </a:srgbClr>
                  </a:bgClr>
                </a:pattFill>
                <a:effectLst>
                  <a:innerShdw blurRad="177800">
                    <a:srgbClr val="196B24">
                      <a:lumMod val="50000"/>
                    </a:srgbClr>
                  </a:innerShdw>
                </a:effectLst>
                <a:uLnTx/>
                <a:uFillTx/>
                <a:latin typeface="Comic Sans MS" panose="030F0702030302020204" pitchFamily="66" charset="0"/>
                <a:ea typeface="+mn-ea"/>
                <a:cs typeface="+mn-cs"/>
              </a:rPr>
            </a:br>
            <a:r>
              <a:rPr kumimoji="0" lang="es-ES" sz="3600" b="1" i="0" u="none" strike="noStrike" kern="1200" cap="none" spc="0" normalizeH="0" baseline="0" noProof="0" dirty="0">
                <a:ln w="12700">
                  <a:solidFill>
                    <a:srgbClr val="156082">
                      <a:lumMod val="50000"/>
                    </a:srgbClr>
                  </a:solidFill>
                  <a:prstDash val="solid"/>
                </a:ln>
                <a:pattFill prst="narHorz">
                  <a:fgClr>
                    <a:srgbClr val="1B7AA5"/>
                  </a:fgClr>
                  <a:bgClr>
                    <a:srgbClr val="156082">
                      <a:lumMod val="40000"/>
                      <a:lumOff val="60000"/>
                    </a:srgbClr>
                  </a:bgClr>
                </a:pattFill>
                <a:effectLst>
                  <a:innerShdw blurRad="177800">
                    <a:srgbClr val="196B24">
                      <a:lumMod val="50000"/>
                    </a:srgbClr>
                  </a:innerShdw>
                </a:effectLst>
                <a:uLnTx/>
                <a:uFillTx/>
                <a:latin typeface="Comic Sans MS" panose="030F0702030302020204" pitchFamily="66" charset="0"/>
                <a:ea typeface="+mn-ea"/>
                <a:cs typeface="+mn-cs"/>
              </a:rPr>
              <a:t>ni dolor, porque las primeras cosas pasaron” </a:t>
            </a:r>
            <a:r>
              <a:rPr kumimoji="0" lang="es-ES" sz="2800" b="1" i="0" u="none" strike="noStrike" kern="1200" cap="none" spc="0" normalizeH="0" baseline="0" noProof="0" dirty="0">
                <a:ln w="12700">
                  <a:solidFill>
                    <a:srgbClr val="156082">
                      <a:lumMod val="50000"/>
                    </a:srgbClr>
                  </a:solidFill>
                  <a:prstDash val="solid"/>
                </a:ln>
                <a:pattFill prst="narHorz">
                  <a:fgClr>
                    <a:srgbClr val="1B7AA5"/>
                  </a:fgClr>
                  <a:bgClr>
                    <a:srgbClr val="156082">
                      <a:lumMod val="40000"/>
                      <a:lumOff val="60000"/>
                    </a:srgbClr>
                  </a:bgClr>
                </a:pattFill>
                <a:effectLst>
                  <a:innerShdw blurRad="177800">
                    <a:srgbClr val="196B24">
                      <a:lumMod val="50000"/>
                    </a:srgbClr>
                  </a:innerShdw>
                </a:effectLst>
                <a:uLnTx/>
                <a:uFillTx/>
                <a:latin typeface="Comic Sans MS" panose="030F0702030302020204" pitchFamily="66" charset="0"/>
                <a:ea typeface="+mn-ea"/>
                <a:cs typeface="+mn-cs"/>
              </a:rPr>
              <a:t>Apocalipsis 21:4</a:t>
            </a:r>
          </a:p>
        </p:txBody>
      </p:sp>
    </p:spTree>
    <p:extLst>
      <p:ext uri="{BB962C8B-B14F-4D97-AF65-F5344CB8AC3E}">
        <p14:creationId xmlns:p14="http://schemas.microsoft.com/office/powerpoint/2010/main" val="188502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9FC5644-4E0A-D3FC-B5BE-322A0E6296DD}"/>
              </a:ext>
            </a:extLst>
          </p:cNvPr>
          <p:cNvSpPr txBox="1"/>
          <p:nvPr/>
        </p:nvSpPr>
        <p:spPr>
          <a:xfrm>
            <a:off x="5848350" y="4127138"/>
            <a:ext cx="6343650" cy="2477601"/>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DF061F"/>
                </a:solidFill>
              </a:rPr>
              <a:t>El mal desde la perspectiva humana:</a:t>
            </a:r>
          </a:p>
          <a:p>
            <a:pPr lvl="1">
              <a:spcBef>
                <a:spcPts val="600"/>
              </a:spcBef>
            </a:pPr>
            <a:r>
              <a:rPr lang="es-ES" sz="2000" b="1" dirty="0"/>
              <a:t>Respuestas divinas a preguntas humanas.</a:t>
            </a:r>
          </a:p>
          <a:p>
            <a:pPr lvl="1">
              <a:spcBef>
                <a:spcPts val="600"/>
              </a:spcBef>
            </a:pPr>
            <a:r>
              <a:rPr lang="es-ES" sz="2000" b="1" dirty="0"/>
              <a:t>¿Vale la pena seguir siendo bueno?</a:t>
            </a:r>
          </a:p>
          <a:p>
            <a:pPr>
              <a:spcBef>
                <a:spcPts val="1800"/>
              </a:spcBef>
            </a:pPr>
            <a:r>
              <a:rPr lang="es-ES" sz="2000" b="1" dirty="0">
                <a:solidFill>
                  <a:srgbClr val="D706DF"/>
                </a:solidFill>
              </a:rPr>
              <a:t>El mal desde la perspectiva divina:</a:t>
            </a:r>
          </a:p>
          <a:p>
            <a:pPr lvl="1">
              <a:spcBef>
                <a:spcPts val="600"/>
              </a:spcBef>
            </a:pPr>
            <a:r>
              <a:rPr lang="es-ES" sz="2000" b="1" dirty="0"/>
              <a:t>El mal, el amor y la libertad.</a:t>
            </a:r>
          </a:p>
          <a:p>
            <a:pPr lvl="1">
              <a:spcBef>
                <a:spcPts val="600"/>
              </a:spcBef>
            </a:pPr>
            <a:r>
              <a:rPr lang="es-ES" sz="2000" b="1" dirty="0"/>
              <a:t>El fin del mal.</a:t>
            </a:r>
          </a:p>
        </p:txBody>
      </p:sp>
      <p:sp>
        <p:nvSpPr>
          <p:cNvPr id="3" name="CuadroTexto 2">
            <a:extLst>
              <a:ext uri="{FF2B5EF4-FFF2-40B4-BE49-F238E27FC236}">
                <a16:creationId xmlns:a16="http://schemas.microsoft.com/office/drawing/2014/main" id="{D39FF056-9DBC-6199-9587-A67BD74E1A74}"/>
              </a:ext>
            </a:extLst>
          </p:cNvPr>
          <p:cNvSpPr txBox="1"/>
          <p:nvPr/>
        </p:nvSpPr>
        <p:spPr>
          <a:xfrm>
            <a:off x="342900" y="161925"/>
            <a:ext cx="6972300" cy="707886"/>
          </a:xfrm>
          <a:prstGeom prst="rect">
            <a:avLst/>
          </a:prstGeom>
          <a:noFill/>
        </p:spPr>
        <p:txBody>
          <a:bodyPr wrap="square" rtlCol="0">
            <a:spAutoFit/>
          </a:bodyPr>
          <a:lstStyle/>
          <a:p>
            <a:pPr>
              <a:spcBef>
                <a:spcPts val="600"/>
              </a:spcBef>
            </a:pPr>
            <a:r>
              <a:rPr lang="es-ES" sz="2000" b="1" dirty="0"/>
              <a:t>Gracias a la Biblia, conocemos mucho acerca del origen del mal, su desarrollo en esta Tierra, y su final.</a:t>
            </a:r>
          </a:p>
        </p:txBody>
      </p:sp>
      <p:pic>
        <p:nvPicPr>
          <p:cNvPr id="7" name="Imagen 6" descr="Imagen que contiene pasto, pájaro, tabla, puesto&#10;&#10;Descripción generada automáticamente">
            <a:extLst>
              <a:ext uri="{FF2B5EF4-FFF2-40B4-BE49-F238E27FC236}">
                <a16:creationId xmlns:a16="http://schemas.microsoft.com/office/drawing/2014/main" id="{07D17B5A-4E88-4D21-A7D9-9F1A59D9B6F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42900" y="3877125"/>
            <a:ext cx="4559840" cy="2818949"/>
          </a:xfrm>
          <a:prstGeom prst="rect">
            <a:avLst/>
          </a:prstGeom>
          <a:ln w="190500" cap="sq">
            <a:solidFill>
              <a:schemeClr val="accent5">
                <a:lumMod val="75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Imagen 10" descr="Imagen que contiene persona, mujer, interior, ropa&#10;&#10;Descripción generada automáticamente">
            <a:extLst>
              <a:ext uri="{FF2B5EF4-FFF2-40B4-BE49-F238E27FC236}">
                <a16:creationId xmlns:a16="http://schemas.microsoft.com/office/drawing/2014/main" id="{662A4D9C-99F8-CC36-38CF-61CE861D369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11374" y="308296"/>
            <a:ext cx="4452026" cy="3339020"/>
          </a:xfrm>
          <a:prstGeom prst="rect">
            <a:avLst/>
          </a:prstGeom>
          <a:ln w="190500" cap="sq">
            <a:solidFill>
              <a:schemeClr val="tx2">
                <a:lumMod val="5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Imagen 12" descr="Imagen que contiene clip, monitor, pequeño, plástico&#10;&#10;Descripción generada automáticamente">
            <a:extLst>
              <a:ext uri="{FF2B5EF4-FFF2-40B4-BE49-F238E27FC236}">
                <a16:creationId xmlns:a16="http://schemas.microsoft.com/office/drawing/2014/main" id="{3EC55989-D8D7-368C-2C39-499DA14978E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008450" y="6252847"/>
            <a:ext cx="289771" cy="272250"/>
          </a:xfrm>
          <a:prstGeom prst="rect">
            <a:avLst/>
          </a:prstGeom>
        </p:spPr>
      </p:pic>
      <p:pic>
        <p:nvPicPr>
          <p:cNvPr id="14" name="Imagen 13" descr="Imagen que contiene interior, pequeño, monitor, teclado&#10;&#10;Descripción generada automáticamente">
            <a:extLst>
              <a:ext uri="{FF2B5EF4-FFF2-40B4-BE49-F238E27FC236}">
                <a16:creationId xmlns:a16="http://schemas.microsoft.com/office/drawing/2014/main" id="{60D121A4-8F81-DAB1-171C-B460EC678DA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08450" y="4950809"/>
            <a:ext cx="289771" cy="272250"/>
          </a:xfrm>
          <a:prstGeom prst="rect">
            <a:avLst/>
          </a:prstGeom>
        </p:spPr>
      </p:pic>
      <p:pic>
        <p:nvPicPr>
          <p:cNvPr id="15" name="Imagen 14" descr="Imagen que contiene clip, pequeño, monitor, plástico&#10;&#10;Descripción generada automáticamente">
            <a:extLst>
              <a:ext uri="{FF2B5EF4-FFF2-40B4-BE49-F238E27FC236}">
                <a16:creationId xmlns:a16="http://schemas.microsoft.com/office/drawing/2014/main" id="{708149F8-4E57-F552-8FC2-F0E4ACE9EB24}"/>
              </a:ext>
            </a:extLst>
          </p:cNvPr>
          <p:cNvPicPr>
            <a:picLocks noChangeAspect="1"/>
          </p:cNvPicPr>
          <p:nvPr/>
        </p:nvPicPr>
        <p:blipFill>
          <a:blip r:embed="rId7" cstate="hq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008450" y="4570682"/>
            <a:ext cx="289771" cy="272250"/>
          </a:xfrm>
          <a:prstGeom prst="rect">
            <a:avLst/>
          </a:prstGeom>
        </p:spPr>
      </p:pic>
      <p:pic>
        <p:nvPicPr>
          <p:cNvPr id="17" name="Imagen 16" descr="Imagen que contiene clip, monitor, coche, teclado&#10;&#10;Descripción generada automáticamente">
            <a:extLst>
              <a:ext uri="{FF2B5EF4-FFF2-40B4-BE49-F238E27FC236}">
                <a16:creationId xmlns:a16="http://schemas.microsoft.com/office/drawing/2014/main" id="{38AF0AAA-0632-3EDA-7D80-C8BC40A992E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008450" y="5860261"/>
            <a:ext cx="289771" cy="272250"/>
          </a:xfrm>
          <a:prstGeom prst="rect">
            <a:avLst/>
          </a:prstGeom>
        </p:spPr>
      </p:pic>
      <p:pic>
        <p:nvPicPr>
          <p:cNvPr id="22" name="Imagen 21" descr="Forma, Flecha&#10;&#10;Descripción generada automáticamente">
            <a:extLst>
              <a:ext uri="{FF2B5EF4-FFF2-40B4-BE49-F238E27FC236}">
                <a16:creationId xmlns:a16="http://schemas.microsoft.com/office/drawing/2014/main" id="{C5768370-B7E6-8A93-FB4D-448035C2610F}"/>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258836" y="5496936"/>
            <a:ext cx="589513" cy="274988"/>
          </a:xfrm>
          <a:prstGeom prst="rect">
            <a:avLst/>
          </a:prstGeom>
        </p:spPr>
      </p:pic>
      <p:pic>
        <p:nvPicPr>
          <p:cNvPr id="23" name="Imagen 22" descr="Forma, Flecha&#10;&#10;Descripción generada automáticamente">
            <a:extLst>
              <a:ext uri="{FF2B5EF4-FFF2-40B4-BE49-F238E27FC236}">
                <a16:creationId xmlns:a16="http://schemas.microsoft.com/office/drawing/2014/main" id="{F059F101-0BCB-E633-6D5E-3339784CB1F0}"/>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258836" y="4212091"/>
            <a:ext cx="589513" cy="274988"/>
          </a:xfrm>
          <a:prstGeom prst="rect">
            <a:avLst/>
          </a:prstGeom>
        </p:spPr>
      </p:pic>
      <p:sp>
        <p:nvSpPr>
          <p:cNvPr id="5" name="CuadroTexto 4">
            <a:extLst>
              <a:ext uri="{FF2B5EF4-FFF2-40B4-BE49-F238E27FC236}">
                <a16:creationId xmlns:a16="http://schemas.microsoft.com/office/drawing/2014/main" id="{7210BE90-CBC2-4270-B9ED-2714AB560AC8}"/>
              </a:ext>
            </a:extLst>
          </p:cNvPr>
          <p:cNvSpPr txBox="1"/>
          <p:nvPr/>
        </p:nvSpPr>
        <p:spPr>
          <a:xfrm>
            <a:off x="342900" y="2793415"/>
            <a:ext cx="6972300" cy="1015663"/>
          </a:xfrm>
          <a:prstGeom prst="rect">
            <a:avLst/>
          </a:prstGeom>
          <a:noFill/>
        </p:spPr>
        <p:txBody>
          <a:bodyPr wrap="square">
            <a:spAutoFit/>
          </a:bodyPr>
          <a:lstStyle/>
          <a:p>
            <a:pPr>
              <a:spcBef>
                <a:spcPts val="600"/>
              </a:spcBef>
            </a:pPr>
            <a:r>
              <a:rPr lang="es-ES" sz="2000" b="1" dirty="0"/>
              <a:t>¿Por qué permitió Dios el mal? ¿Por qué sigue permitiéndolo hoy tras la victoria de Jesucristo en la cruz? ¿Hasta cuándo seguiremos conviviendo con el mal?</a:t>
            </a:r>
          </a:p>
        </p:txBody>
      </p:sp>
      <p:sp>
        <p:nvSpPr>
          <p:cNvPr id="8" name="CuadroTexto 7">
            <a:extLst>
              <a:ext uri="{FF2B5EF4-FFF2-40B4-BE49-F238E27FC236}">
                <a16:creationId xmlns:a16="http://schemas.microsoft.com/office/drawing/2014/main" id="{5DDAF3F7-0316-A65C-BA5B-FE22BF4C6ED4}"/>
              </a:ext>
            </a:extLst>
          </p:cNvPr>
          <p:cNvSpPr txBox="1"/>
          <p:nvPr/>
        </p:nvSpPr>
        <p:spPr>
          <a:xfrm>
            <a:off x="342899" y="869811"/>
            <a:ext cx="6972299" cy="1938992"/>
          </a:xfrm>
          <a:prstGeom prst="rect">
            <a:avLst/>
          </a:prstGeom>
          <a:noFill/>
        </p:spPr>
        <p:txBody>
          <a:bodyPr wrap="square">
            <a:spAutoFit/>
          </a:bodyPr>
          <a:lstStyle/>
          <a:p>
            <a:pPr>
              <a:spcBef>
                <a:spcPts val="600"/>
              </a:spcBef>
            </a:pPr>
            <a:r>
              <a:rPr lang="es-ES" sz="2000" b="1" dirty="0"/>
              <a:t>Lucifer, un ángel perfecto, se rebela contra el perfecto gobierno de Dios. Consigue el dominio de la Tierra gracias a la transgresión de Adán y Eva. Tras muchos siglos de dominio, sabemos que el mal desaparecerá por fin. Pero una cosa es saber todo esto, y otra enfrentarnos cada día cara a cara con el mal y sus terribles efectos.</a:t>
            </a:r>
          </a:p>
        </p:txBody>
      </p:sp>
    </p:spTree>
    <p:extLst>
      <p:ext uri="{BB962C8B-B14F-4D97-AF65-F5344CB8AC3E}">
        <p14:creationId xmlns:p14="http://schemas.microsoft.com/office/powerpoint/2010/main" val="147631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0"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800" decel="100000"/>
                                        <p:tgtEl>
                                          <p:spTgt spid="23"/>
                                        </p:tgtEl>
                                      </p:cBhvr>
                                    </p:animEffect>
                                    <p:anim calcmode="lin" valueType="num">
                                      <p:cBhvr>
                                        <p:cTn id="31" dur="800" decel="100000" fill="hold"/>
                                        <p:tgtEl>
                                          <p:spTgt spid="23"/>
                                        </p:tgtEl>
                                        <p:attrNameLst>
                                          <p:attrName>style.rotation</p:attrName>
                                        </p:attrNameLst>
                                      </p:cBhvr>
                                      <p:tavLst>
                                        <p:tav tm="0">
                                          <p:val>
                                            <p:fltVal val="-90"/>
                                          </p:val>
                                        </p:tav>
                                        <p:tav tm="100000">
                                          <p:val>
                                            <p:fltVal val="0"/>
                                          </p:val>
                                        </p:tav>
                                      </p:tavLst>
                                    </p:anim>
                                    <p:anim calcmode="lin" valueType="num">
                                      <p:cBhvr>
                                        <p:cTn id="32" dur="800" decel="100000" fill="hold"/>
                                        <p:tgtEl>
                                          <p:spTgt spid="23"/>
                                        </p:tgtEl>
                                        <p:attrNameLst>
                                          <p:attrName>ppt_x</p:attrName>
                                        </p:attrNameLst>
                                      </p:cBhvr>
                                      <p:tavLst>
                                        <p:tav tm="0">
                                          <p:val>
                                            <p:strVal val="#ppt_x+0.4"/>
                                          </p:val>
                                        </p:tav>
                                        <p:tav tm="100000">
                                          <p:val>
                                            <p:strVal val="#ppt_x-0.05"/>
                                          </p:val>
                                        </p:tav>
                                      </p:tavLst>
                                    </p:anim>
                                    <p:anim calcmode="lin" valueType="num">
                                      <p:cBhvr>
                                        <p:cTn id="33" dur="800" decel="100000" fill="hold"/>
                                        <p:tgtEl>
                                          <p:spTgt spid="2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wipe(left)">
                                      <p:cBhvr>
                                        <p:cTn id="39" dur="500"/>
                                        <p:tgtEl>
                                          <p:spTgt spid="2">
                                            <p:txEl>
                                              <p:pRg st="0" end="0"/>
                                            </p:txEl>
                                          </p:spTgt>
                                        </p:tgtEl>
                                      </p:cBhvr>
                                    </p:animEffect>
                                  </p:childTnLst>
                                </p:cTn>
                              </p:par>
                            </p:childTnLst>
                          </p:cTn>
                        </p:par>
                        <p:par>
                          <p:cTn id="40" fill="hold">
                            <p:stCondLst>
                              <p:cond delay="1500"/>
                            </p:stCondLst>
                            <p:childTnLst>
                              <p:par>
                                <p:cTn id="41" presetID="31" presetClass="entr" presetSubtype="0"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childTnLst>
                          </p:cTn>
                        </p:par>
                        <p:par>
                          <p:cTn id="47" fill="hold">
                            <p:stCondLst>
                              <p:cond delay="2000"/>
                            </p:stCondLst>
                            <p:childTnLst>
                              <p:par>
                                <p:cTn id="48" presetID="22" presetClass="entr" presetSubtype="8" fill="hold" grpId="0" nodeType="afterEffect">
                                  <p:stCondLst>
                                    <p:cond delay="0"/>
                                  </p:stCondLst>
                                  <p:childTnLst>
                                    <p:set>
                                      <p:cBhvr>
                                        <p:cTn id="49" dur="1" fill="hold">
                                          <p:stCondLst>
                                            <p:cond delay="0"/>
                                          </p:stCondLst>
                                        </p:cTn>
                                        <p:tgtEl>
                                          <p:spTgt spid="2">
                                            <p:txEl>
                                              <p:pRg st="1" end="1"/>
                                            </p:txEl>
                                          </p:spTgt>
                                        </p:tgtEl>
                                        <p:attrNameLst>
                                          <p:attrName>style.visibility</p:attrName>
                                        </p:attrNameLst>
                                      </p:cBhvr>
                                      <p:to>
                                        <p:strVal val="visible"/>
                                      </p:to>
                                    </p:set>
                                    <p:animEffect transition="in" filter="wipe(left)">
                                      <p:cBhvr>
                                        <p:cTn id="50" dur="500"/>
                                        <p:tgtEl>
                                          <p:spTgt spid="2">
                                            <p:txEl>
                                              <p:pRg st="1" end="1"/>
                                            </p:txEl>
                                          </p:spTgt>
                                        </p:tgtEl>
                                      </p:cBhvr>
                                    </p:animEffect>
                                  </p:childTnLst>
                                </p:cTn>
                              </p:par>
                            </p:childTnLst>
                          </p:cTn>
                        </p:par>
                        <p:par>
                          <p:cTn id="51" fill="hold">
                            <p:stCondLst>
                              <p:cond delay="2500"/>
                            </p:stCondLst>
                            <p:childTnLst>
                              <p:par>
                                <p:cTn id="52" presetID="31" presetClass="entr" presetSubtype="0" fill="hold" nodeType="after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 calcmode="lin" valueType="num">
                                      <p:cBhvr>
                                        <p:cTn id="56" dur="500" fill="hold"/>
                                        <p:tgtEl>
                                          <p:spTgt spid="14"/>
                                        </p:tgtEl>
                                        <p:attrNameLst>
                                          <p:attrName>style.rotation</p:attrName>
                                        </p:attrNameLst>
                                      </p:cBhvr>
                                      <p:tavLst>
                                        <p:tav tm="0">
                                          <p:val>
                                            <p:fltVal val="90"/>
                                          </p:val>
                                        </p:tav>
                                        <p:tav tm="100000">
                                          <p:val>
                                            <p:fltVal val="0"/>
                                          </p:val>
                                        </p:tav>
                                      </p:tavLst>
                                    </p:anim>
                                    <p:animEffect transition="in" filter="fade">
                                      <p:cBhvr>
                                        <p:cTn id="57" dur="500"/>
                                        <p:tgtEl>
                                          <p:spTgt spid="14"/>
                                        </p:tgtEl>
                                      </p:cBhvr>
                                    </p:animEffect>
                                  </p:childTnLst>
                                </p:cTn>
                              </p:par>
                            </p:childTnLst>
                          </p:cTn>
                        </p:par>
                        <p:par>
                          <p:cTn id="58" fill="hold">
                            <p:stCondLst>
                              <p:cond delay="3000"/>
                            </p:stCondLst>
                            <p:childTnLst>
                              <p:par>
                                <p:cTn id="59" presetID="22" presetClass="entr" presetSubtype="8" fill="hold" grpId="0" nodeType="afterEffect">
                                  <p:stCondLst>
                                    <p:cond delay="0"/>
                                  </p:stCondLst>
                                  <p:childTnLst>
                                    <p:set>
                                      <p:cBhvr>
                                        <p:cTn id="60" dur="1" fill="hold">
                                          <p:stCondLst>
                                            <p:cond delay="0"/>
                                          </p:stCondLst>
                                        </p:cTn>
                                        <p:tgtEl>
                                          <p:spTgt spid="2">
                                            <p:txEl>
                                              <p:pRg st="2" end="2"/>
                                            </p:txEl>
                                          </p:spTgt>
                                        </p:tgtEl>
                                        <p:attrNameLst>
                                          <p:attrName>style.visibility</p:attrName>
                                        </p:attrNameLst>
                                      </p:cBhvr>
                                      <p:to>
                                        <p:strVal val="visible"/>
                                      </p:to>
                                    </p:set>
                                    <p:animEffect transition="in" filter="wipe(left)">
                                      <p:cBhvr>
                                        <p:cTn id="61" dur="500"/>
                                        <p:tgtEl>
                                          <p:spTgt spid="2">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30" presetClass="entr" presetSubtype="0" fill="hold"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800" decel="100000"/>
                                        <p:tgtEl>
                                          <p:spTgt spid="22"/>
                                        </p:tgtEl>
                                      </p:cBhvr>
                                    </p:animEffect>
                                    <p:anim calcmode="lin" valueType="num">
                                      <p:cBhvr>
                                        <p:cTn id="67" dur="800" decel="100000" fill="hold"/>
                                        <p:tgtEl>
                                          <p:spTgt spid="22"/>
                                        </p:tgtEl>
                                        <p:attrNameLst>
                                          <p:attrName>style.rotation</p:attrName>
                                        </p:attrNameLst>
                                      </p:cBhvr>
                                      <p:tavLst>
                                        <p:tav tm="0">
                                          <p:val>
                                            <p:fltVal val="-90"/>
                                          </p:val>
                                        </p:tav>
                                        <p:tav tm="100000">
                                          <p:val>
                                            <p:fltVal val="0"/>
                                          </p:val>
                                        </p:tav>
                                      </p:tavLst>
                                    </p:anim>
                                    <p:anim calcmode="lin" valueType="num">
                                      <p:cBhvr>
                                        <p:cTn id="68" dur="800" decel="100000" fill="hold"/>
                                        <p:tgtEl>
                                          <p:spTgt spid="22"/>
                                        </p:tgtEl>
                                        <p:attrNameLst>
                                          <p:attrName>ppt_x</p:attrName>
                                        </p:attrNameLst>
                                      </p:cBhvr>
                                      <p:tavLst>
                                        <p:tav tm="0">
                                          <p:val>
                                            <p:strVal val="#ppt_x+0.4"/>
                                          </p:val>
                                        </p:tav>
                                        <p:tav tm="100000">
                                          <p:val>
                                            <p:strVal val="#ppt_x-0.05"/>
                                          </p:val>
                                        </p:tav>
                                      </p:tavLst>
                                    </p:anim>
                                    <p:anim calcmode="lin" valueType="num">
                                      <p:cBhvr>
                                        <p:cTn id="69" dur="800" decel="100000" fill="hold"/>
                                        <p:tgtEl>
                                          <p:spTgt spid="22"/>
                                        </p:tgtEl>
                                        <p:attrNameLst>
                                          <p:attrName>ppt_y</p:attrName>
                                        </p:attrNameLst>
                                      </p:cBhvr>
                                      <p:tavLst>
                                        <p:tav tm="0">
                                          <p:val>
                                            <p:strVal val="#ppt_y-0.4"/>
                                          </p:val>
                                        </p:tav>
                                        <p:tav tm="100000">
                                          <p:val>
                                            <p:strVal val="#ppt_y+0.1"/>
                                          </p:val>
                                        </p:tav>
                                      </p:tavLst>
                                    </p:anim>
                                    <p:anim calcmode="lin" valueType="num">
                                      <p:cBhvr>
                                        <p:cTn id="70"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71"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par>
                          <p:cTn id="72" fill="hold">
                            <p:stCondLst>
                              <p:cond delay="1000"/>
                            </p:stCondLst>
                            <p:childTnLst>
                              <p:par>
                                <p:cTn id="73" presetID="22" presetClass="entr" presetSubtype="8" fill="hold" grpId="0" nodeType="afterEffect">
                                  <p:stCondLst>
                                    <p:cond delay="0"/>
                                  </p:stCondLst>
                                  <p:childTnLst>
                                    <p:set>
                                      <p:cBhvr>
                                        <p:cTn id="74" dur="1" fill="hold">
                                          <p:stCondLst>
                                            <p:cond delay="0"/>
                                          </p:stCondLst>
                                        </p:cTn>
                                        <p:tgtEl>
                                          <p:spTgt spid="2">
                                            <p:txEl>
                                              <p:pRg st="3" end="3"/>
                                            </p:txEl>
                                          </p:spTgt>
                                        </p:tgtEl>
                                        <p:attrNameLst>
                                          <p:attrName>style.visibility</p:attrName>
                                        </p:attrNameLst>
                                      </p:cBhvr>
                                      <p:to>
                                        <p:strVal val="visible"/>
                                      </p:to>
                                    </p:set>
                                    <p:animEffect transition="in" filter="wipe(left)">
                                      <p:cBhvr>
                                        <p:cTn id="75" dur="500"/>
                                        <p:tgtEl>
                                          <p:spTgt spid="2">
                                            <p:txEl>
                                              <p:pRg st="3" end="3"/>
                                            </p:txEl>
                                          </p:spTgt>
                                        </p:tgtEl>
                                      </p:cBhvr>
                                    </p:animEffect>
                                  </p:childTnLst>
                                </p:cTn>
                              </p:par>
                            </p:childTnLst>
                          </p:cTn>
                        </p:par>
                        <p:par>
                          <p:cTn id="76" fill="hold">
                            <p:stCondLst>
                              <p:cond delay="1500"/>
                            </p:stCondLst>
                            <p:childTnLst>
                              <p:par>
                                <p:cTn id="77" presetID="31" presetClass="entr" presetSubtype="0" fill="hold" nodeType="after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p:cTn id="79" dur="500" fill="hold"/>
                                        <p:tgtEl>
                                          <p:spTgt spid="17"/>
                                        </p:tgtEl>
                                        <p:attrNameLst>
                                          <p:attrName>ppt_w</p:attrName>
                                        </p:attrNameLst>
                                      </p:cBhvr>
                                      <p:tavLst>
                                        <p:tav tm="0">
                                          <p:val>
                                            <p:fltVal val="0"/>
                                          </p:val>
                                        </p:tav>
                                        <p:tav tm="100000">
                                          <p:val>
                                            <p:strVal val="#ppt_w"/>
                                          </p:val>
                                        </p:tav>
                                      </p:tavLst>
                                    </p:anim>
                                    <p:anim calcmode="lin" valueType="num">
                                      <p:cBhvr>
                                        <p:cTn id="80" dur="500" fill="hold"/>
                                        <p:tgtEl>
                                          <p:spTgt spid="17"/>
                                        </p:tgtEl>
                                        <p:attrNameLst>
                                          <p:attrName>ppt_h</p:attrName>
                                        </p:attrNameLst>
                                      </p:cBhvr>
                                      <p:tavLst>
                                        <p:tav tm="0">
                                          <p:val>
                                            <p:fltVal val="0"/>
                                          </p:val>
                                        </p:tav>
                                        <p:tav tm="100000">
                                          <p:val>
                                            <p:strVal val="#ppt_h"/>
                                          </p:val>
                                        </p:tav>
                                      </p:tavLst>
                                    </p:anim>
                                    <p:anim calcmode="lin" valueType="num">
                                      <p:cBhvr>
                                        <p:cTn id="81" dur="500" fill="hold"/>
                                        <p:tgtEl>
                                          <p:spTgt spid="17"/>
                                        </p:tgtEl>
                                        <p:attrNameLst>
                                          <p:attrName>style.rotation</p:attrName>
                                        </p:attrNameLst>
                                      </p:cBhvr>
                                      <p:tavLst>
                                        <p:tav tm="0">
                                          <p:val>
                                            <p:fltVal val="90"/>
                                          </p:val>
                                        </p:tav>
                                        <p:tav tm="100000">
                                          <p:val>
                                            <p:fltVal val="0"/>
                                          </p:val>
                                        </p:tav>
                                      </p:tavLst>
                                    </p:anim>
                                    <p:animEffect transition="in" filter="fade">
                                      <p:cBhvr>
                                        <p:cTn id="82" dur="500"/>
                                        <p:tgtEl>
                                          <p:spTgt spid="17"/>
                                        </p:tgtEl>
                                      </p:cBhvr>
                                    </p:animEffect>
                                  </p:childTnLst>
                                </p:cTn>
                              </p:par>
                            </p:childTnLst>
                          </p:cTn>
                        </p:par>
                        <p:par>
                          <p:cTn id="83" fill="hold">
                            <p:stCondLst>
                              <p:cond delay="2000"/>
                            </p:stCondLst>
                            <p:childTnLst>
                              <p:par>
                                <p:cTn id="84" presetID="22" presetClass="entr" presetSubtype="8" fill="hold" grpId="0" nodeType="afterEffect">
                                  <p:stCondLst>
                                    <p:cond delay="0"/>
                                  </p:stCondLst>
                                  <p:childTnLst>
                                    <p:set>
                                      <p:cBhvr>
                                        <p:cTn id="85" dur="1" fill="hold">
                                          <p:stCondLst>
                                            <p:cond delay="0"/>
                                          </p:stCondLst>
                                        </p:cTn>
                                        <p:tgtEl>
                                          <p:spTgt spid="2">
                                            <p:txEl>
                                              <p:pRg st="4" end="4"/>
                                            </p:txEl>
                                          </p:spTgt>
                                        </p:tgtEl>
                                        <p:attrNameLst>
                                          <p:attrName>style.visibility</p:attrName>
                                        </p:attrNameLst>
                                      </p:cBhvr>
                                      <p:to>
                                        <p:strVal val="visible"/>
                                      </p:to>
                                    </p:set>
                                    <p:animEffect transition="in" filter="wipe(left)">
                                      <p:cBhvr>
                                        <p:cTn id="86" dur="500"/>
                                        <p:tgtEl>
                                          <p:spTgt spid="2">
                                            <p:txEl>
                                              <p:pRg st="4" end="4"/>
                                            </p:txEl>
                                          </p:spTgt>
                                        </p:tgtEl>
                                      </p:cBhvr>
                                    </p:animEffect>
                                  </p:childTnLst>
                                </p:cTn>
                              </p:par>
                            </p:childTnLst>
                          </p:cTn>
                        </p:par>
                        <p:par>
                          <p:cTn id="87" fill="hold">
                            <p:stCondLst>
                              <p:cond delay="2500"/>
                            </p:stCondLst>
                            <p:childTnLst>
                              <p:par>
                                <p:cTn id="88" presetID="31" presetClass="entr" presetSubtype="0" fill="hold" nodeType="afterEffect">
                                  <p:stCondLst>
                                    <p:cond delay="0"/>
                                  </p:stCondLst>
                                  <p:childTnLst>
                                    <p:set>
                                      <p:cBhvr>
                                        <p:cTn id="89" dur="1" fill="hold">
                                          <p:stCondLst>
                                            <p:cond delay="0"/>
                                          </p:stCondLst>
                                        </p:cTn>
                                        <p:tgtEl>
                                          <p:spTgt spid="13"/>
                                        </p:tgtEl>
                                        <p:attrNameLst>
                                          <p:attrName>style.visibility</p:attrName>
                                        </p:attrNameLst>
                                      </p:cBhvr>
                                      <p:to>
                                        <p:strVal val="visible"/>
                                      </p:to>
                                    </p:set>
                                    <p:anim calcmode="lin" valueType="num">
                                      <p:cBhvr>
                                        <p:cTn id="90" dur="500" fill="hold"/>
                                        <p:tgtEl>
                                          <p:spTgt spid="13"/>
                                        </p:tgtEl>
                                        <p:attrNameLst>
                                          <p:attrName>ppt_w</p:attrName>
                                        </p:attrNameLst>
                                      </p:cBhvr>
                                      <p:tavLst>
                                        <p:tav tm="0">
                                          <p:val>
                                            <p:fltVal val="0"/>
                                          </p:val>
                                        </p:tav>
                                        <p:tav tm="100000">
                                          <p:val>
                                            <p:strVal val="#ppt_w"/>
                                          </p:val>
                                        </p:tav>
                                      </p:tavLst>
                                    </p:anim>
                                    <p:anim calcmode="lin" valueType="num">
                                      <p:cBhvr>
                                        <p:cTn id="91" dur="500" fill="hold"/>
                                        <p:tgtEl>
                                          <p:spTgt spid="13"/>
                                        </p:tgtEl>
                                        <p:attrNameLst>
                                          <p:attrName>ppt_h</p:attrName>
                                        </p:attrNameLst>
                                      </p:cBhvr>
                                      <p:tavLst>
                                        <p:tav tm="0">
                                          <p:val>
                                            <p:fltVal val="0"/>
                                          </p:val>
                                        </p:tav>
                                        <p:tav tm="100000">
                                          <p:val>
                                            <p:strVal val="#ppt_h"/>
                                          </p:val>
                                        </p:tav>
                                      </p:tavLst>
                                    </p:anim>
                                    <p:anim calcmode="lin" valueType="num">
                                      <p:cBhvr>
                                        <p:cTn id="92" dur="500" fill="hold"/>
                                        <p:tgtEl>
                                          <p:spTgt spid="13"/>
                                        </p:tgtEl>
                                        <p:attrNameLst>
                                          <p:attrName>style.rotation</p:attrName>
                                        </p:attrNameLst>
                                      </p:cBhvr>
                                      <p:tavLst>
                                        <p:tav tm="0">
                                          <p:val>
                                            <p:fltVal val="90"/>
                                          </p:val>
                                        </p:tav>
                                        <p:tav tm="100000">
                                          <p:val>
                                            <p:fltVal val="0"/>
                                          </p:val>
                                        </p:tav>
                                      </p:tavLst>
                                    </p:anim>
                                    <p:animEffect transition="in" filter="fade">
                                      <p:cBhvr>
                                        <p:cTn id="93" dur="500"/>
                                        <p:tgtEl>
                                          <p:spTgt spid="13"/>
                                        </p:tgtEl>
                                      </p:cBhvr>
                                    </p:animEffect>
                                  </p:childTnLst>
                                </p:cTn>
                              </p:par>
                            </p:childTnLst>
                          </p:cTn>
                        </p:par>
                        <p:par>
                          <p:cTn id="94" fill="hold">
                            <p:stCondLst>
                              <p:cond delay="3000"/>
                            </p:stCondLst>
                            <p:childTnLst>
                              <p:par>
                                <p:cTn id="95" presetID="22" presetClass="entr" presetSubtype="8" fill="hold" grpId="0" nodeType="afterEffect">
                                  <p:stCondLst>
                                    <p:cond delay="0"/>
                                  </p:stCondLst>
                                  <p:childTnLst>
                                    <p:set>
                                      <p:cBhvr>
                                        <p:cTn id="96" dur="1" fill="hold">
                                          <p:stCondLst>
                                            <p:cond delay="0"/>
                                          </p:stCondLst>
                                        </p:cTn>
                                        <p:tgtEl>
                                          <p:spTgt spid="2">
                                            <p:txEl>
                                              <p:pRg st="5" end="5"/>
                                            </p:txEl>
                                          </p:spTgt>
                                        </p:tgtEl>
                                        <p:attrNameLst>
                                          <p:attrName>style.visibility</p:attrName>
                                        </p:attrNameLst>
                                      </p:cBhvr>
                                      <p:to>
                                        <p:strVal val="visible"/>
                                      </p:to>
                                    </p:set>
                                    <p:animEffect transition="in" filter="wipe(left)">
                                      <p:cBhvr>
                                        <p:cTn id="9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a:extLst>
            <a:ext uri="{FF2B5EF4-FFF2-40B4-BE49-F238E27FC236}">
              <a16:creationId xmlns:a16="http://schemas.microsoft.com/office/drawing/2014/main" id="{A85EEDA0-CF54-3E8D-2246-63DDD403DC68}"/>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639D665-78DF-9F49-DC2F-A28ABE225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053803D-A853-EA42-DF70-356115711C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4662" y="323519"/>
            <a:ext cx="4323899" cy="6212748"/>
          </a:xfrm>
          <a:custGeom>
            <a:avLst/>
            <a:gdLst>
              <a:gd name="connsiteX0" fmla="*/ 0 w 4323899"/>
              <a:gd name="connsiteY0" fmla="*/ 0 h 6212748"/>
              <a:gd name="connsiteX1" fmla="*/ 742501 w 4323899"/>
              <a:gd name="connsiteY1" fmla="*/ 0 h 6212748"/>
              <a:gd name="connsiteX2" fmla="*/ 4323899 w 4323899"/>
              <a:gd name="connsiteY2" fmla="*/ 0 h 6212748"/>
              <a:gd name="connsiteX3" fmla="*/ 4323899 w 4323899"/>
              <a:gd name="connsiteY3" fmla="*/ 2864954 h 6212748"/>
              <a:gd name="connsiteX4" fmla="*/ 880454 w 4323899"/>
              <a:gd name="connsiteY4" fmla="*/ 6212748 h 6212748"/>
              <a:gd name="connsiteX5" fmla="*/ 0 w 4323899"/>
              <a:gd name="connsiteY5" fmla="*/ 6212748 h 6212748"/>
              <a:gd name="connsiteX6" fmla="*/ 0 w 4323899"/>
              <a:gd name="connsiteY6" fmla="*/ 6210962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3899" h="6212748">
                <a:moveTo>
                  <a:pt x="0" y="0"/>
                </a:moveTo>
                <a:lnTo>
                  <a:pt x="742501" y="0"/>
                </a:lnTo>
                <a:lnTo>
                  <a:pt x="4323899" y="0"/>
                </a:lnTo>
                <a:lnTo>
                  <a:pt x="4323899" y="2864954"/>
                </a:lnTo>
                <a:lnTo>
                  <a:pt x="880454" y="6212748"/>
                </a:lnTo>
                <a:lnTo>
                  <a:pt x="0" y="6212748"/>
                </a:lnTo>
                <a:lnTo>
                  <a:pt x="0" y="6210962"/>
                </a:lnTo>
                <a:close/>
              </a:path>
            </a:pathLst>
          </a:custGeom>
          <a:solidFill>
            <a:schemeClr val="bg1">
              <a:alpha val="54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ight Triangle 14">
            <a:extLst>
              <a:ext uri="{FF2B5EF4-FFF2-40B4-BE49-F238E27FC236}">
                <a16:creationId xmlns:a16="http://schemas.microsoft.com/office/drawing/2014/main" id="{021952D8-AD07-CFE5-FE63-31314BF4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02F1A81E-9904-FCD3-169F-74A551C0D6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38100">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a:extLst>
              <a:ext uri="{FF2B5EF4-FFF2-40B4-BE49-F238E27FC236}">
                <a16:creationId xmlns:a16="http://schemas.microsoft.com/office/drawing/2014/main" id="{D452DE00-245E-192A-BA4B-16FFB4B91FA8}"/>
              </a:ext>
            </a:extLst>
          </p:cNvPr>
          <p:cNvSpPr txBox="1"/>
          <p:nvPr/>
        </p:nvSpPr>
        <p:spPr>
          <a:xfrm>
            <a:off x="7665396" y="806365"/>
            <a:ext cx="3784059" cy="3892096"/>
          </a:xfrm>
          <a:prstGeom prst="rect">
            <a:avLst/>
          </a:prstGeom>
          <a:noFill/>
        </p:spPr>
        <p:txBody>
          <a:bodyPr wrap="square">
            <a:prstTxWarp prst="textTriangleInverted">
              <a:avLst/>
            </a:prstTxWarp>
            <a:spAutoFit/>
            <a:scene3d>
              <a:camera prst="orthographicFront"/>
              <a:lightRig rig="threePt" dir="t"/>
            </a:scene3d>
            <a:sp3d extrusionH="57150">
              <a:bevelT h="25400" prst="softRound"/>
            </a:sp3d>
          </a:bodyPr>
          <a:lstStyle/>
          <a:p>
            <a:pPr algn="ctr"/>
            <a:r>
              <a:rPr lang="es-ES" sz="4400" b="1" dirty="0">
                <a:ln w="12700">
                  <a:solidFill>
                    <a:schemeClr val="accent3">
                      <a:lumMod val="50000"/>
                    </a:schemeClr>
                  </a:solidFill>
                  <a:prstDash val="solid"/>
                </a:ln>
                <a:pattFill prst="narHorz">
                  <a:fgClr>
                    <a:srgbClr val="DF061F"/>
                  </a:fgClr>
                  <a:bgClr>
                    <a:srgbClr val="FECED4"/>
                  </a:bgClr>
                </a:pattFill>
                <a:effectLst>
                  <a:outerShdw blurRad="50800" dist="38100" dir="2700000" algn="tl" rotWithShape="0">
                    <a:prstClr val="black">
                      <a:alpha val="40000"/>
                    </a:prstClr>
                  </a:outerShdw>
                </a:effectLst>
              </a:rPr>
              <a:t>EL MAL DESDE LA PERSPECTIVA HUMANA</a:t>
            </a:r>
          </a:p>
        </p:txBody>
      </p:sp>
      <p:pic>
        <p:nvPicPr>
          <p:cNvPr id="9" name="Imagen 8" descr="Imagen que contiene exterior, agua, hombre, playa&#10;&#10;Descripción generada automáticamente">
            <a:extLst>
              <a:ext uri="{FF2B5EF4-FFF2-40B4-BE49-F238E27FC236}">
                <a16:creationId xmlns:a16="http://schemas.microsoft.com/office/drawing/2014/main" id="{AEC35AF3-C01B-C620-C501-1C57F9C9DA5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54311" y="77002"/>
            <a:ext cx="6527454" cy="5971474"/>
          </a:xfrm>
          <a:prstGeom prst="rect">
            <a:avLst/>
          </a:prstGeom>
        </p:spPr>
      </p:pic>
    </p:spTree>
    <p:extLst>
      <p:ext uri="{BB962C8B-B14F-4D97-AF65-F5344CB8AC3E}">
        <p14:creationId xmlns:p14="http://schemas.microsoft.com/office/powerpoint/2010/main" val="5665191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25EB1655-01A0-06C9-CFD1-7C4AF8A9A910}"/>
            </a:ext>
          </a:extLst>
        </p:cNvPr>
        <p:cNvGrpSpPr/>
        <p:nvPr/>
      </p:nvGrpSpPr>
      <p:grpSpPr>
        <a:xfrm>
          <a:off x="0" y="0"/>
          <a:ext cx="0" cy="0"/>
          <a:chOff x="0" y="0"/>
          <a:chExt cx="0" cy="0"/>
        </a:xfrm>
      </p:grpSpPr>
      <p:sp>
        <p:nvSpPr>
          <p:cNvPr id="13" name="Rectángulo 12">
            <a:extLst>
              <a:ext uri="{FF2B5EF4-FFF2-40B4-BE49-F238E27FC236}">
                <a16:creationId xmlns:a16="http://schemas.microsoft.com/office/drawing/2014/main" id="{BDDF63B9-4F45-D89A-6B2B-0D99AFC3D251}"/>
              </a:ext>
            </a:extLst>
          </p:cNvPr>
          <p:cNvSpPr>
            <a:spLocks noGrp="1" noRot="1" noMove="1" noResize="1" noEditPoints="1" noAdjustHandles="1" noChangeArrowheads="1" noChangeShapeType="1"/>
          </p:cNvSpPr>
          <p:nvPr/>
        </p:nvSpPr>
        <p:spPr>
          <a:xfrm>
            <a:off x="0" y="0"/>
            <a:ext cx="12191999" cy="1268492"/>
          </a:xfrm>
          <a:prstGeom prst="rect">
            <a:avLst/>
          </a:prstGeom>
          <a:blipFill dpi="0" rotWithShape="1">
            <a:blip r:embed="rId4">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ADF9A490-1618-76FC-4430-05520C1089E0}"/>
              </a:ext>
            </a:extLst>
          </p:cNvPr>
          <p:cNvSpPr txBox="1"/>
          <p:nvPr/>
        </p:nvSpPr>
        <p:spPr>
          <a:xfrm>
            <a:off x="0" y="0"/>
            <a:ext cx="12191999" cy="707886"/>
          </a:xfrm>
          <a:prstGeom prst="rect">
            <a:avLst/>
          </a:prstGeom>
          <a:noFill/>
        </p:spPr>
        <p:txBody>
          <a:bodyPr wrap="square">
            <a:spAutoFit/>
          </a:bodyPr>
          <a:lstStyle/>
          <a:p>
            <a:pPr algn="ctr"/>
            <a:r>
              <a:rPr lang="es-E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RESPUESTAS DIVINAS A PREGUNTAS HUMANAS</a:t>
            </a:r>
          </a:p>
        </p:txBody>
      </p:sp>
      <p:sp>
        <p:nvSpPr>
          <p:cNvPr id="5" name="CuadroTexto 4">
            <a:extLst>
              <a:ext uri="{FF2B5EF4-FFF2-40B4-BE49-F238E27FC236}">
                <a16:creationId xmlns:a16="http://schemas.microsoft.com/office/drawing/2014/main" id="{F1BC1F8D-0303-17C1-EB62-DD549134F49D}"/>
              </a:ext>
            </a:extLst>
          </p:cNvPr>
          <p:cNvSpPr txBox="1"/>
          <p:nvPr/>
        </p:nvSpPr>
        <p:spPr>
          <a:xfrm>
            <a:off x="1776411" y="622161"/>
            <a:ext cx="863917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1">
                    <a:lumMod val="50000"/>
                  </a:schemeClr>
                </a:solidFill>
                <a:latin typeface="Comic Sans MS" panose="030F0702030302020204" pitchFamily="66" charset="0"/>
              </a:rPr>
              <a:t>“¿Hasta cuándo, Señor, vas a tolerar esto? Libra mi vida, mi única vida, de los ataques de esos leones” </a:t>
            </a:r>
            <a:r>
              <a:rPr lang="es-ES" sz="1400" b="1" dirty="0">
                <a:solidFill>
                  <a:schemeClr val="accent1">
                    <a:lumMod val="50000"/>
                  </a:schemeClr>
                </a:solidFill>
                <a:latin typeface="Comic Sans MS" panose="030F0702030302020204" pitchFamily="66" charset="0"/>
              </a:rPr>
              <a:t>(Salmo 35:17 </a:t>
            </a:r>
            <a:r>
              <a:rPr lang="es-ES" sz="1100" b="1" dirty="0" err="1">
                <a:solidFill>
                  <a:schemeClr val="accent1">
                    <a:lumMod val="50000"/>
                  </a:schemeClr>
                </a:solidFill>
                <a:latin typeface="Comic Sans MS" panose="030F0702030302020204" pitchFamily="66" charset="0"/>
              </a:rPr>
              <a:t>NVI</a:t>
            </a:r>
            <a:r>
              <a:rPr lang="es-ES" sz="1400" b="1" dirty="0">
                <a:solidFill>
                  <a:schemeClr val="accent1">
                    <a:lumMod val="50000"/>
                  </a:schemeClr>
                </a:solidFill>
                <a:latin typeface="Comic Sans MS" panose="030F0702030302020204" pitchFamily="66" charset="0"/>
              </a:rPr>
              <a:t>)</a:t>
            </a:r>
            <a:endParaRPr lang="es-ES" b="1" dirty="0">
              <a:solidFill>
                <a:schemeClr val="accent1">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8D1CF3FE-8DD7-C1D5-4B9A-A664775112C9}"/>
              </a:ext>
            </a:extLst>
          </p:cNvPr>
          <p:cNvSpPr txBox="1"/>
          <p:nvPr/>
        </p:nvSpPr>
        <p:spPr>
          <a:xfrm>
            <a:off x="333373" y="1268492"/>
            <a:ext cx="11525250" cy="1015663"/>
          </a:xfrm>
          <a:prstGeom prst="rect">
            <a:avLst/>
          </a:prstGeom>
          <a:noFill/>
        </p:spPr>
        <p:txBody>
          <a:bodyPr wrap="square" rtlCol="0">
            <a:spAutoFit/>
          </a:bodyPr>
          <a:lstStyle/>
          <a:p>
            <a:pPr>
              <a:spcBef>
                <a:spcPts val="600"/>
              </a:spcBef>
            </a:pPr>
            <a:r>
              <a:rPr lang="es-ES" sz="2000" b="1" dirty="0"/>
              <a:t>Muchas preguntas pueden bullir en nuestra cabeza cuando enfrentamos los resultados del mal. ¿Es correcto interrogar a Dios sobre este tema? Los profetas lo hicieron, ¡y recibieron respuestas sorprendentes e inesperadas!</a:t>
            </a:r>
          </a:p>
        </p:txBody>
      </p:sp>
      <p:graphicFrame>
        <p:nvGraphicFramePr>
          <p:cNvPr id="7" name="Diagrama 6">
            <a:extLst>
              <a:ext uri="{FF2B5EF4-FFF2-40B4-BE49-F238E27FC236}">
                <a16:creationId xmlns:a16="http://schemas.microsoft.com/office/drawing/2014/main" id="{51A9602D-12A4-B95E-BBDF-721235E367C0}"/>
              </a:ext>
            </a:extLst>
          </p:cNvPr>
          <p:cNvGraphicFramePr/>
          <p:nvPr>
            <p:extLst>
              <p:ext uri="{D42A27DB-BD31-4B8C-83A1-F6EECF244321}">
                <p14:modId xmlns:p14="http://schemas.microsoft.com/office/powerpoint/2010/main" val="3783691441"/>
              </p:ext>
            </p:extLst>
          </p:nvPr>
        </p:nvGraphicFramePr>
        <p:xfrm>
          <a:off x="-252918" y="2284155"/>
          <a:ext cx="5338761" cy="42309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9" name="Diagrama 8">
            <a:extLst>
              <a:ext uri="{FF2B5EF4-FFF2-40B4-BE49-F238E27FC236}">
                <a16:creationId xmlns:a16="http://schemas.microsoft.com/office/drawing/2014/main" id="{FD81F9E4-5504-2393-9520-765C229FEB40}"/>
              </a:ext>
            </a:extLst>
          </p:cNvPr>
          <p:cNvGraphicFramePr/>
          <p:nvPr>
            <p:extLst>
              <p:ext uri="{D42A27DB-BD31-4B8C-83A1-F6EECF244321}">
                <p14:modId xmlns:p14="http://schemas.microsoft.com/office/powerpoint/2010/main" val="2722858754"/>
              </p:ext>
            </p:extLst>
          </p:nvPr>
        </p:nvGraphicFramePr>
        <p:xfrm>
          <a:off x="8032750" y="2284155"/>
          <a:ext cx="4064000" cy="423094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4" name="Imagen 3" descr="Foto montaje de un caballo&#10;&#10;Descripción generada automáticamente">
            <a:extLst>
              <a:ext uri="{FF2B5EF4-FFF2-40B4-BE49-F238E27FC236}">
                <a16:creationId xmlns:a16="http://schemas.microsoft.com/office/drawing/2014/main" id="{C6F65F4D-F0E5-8189-DEEB-58B0E13423B0}"/>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4970636" y="4938415"/>
            <a:ext cx="3081230" cy="1729085"/>
          </a:xfrm>
          <a:prstGeom prst="roundRect">
            <a:avLst>
              <a:gd name="adj" fmla="val 4167"/>
            </a:avLst>
          </a:prstGeom>
          <a:solidFill>
            <a:srgbClr val="FFFFFF"/>
          </a:solidFill>
          <a:ln w="76200" cap="sq">
            <a:solidFill>
              <a:schemeClr val="accent3">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2" name="Imagen 11" descr="Imagen que contiene parado, hombre, agua, montaña&#10;&#10;Descripción generada automáticamente">
            <a:extLst>
              <a:ext uri="{FF2B5EF4-FFF2-40B4-BE49-F238E27FC236}">
                <a16:creationId xmlns:a16="http://schemas.microsoft.com/office/drawing/2014/main" id="{4D715709-8471-8534-A0D5-6DA90427919B}"/>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r="-135"/>
          <a:stretch/>
        </p:blipFill>
        <p:spPr>
          <a:xfrm>
            <a:off x="5009586" y="2000250"/>
            <a:ext cx="2890869" cy="2785765"/>
          </a:xfrm>
          <a:prstGeom prst="roundRect">
            <a:avLst>
              <a:gd name="adj" fmla="val 4167"/>
            </a:avLst>
          </a:prstGeom>
          <a:solidFill>
            <a:srgbClr val="FFFFFF"/>
          </a:solidFill>
          <a:ln w="76200" cap="sq">
            <a:solidFill>
              <a:schemeClr val="accent2">
                <a:lumMod val="50000"/>
              </a:schemeClr>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76930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graphicEl>
                                              <a:dgm id="{8350B5E1-BB52-4E75-B9AE-31394358D28B}"/>
                                            </p:graphicEl>
                                          </p:spTgt>
                                        </p:tgtEl>
                                        <p:attrNameLst>
                                          <p:attrName>style.visibility</p:attrName>
                                        </p:attrNameLst>
                                      </p:cBhvr>
                                      <p:to>
                                        <p:strVal val="visible"/>
                                      </p:to>
                                    </p:set>
                                    <p:anim calcmode="lin" valueType="num">
                                      <p:cBhvr>
                                        <p:cTn id="26" dur="500" fill="hold"/>
                                        <p:tgtEl>
                                          <p:spTgt spid="7">
                                            <p:graphicEl>
                                              <a:dgm id="{8350B5E1-BB52-4E75-B9AE-31394358D28B}"/>
                                            </p:graphicEl>
                                          </p:spTgt>
                                        </p:tgtEl>
                                        <p:attrNameLst>
                                          <p:attrName>ppt_w</p:attrName>
                                        </p:attrNameLst>
                                      </p:cBhvr>
                                      <p:tavLst>
                                        <p:tav tm="0">
                                          <p:val>
                                            <p:fltVal val="0"/>
                                          </p:val>
                                        </p:tav>
                                        <p:tav tm="100000">
                                          <p:val>
                                            <p:strVal val="#ppt_w"/>
                                          </p:val>
                                        </p:tav>
                                      </p:tavLst>
                                    </p:anim>
                                    <p:anim calcmode="lin" valueType="num">
                                      <p:cBhvr>
                                        <p:cTn id="27" dur="500" fill="hold"/>
                                        <p:tgtEl>
                                          <p:spTgt spid="7">
                                            <p:graphicEl>
                                              <a:dgm id="{8350B5E1-BB52-4E75-B9AE-31394358D28B}"/>
                                            </p:graphicEl>
                                          </p:spTgt>
                                        </p:tgtEl>
                                        <p:attrNameLst>
                                          <p:attrName>ppt_h</p:attrName>
                                        </p:attrNameLst>
                                      </p:cBhvr>
                                      <p:tavLst>
                                        <p:tav tm="0">
                                          <p:val>
                                            <p:fltVal val="0"/>
                                          </p:val>
                                        </p:tav>
                                        <p:tav tm="100000">
                                          <p:val>
                                            <p:strVal val="#ppt_h"/>
                                          </p:val>
                                        </p:tav>
                                      </p:tavLst>
                                    </p:anim>
                                    <p:animEffect transition="in" filter="fade">
                                      <p:cBhvr>
                                        <p:cTn id="28" dur="500"/>
                                        <p:tgtEl>
                                          <p:spTgt spid="7">
                                            <p:graphicEl>
                                              <a:dgm id="{8350B5E1-BB52-4E75-B9AE-31394358D28B}"/>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7">
                                            <p:graphicEl>
                                              <a:dgm id="{54A10075-8A41-4BAB-9FBB-0F6148F5A820}"/>
                                            </p:graphicEl>
                                          </p:spTgt>
                                        </p:tgtEl>
                                        <p:attrNameLst>
                                          <p:attrName>style.visibility</p:attrName>
                                        </p:attrNameLst>
                                      </p:cBhvr>
                                      <p:to>
                                        <p:strVal val="visible"/>
                                      </p:to>
                                    </p:set>
                                    <p:animEffect transition="in" filter="fade">
                                      <p:cBhvr>
                                        <p:cTn id="33" dur="1000"/>
                                        <p:tgtEl>
                                          <p:spTgt spid="7">
                                            <p:graphicEl>
                                              <a:dgm id="{54A10075-8A41-4BAB-9FBB-0F6148F5A820}"/>
                                            </p:graphicEl>
                                          </p:spTgt>
                                        </p:tgtEl>
                                      </p:cBhvr>
                                    </p:animEffect>
                                    <p:anim calcmode="lin" valueType="num">
                                      <p:cBhvr>
                                        <p:cTn id="34" dur="1000" fill="hold"/>
                                        <p:tgtEl>
                                          <p:spTgt spid="7">
                                            <p:graphicEl>
                                              <a:dgm id="{54A10075-8A41-4BAB-9FBB-0F6148F5A820}"/>
                                            </p:graphicEl>
                                          </p:spTgt>
                                        </p:tgtEl>
                                        <p:attrNameLst>
                                          <p:attrName>ppt_x</p:attrName>
                                        </p:attrNameLst>
                                      </p:cBhvr>
                                      <p:tavLst>
                                        <p:tav tm="0">
                                          <p:val>
                                            <p:strVal val="#ppt_x"/>
                                          </p:val>
                                        </p:tav>
                                        <p:tav tm="100000">
                                          <p:val>
                                            <p:strVal val="#ppt_x"/>
                                          </p:val>
                                        </p:tav>
                                      </p:tavLst>
                                    </p:anim>
                                    <p:anim calcmode="lin" valueType="num">
                                      <p:cBhvr>
                                        <p:cTn id="35" dur="1000" fill="hold"/>
                                        <p:tgtEl>
                                          <p:spTgt spid="7">
                                            <p:graphicEl>
                                              <a:dgm id="{54A10075-8A41-4BAB-9FBB-0F6148F5A820}"/>
                                            </p:graphicEl>
                                          </p:spTgt>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7">
                                            <p:graphicEl>
                                              <a:dgm id="{34C08719-8CE1-48DF-95D0-AB3FDE29B756}"/>
                                            </p:graphicEl>
                                          </p:spTgt>
                                        </p:tgtEl>
                                        <p:attrNameLst>
                                          <p:attrName>style.visibility</p:attrName>
                                        </p:attrNameLst>
                                      </p:cBhvr>
                                      <p:to>
                                        <p:strVal val="visible"/>
                                      </p:to>
                                    </p:set>
                                    <p:animEffect transition="in" filter="fade">
                                      <p:cBhvr>
                                        <p:cTn id="38" dur="1000"/>
                                        <p:tgtEl>
                                          <p:spTgt spid="7">
                                            <p:graphicEl>
                                              <a:dgm id="{34C08719-8CE1-48DF-95D0-AB3FDE29B756}"/>
                                            </p:graphicEl>
                                          </p:spTgt>
                                        </p:tgtEl>
                                      </p:cBhvr>
                                    </p:animEffect>
                                    <p:anim calcmode="lin" valueType="num">
                                      <p:cBhvr>
                                        <p:cTn id="39" dur="1000" fill="hold"/>
                                        <p:tgtEl>
                                          <p:spTgt spid="7">
                                            <p:graphicEl>
                                              <a:dgm id="{34C08719-8CE1-48DF-95D0-AB3FDE29B756}"/>
                                            </p:graphicEl>
                                          </p:spTgt>
                                        </p:tgtEl>
                                        <p:attrNameLst>
                                          <p:attrName>ppt_x</p:attrName>
                                        </p:attrNameLst>
                                      </p:cBhvr>
                                      <p:tavLst>
                                        <p:tav tm="0">
                                          <p:val>
                                            <p:strVal val="#ppt_x"/>
                                          </p:val>
                                        </p:tav>
                                        <p:tav tm="100000">
                                          <p:val>
                                            <p:strVal val="#ppt_x"/>
                                          </p:val>
                                        </p:tav>
                                      </p:tavLst>
                                    </p:anim>
                                    <p:anim calcmode="lin" valueType="num">
                                      <p:cBhvr>
                                        <p:cTn id="40" dur="1000" fill="hold"/>
                                        <p:tgtEl>
                                          <p:spTgt spid="7">
                                            <p:graphicEl>
                                              <a:dgm id="{34C08719-8CE1-48DF-95D0-AB3FDE29B756}"/>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500" fill="hold"/>
                                        <p:tgtEl>
                                          <p:spTgt spid="4"/>
                                        </p:tgtEl>
                                        <p:attrNameLst>
                                          <p:attrName>ppt_w</p:attrName>
                                        </p:attrNameLst>
                                      </p:cBhvr>
                                      <p:tavLst>
                                        <p:tav tm="0">
                                          <p:val>
                                            <p:fltVal val="0"/>
                                          </p:val>
                                        </p:tav>
                                        <p:tav tm="100000">
                                          <p:val>
                                            <p:strVal val="#ppt_w"/>
                                          </p:val>
                                        </p:tav>
                                      </p:tavLst>
                                    </p:anim>
                                    <p:anim calcmode="lin" valueType="num">
                                      <p:cBhvr>
                                        <p:cTn id="46" dur="500" fill="hold"/>
                                        <p:tgtEl>
                                          <p:spTgt spid="4"/>
                                        </p:tgtEl>
                                        <p:attrNameLst>
                                          <p:attrName>ppt_h</p:attrName>
                                        </p:attrNameLst>
                                      </p:cBhvr>
                                      <p:tavLst>
                                        <p:tav tm="0">
                                          <p:val>
                                            <p:fltVal val="0"/>
                                          </p:val>
                                        </p:tav>
                                        <p:tav tm="100000">
                                          <p:val>
                                            <p:strVal val="#ppt_h"/>
                                          </p:val>
                                        </p:tav>
                                      </p:tavLst>
                                    </p:anim>
                                    <p:anim calcmode="lin" valueType="num">
                                      <p:cBhvr>
                                        <p:cTn id="47" dur="500" fill="hold"/>
                                        <p:tgtEl>
                                          <p:spTgt spid="4"/>
                                        </p:tgtEl>
                                        <p:attrNameLst>
                                          <p:attrName>style.rotation</p:attrName>
                                        </p:attrNameLst>
                                      </p:cBhvr>
                                      <p:tavLst>
                                        <p:tav tm="0">
                                          <p:val>
                                            <p:fltVal val="360"/>
                                          </p:val>
                                        </p:tav>
                                        <p:tav tm="100000">
                                          <p:val>
                                            <p:fltVal val="0"/>
                                          </p:val>
                                        </p:tav>
                                      </p:tavLst>
                                    </p:anim>
                                    <p:animEffect transition="in" filter="fade">
                                      <p:cBhvr>
                                        <p:cTn id="48" dur="500"/>
                                        <p:tgtEl>
                                          <p:spTgt spid="4"/>
                                        </p:tgtEl>
                                      </p:cBhvr>
                                    </p:animEffect>
                                  </p:childTnLst>
                                </p:cTn>
                              </p:par>
                            </p:childTnLst>
                          </p:cTn>
                        </p:par>
                        <p:par>
                          <p:cTn id="49" fill="hold">
                            <p:stCondLst>
                              <p:cond delay="500"/>
                            </p:stCondLst>
                            <p:childTnLst>
                              <p:par>
                                <p:cTn id="50" presetID="47" presetClass="entr" presetSubtype="0" fill="hold" grpId="0" nodeType="afterEffect">
                                  <p:stCondLst>
                                    <p:cond delay="0"/>
                                  </p:stCondLst>
                                  <p:childTnLst>
                                    <p:set>
                                      <p:cBhvr>
                                        <p:cTn id="51" dur="1" fill="hold">
                                          <p:stCondLst>
                                            <p:cond delay="0"/>
                                          </p:stCondLst>
                                        </p:cTn>
                                        <p:tgtEl>
                                          <p:spTgt spid="7">
                                            <p:graphicEl>
                                              <a:dgm id="{2563CA52-D92A-4316-B17F-B7599B05A75C}"/>
                                            </p:graphicEl>
                                          </p:spTgt>
                                        </p:tgtEl>
                                        <p:attrNameLst>
                                          <p:attrName>style.visibility</p:attrName>
                                        </p:attrNameLst>
                                      </p:cBhvr>
                                      <p:to>
                                        <p:strVal val="visible"/>
                                      </p:to>
                                    </p:set>
                                    <p:animEffect transition="in" filter="fade">
                                      <p:cBhvr>
                                        <p:cTn id="52" dur="1000"/>
                                        <p:tgtEl>
                                          <p:spTgt spid="7">
                                            <p:graphicEl>
                                              <a:dgm id="{2563CA52-D92A-4316-B17F-B7599B05A75C}"/>
                                            </p:graphicEl>
                                          </p:spTgt>
                                        </p:tgtEl>
                                      </p:cBhvr>
                                    </p:animEffect>
                                    <p:anim calcmode="lin" valueType="num">
                                      <p:cBhvr>
                                        <p:cTn id="53" dur="1000" fill="hold"/>
                                        <p:tgtEl>
                                          <p:spTgt spid="7">
                                            <p:graphicEl>
                                              <a:dgm id="{2563CA52-D92A-4316-B17F-B7599B05A75C}"/>
                                            </p:graphicEl>
                                          </p:spTgt>
                                        </p:tgtEl>
                                        <p:attrNameLst>
                                          <p:attrName>ppt_x</p:attrName>
                                        </p:attrNameLst>
                                      </p:cBhvr>
                                      <p:tavLst>
                                        <p:tav tm="0">
                                          <p:val>
                                            <p:strVal val="#ppt_x"/>
                                          </p:val>
                                        </p:tav>
                                        <p:tav tm="100000">
                                          <p:val>
                                            <p:strVal val="#ppt_x"/>
                                          </p:val>
                                        </p:tav>
                                      </p:tavLst>
                                    </p:anim>
                                    <p:anim calcmode="lin" valueType="num">
                                      <p:cBhvr>
                                        <p:cTn id="54" dur="1000" fill="hold"/>
                                        <p:tgtEl>
                                          <p:spTgt spid="7">
                                            <p:graphicEl>
                                              <a:dgm id="{2563CA52-D92A-4316-B17F-B7599B05A75C}"/>
                                            </p:graphicEl>
                                          </p:spTgt>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7">
                                            <p:graphicEl>
                                              <a:dgm id="{9FAB287D-DBF1-4496-9875-AC553B761CE5}"/>
                                            </p:graphicEl>
                                          </p:spTgt>
                                        </p:tgtEl>
                                        <p:attrNameLst>
                                          <p:attrName>style.visibility</p:attrName>
                                        </p:attrNameLst>
                                      </p:cBhvr>
                                      <p:to>
                                        <p:strVal val="visible"/>
                                      </p:to>
                                    </p:set>
                                    <p:animEffect transition="in" filter="fade">
                                      <p:cBhvr>
                                        <p:cTn id="57" dur="1000"/>
                                        <p:tgtEl>
                                          <p:spTgt spid="7">
                                            <p:graphicEl>
                                              <a:dgm id="{9FAB287D-DBF1-4496-9875-AC553B761CE5}"/>
                                            </p:graphicEl>
                                          </p:spTgt>
                                        </p:tgtEl>
                                      </p:cBhvr>
                                    </p:animEffect>
                                    <p:anim calcmode="lin" valueType="num">
                                      <p:cBhvr>
                                        <p:cTn id="58" dur="1000" fill="hold"/>
                                        <p:tgtEl>
                                          <p:spTgt spid="7">
                                            <p:graphicEl>
                                              <a:dgm id="{9FAB287D-DBF1-4496-9875-AC553B761CE5}"/>
                                            </p:graphicEl>
                                          </p:spTgt>
                                        </p:tgtEl>
                                        <p:attrNameLst>
                                          <p:attrName>ppt_x</p:attrName>
                                        </p:attrNameLst>
                                      </p:cBhvr>
                                      <p:tavLst>
                                        <p:tav tm="0">
                                          <p:val>
                                            <p:strVal val="#ppt_x"/>
                                          </p:val>
                                        </p:tav>
                                        <p:tav tm="100000">
                                          <p:val>
                                            <p:strVal val="#ppt_x"/>
                                          </p:val>
                                        </p:tav>
                                      </p:tavLst>
                                    </p:anim>
                                    <p:anim calcmode="lin" valueType="num">
                                      <p:cBhvr>
                                        <p:cTn id="59" dur="1000" fill="hold"/>
                                        <p:tgtEl>
                                          <p:spTgt spid="7">
                                            <p:graphicEl>
                                              <a:dgm id="{9FAB287D-DBF1-4496-9875-AC553B761CE5}"/>
                                            </p:graphic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9">
                                            <p:graphicEl>
                                              <a:dgm id="{8350B5E1-BB52-4E75-B9AE-31394358D28B}"/>
                                            </p:graphicEl>
                                          </p:spTgt>
                                        </p:tgtEl>
                                        <p:attrNameLst>
                                          <p:attrName>style.visibility</p:attrName>
                                        </p:attrNameLst>
                                      </p:cBhvr>
                                      <p:to>
                                        <p:strVal val="visible"/>
                                      </p:to>
                                    </p:set>
                                    <p:anim calcmode="lin" valueType="num">
                                      <p:cBhvr>
                                        <p:cTn id="64" dur="500" fill="hold"/>
                                        <p:tgtEl>
                                          <p:spTgt spid="9">
                                            <p:graphicEl>
                                              <a:dgm id="{8350B5E1-BB52-4E75-B9AE-31394358D28B}"/>
                                            </p:graphicEl>
                                          </p:spTgt>
                                        </p:tgtEl>
                                        <p:attrNameLst>
                                          <p:attrName>ppt_w</p:attrName>
                                        </p:attrNameLst>
                                      </p:cBhvr>
                                      <p:tavLst>
                                        <p:tav tm="0">
                                          <p:val>
                                            <p:fltVal val="0"/>
                                          </p:val>
                                        </p:tav>
                                        <p:tav tm="100000">
                                          <p:val>
                                            <p:strVal val="#ppt_w"/>
                                          </p:val>
                                        </p:tav>
                                      </p:tavLst>
                                    </p:anim>
                                    <p:anim calcmode="lin" valueType="num">
                                      <p:cBhvr>
                                        <p:cTn id="65" dur="500" fill="hold"/>
                                        <p:tgtEl>
                                          <p:spTgt spid="9">
                                            <p:graphicEl>
                                              <a:dgm id="{8350B5E1-BB52-4E75-B9AE-31394358D28B}"/>
                                            </p:graphicEl>
                                          </p:spTgt>
                                        </p:tgtEl>
                                        <p:attrNameLst>
                                          <p:attrName>ppt_h</p:attrName>
                                        </p:attrNameLst>
                                      </p:cBhvr>
                                      <p:tavLst>
                                        <p:tav tm="0">
                                          <p:val>
                                            <p:fltVal val="0"/>
                                          </p:val>
                                        </p:tav>
                                        <p:tav tm="100000">
                                          <p:val>
                                            <p:strVal val="#ppt_h"/>
                                          </p:val>
                                        </p:tav>
                                      </p:tavLst>
                                    </p:anim>
                                    <p:animEffect transition="in" filter="fade">
                                      <p:cBhvr>
                                        <p:cTn id="66" dur="500"/>
                                        <p:tgtEl>
                                          <p:spTgt spid="9">
                                            <p:graphicEl>
                                              <a:dgm id="{8350B5E1-BB52-4E75-B9AE-31394358D28B}"/>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500" fill="hold"/>
                                        <p:tgtEl>
                                          <p:spTgt spid="12"/>
                                        </p:tgtEl>
                                        <p:attrNameLst>
                                          <p:attrName>ppt_w</p:attrName>
                                        </p:attrNameLst>
                                      </p:cBhvr>
                                      <p:tavLst>
                                        <p:tav tm="0">
                                          <p:val>
                                            <p:fltVal val="0"/>
                                          </p:val>
                                        </p:tav>
                                        <p:tav tm="100000">
                                          <p:val>
                                            <p:strVal val="#ppt_w"/>
                                          </p:val>
                                        </p:tav>
                                      </p:tavLst>
                                    </p:anim>
                                    <p:anim calcmode="lin" valueType="num">
                                      <p:cBhvr>
                                        <p:cTn id="72" dur="500" fill="hold"/>
                                        <p:tgtEl>
                                          <p:spTgt spid="12"/>
                                        </p:tgtEl>
                                        <p:attrNameLst>
                                          <p:attrName>ppt_h</p:attrName>
                                        </p:attrNameLst>
                                      </p:cBhvr>
                                      <p:tavLst>
                                        <p:tav tm="0">
                                          <p:val>
                                            <p:fltVal val="0"/>
                                          </p:val>
                                        </p:tav>
                                        <p:tav tm="100000">
                                          <p:val>
                                            <p:strVal val="#ppt_h"/>
                                          </p:val>
                                        </p:tav>
                                      </p:tavLst>
                                    </p:anim>
                                    <p:anim calcmode="lin" valueType="num">
                                      <p:cBhvr>
                                        <p:cTn id="73" dur="500" fill="hold"/>
                                        <p:tgtEl>
                                          <p:spTgt spid="12"/>
                                        </p:tgtEl>
                                        <p:attrNameLst>
                                          <p:attrName>style.rotation</p:attrName>
                                        </p:attrNameLst>
                                      </p:cBhvr>
                                      <p:tavLst>
                                        <p:tav tm="0">
                                          <p:val>
                                            <p:fltVal val="360"/>
                                          </p:val>
                                        </p:tav>
                                        <p:tav tm="100000">
                                          <p:val>
                                            <p:fltVal val="0"/>
                                          </p:val>
                                        </p:tav>
                                      </p:tavLst>
                                    </p:anim>
                                    <p:animEffect transition="in" filter="fade">
                                      <p:cBhvr>
                                        <p:cTn id="74" dur="500"/>
                                        <p:tgtEl>
                                          <p:spTgt spid="12"/>
                                        </p:tgtEl>
                                      </p:cBhvr>
                                    </p:animEffect>
                                  </p:childTnLst>
                                </p:cTn>
                              </p:par>
                            </p:childTnLst>
                          </p:cTn>
                        </p:par>
                        <p:par>
                          <p:cTn id="75" fill="hold">
                            <p:stCondLst>
                              <p:cond delay="500"/>
                            </p:stCondLst>
                            <p:childTnLst>
                              <p:par>
                                <p:cTn id="76" presetID="47" presetClass="entr" presetSubtype="0" fill="hold" grpId="0" nodeType="afterEffect">
                                  <p:stCondLst>
                                    <p:cond delay="0"/>
                                  </p:stCondLst>
                                  <p:childTnLst>
                                    <p:set>
                                      <p:cBhvr>
                                        <p:cTn id="77" dur="1" fill="hold">
                                          <p:stCondLst>
                                            <p:cond delay="0"/>
                                          </p:stCondLst>
                                        </p:cTn>
                                        <p:tgtEl>
                                          <p:spTgt spid="9">
                                            <p:graphicEl>
                                              <a:dgm id="{54A10075-8A41-4BAB-9FBB-0F6148F5A820}"/>
                                            </p:graphicEl>
                                          </p:spTgt>
                                        </p:tgtEl>
                                        <p:attrNameLst>
                                          <p:attrName>style.visibility</p:attrName>
                                        </p:attrNameLst>
                                      </p:cBhvr>
                                      <p:to>
                                        <p:strVal val="visible"/>
                                      </p:to>
                                    </p:set>
                                    <p:animEffect transition="in" filter="fade">
                                      <p:cBhvr>
                                        <p:cTn id="78" dur="1000"/>
                                        <p:tgtEl>
                                          <p:spTgt spid="9">
                                            <p:graphicEl>
                                              <a:dgm id="{54A10075-8A41-4BAB-9FBB-0F6148F5A820}"/>
                                            </p:graphicEl>
                                          </p:spTgt>
                                        </p:tgtEl>
                                      </p:cBhvr>
                                    </p:animEffect>
                                    <p:anim calcmode="lin" valueType="num">
                                      <p:cBhvr>
                                        <p:cTn id="79" dur="1000" fill="hold"/>
                                        <p:tgtEl>
                                          <p:spTgt spid="9">
                                            <p:graphicEl>
                                              <a:dgm id="{54A10075-8A41-4BAB-9FBB-0F6148F5A820}"/>
                                            </p:graphicEl>
                                          </p:spTgt>
                                        </p:tgtEl>
                                        <p:attrNameLst>
                                          <p:attrName>ppt_x</p:attrName>
                                        </p:attrNameLst>
                                      </p:cBhvr>
                                      <p:tavLst>
                                        <p:tav tm="0">
                                          <p:val>
                                            <p:strVal val="#ppt_x"/>
                                          </p:val>
                                        </p:tav>
                                        <p:tav tm="100000">
                                          <p:val>
                                            <p:strVal val="#ppt_x"/>
                                          </p:val>
                                        </p:tav>
                                      </p:tavLst>
                                    </p:anim>
                                    <p:anim calcmode="lin" valueType="num">
                                      <p:cBhvr>
                                        <p:cTn id="80" dur="1000" fill="hold"/>
                                        <p:tgtEl>
                                          <p:spTgt spid="9">
                                            <p:graphicEl>
                                              <a:dgm id="{54A10075-8A41-4BAB-9FBB-0F6148F5A820}"/>
                                            </p:graphicEl>
                                          </p:spTgt>
                                        </p:tgtEl>
                                        <p:attrNameLst>
                                          <p:attrName>ppt_y</p:attrName>
                                        </p:attrNameLst>
                                      </p:cBhvr>
                                      <p:tavLst>
                                        <p:tav tm="0">
                                          <p:val>
                                            <p:strVal val="#ppt_y-.1"/>
                                          </p:val>
                                        </p:tav>
                                        <p:tav tm="100000">
                                          <p:val>
                                            <p:strVal val="#ppt_y"/>
                                          </p:val>
                                        </p:tav>
                                      </p:tavLst>
                                    </p:anim>
                                  </p:childTnLst>
                                </p:cTn>
                              </p:par>
                              <p:par>
                                <p:cTn id="81" presetID="47" presetClass="entr" presetSubtype="0" fill="hold" grpId="0" nodeType="withEffect">
                                  <p:stCondLst>
                                    <p:cond delay="0"/>
                                  </p:stCondLst>
                                  <p:childTnLst>
                                    <p:set>
                                      <p:cBhvr>
                                        <p:cTn id="82" dur="1" fill="hold">
                                          <p:stCondLst>
                                            <p:cond delay="0"/>
                                          </p:stCondLst>
                                        </p:cTn>
                                        <p:tgtEl>
                                          <p:spTgt spid="9">
                                            <p:graphicEl>
                                              <a:dgm id="{34C08719-8CE1-48DF-95D0-AB3FDE29B756}"/>
                                            </p:graphicEl>
                                          </p:spTgt>
                                        </p:tgtEl>
                                        <p:attrNameLst>
                                          <p:attrName>style.visibility</p:attrName>
                                        </p:attrNameLst>
                                      </p:cBhvr>
                                      <p:to>
                                        <p:strVal val="visible"/>
                                      </p:to>
                                    </p:set>
                                    <p:animEffect transition="in" filter="fade">
                                      <p:cBhvr>
                                        <p:cTn id="83" dur="1000"/>
                                        <p:tgtEl>
                                          <p:spTgt spid="9">
                                            <p:graphicEl>
                                              <a:dgm id="{34C08719-8CE1-48DF-95D0-AB3FDE29B756}"/>
                                            </p:graphicEl>
                                          </p:spTgt>
                                        </p:tgtEl>
                                      </p:cBhvr>
                                    </p:animEffect>
                                    <p:anim calcmode="lin" valueType="num">
                                      <p:cBhvr>
                                        <p:cTn id="84" dur="1000" fill="hold"/>
                                        <p:tgtEl>
                                          <p:spTgt spid="9">
                                            <p:graphicEl>
                                              <a:dgm id="{34C08719-8CE1-48DF-95D0-AB3FDE29B756}"/>
                                            </p:graphicEl>
                                          </p:spTgt>
                                        </p:tgtEl>
                                        <p:attrNameLst>
                                          <p:attrName>ppt_x</p:attrName>
                                        </p:attrNameLst>
                                      </p:cBhvr>
                                      <p:tavLst>
                                        <p:tav tm="0">
                                          <p:val>
                                            <p:strVal val="#ppt_x"/>
                                          </p:val>
                                        </p:tav>
                                        <p:tav tm="100000">
                                          <p:val>
                                            <p:strVal val="#ppt_x"/>
                                          </p:val>
                                        </p:tav>
                                      </p:tavLst>
                                    </p:anim>
                                    <p:anim calcmode="lin" valueType="num">
                                      <p:cBhvr>
                                        <p:cTn id="85" dur="1000" fill="hold"/>
                                        <p:tgtEl>
                                          <p:spTgt spid="9">
                                            <p:graphicEl>
                                              <a:dgm id="{34C08719-8CE1-48DF-95D0-AB3FDE29B756}"/>
                                            </p:graphicEl>
                                          </p:spTgt>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7" presetClass="entr" presetSubtype="0" fill="hold" grpId="0" nodeType="clickEffect">
                                  <p:stCondLst>
                                    <p:cond delay="0"/>
                                  </p:stCondLst>
                                  <p:childTnLst>
                                    <p:set>
                                      <p:cBhvr>
                                        <p:cTn id="89" dur="1" fill="hold">
                                          <p:stCondLst>
                                            <p:cond delay="0"/>
                                          </p:stCondLst>
                                        </p:cTn>
                                        <p:tgtEl>
                                          <p:spTgt spid="9">
                                            <p:graphicEl>
                                              <a:dgm id="{2563CA52-D92A-4316-B17F-B7599B05A75C}"/>
                                            </p:graphicEl>
                                          </p:spTgt>
                                        </p:tgtEl>
                                        <p:attrNameLst>
                                          <p:attrName>style.visibility</p:attrName>
                                        </p:attrNameLst>
                                      </p:cBhvr>
                                      <p:to>
                                        <p:strVal val="visible"/>
                                      </p:to>
                                    </p:set>
                                    <p:animEffect transition="in" filter="fade">
                                      <p:cBhvr>
                                        <p:cTn id="90" dur="1000"/>
                                        <p:tgtEl>
                                          <p:spTgt spid="9">
                                            <p:graphicEl>
                                              <a:dgm id="{2563CA52-D92A-4316-B17F-B7599B05A75C}"/>
                                            </p:graphicEl>
                                          </p:spTgt>
                                        </p:tgtEl>
                                      </p:cBhvr>
                                    </p:animEffect>
                                    <p:anim calcmode="lin" valueType="num">
                                      <p:cBhvr>
                                        <p:cTn id="91" dur="1000" fill="hold"/>
                                        <p:tgtEl>
                                          <p:spTgt spid="9">
                                            <p:graphicEl>
                                              <a:dgm id="{2563CA52-D92A-4316-B17F-B7599B05A75C}"/>
                                            </p:graphicEl>
                                          </p:spTgt>
                                        </p:tgtEl>
                                        <p:attrNameLst>
                                          <p:attrName>ppt_x</p:attrName>
                                        </p:attrNameLst>
                                      </p:cBhvr>
                                      <p:tavLst>
                                        <p:tav tm="0">
                                          <p:val>
                                            <p:strVal val="#ppt_x"/>
                                          </p:val>
                                        </p:tav>
                                        <p:tav tm="100000">
                                          <p:val>
                                            <p:strVal val="#ppt_x"/>
                                          </p:val>
                                        </p:tav>
                                      </p:tavLst>
                                    </p:anim>
                                    <p:anim calcmode="lin" valueType="num">
                                      <p:cBhvr>
                                        <p:cTn id="92" dur="1000" fill="hold"/>
                                        <p:tgtEl>
                                          <p:spTgt spid="9">
                                            <p:graphicEl>
                                              <a:dgm id="{2563CA52-D92A-4316-B17F-B7599B05A75C}"/>
                                            </p:graphicEl>
                                          </p:spTgt>
                                        </p:tgtEl>
                                        <p:attrNameLst>
                                          <p:attrName>ppt_y</p:attrName>
                                        </p:attrNameLst>
                                      </p:cBhvr>
                                      <p:tavLst>
                                        <p:tav tm="0">
                                          <p:val>
                                            <p:strVal val="#ppt_y-.1"/>
                                          </p:val>
                                        </p:tav>
                                        <p:tav tm="100000">
                                          <p:val>
                                            <p:strVal val="#ppt_y"/>
                                          </p:val>
                                        </p:tav>
                                      </p:tavLst>
                                    </p:anim>
                                  </p:childTnLst>
                                </p:cTn>
                              </p:par>
                              <p:par>
                                <p:cTn id="93" presetID="47" presetClass="entr" presetSubtype="0" fill="hold" grpId="0" nodeType="withEffect">
                                  <p:stCondLst>
                                    <p:cond delay="0"/>
                                  </p:stCondLst>
                                  <p:childTnLst>
                                    <p:set>
                                      <p:cBhvr>
                                        <p:cTn id="94" dur="1" fill="hold">
                                          <p:stCondLst>
                                            <p:cond delay="0"/>
                                          </p:stCondLst>
                                        </p:cTn>
                                        <p:tgtEl>
                                          <p:spTgt spid="9">
                                            <p:graphicEl>
                                              <a:dgm id="{9FAB287D-DBF1-4496-9875-AC553B761CE5}"/>
                                            </p:graphicEl>
                                          </p:spTgt>
                                        </p:tgtEl>
                                        <p:attrNameLst>
                                          <p:attrName>style.visibility</p:attrName>
                                        </p:attrNameLst>
                                      </p:cBhvr>
                                      <p:to>
                                        <p:strVal val="visible"/>
                                      </p:to>
                                    </p:set>
                                    <p:animEffect transition="in" filter="fade">
                                      <p:cBhvr>
                                        <p:cTn id="95" dur="1000"/>
                                        <p:tgtEl>
                                          <p:spTgt spid="9">
                                            <p:graphicEl>
                                              <a:dgm id="{9FAB287D-DBF1-4496-9875-AC553B761CE5}"/>
                                            </p:graphicEl>
                                          </p:spTgt>
                                        </p:tgtEl>
                                      </p:cBhvr>
                                    </p:animEffect>
                                    <p:anim calcmode="lin" valueType="num">
                                      <p:cBhvr>
                                        <p:cTn id="96" dur="1000" fill="hold"/>
                                        <p:tgtEl>
                                          <p:spTgt spid="9">
                                            <p:graphicEl>
                                              <a:dgm id="{9FAB287D-DBF1-4496-9875-AC553B761CE5}"/>
                                            </p:graphicEl>
                                          </p:spTgt>
                                        </p:tgtEl>
                                        <p:attrNameLst>
                                          <p:attrName>ppt_x</p:attrName>
                                        </p:attrNameLst>
                                      </p:cBhvr>
                                      <p:tavLst>
                                        <p:tav tm="0">
                                          <p:val>
                                            <p:strVal val="#ppt_x"/>
                                          </p:val>
                                        </p:tav>
                                        <p:tav tm="100000">
                                          <p:val>
                                            <p:strVal val="#ppt_x"/>
                                          </p:val>
                                        </p:tav>
                                      </p:tavLst>
                                    </p:anim>
                                    <p:anim calcmode="lin" valueType="num">
                                      <p:cBhvr>
                                        <p:cTn id="97" dur="1000" fill="hold"/>
                                        <p:tgtEl>
                                          <p:spTgt spid="9">
                                            <p:graphicEl>
                                              <a:dgm id="{9FAB287D-DBF1-4496-9875-AC553B761CE5}"/>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Graphic spid="9"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8241C65-69C6-3EF1-1397-A3207114E496}"/>
            </a:ext>
          </a:extLst>
        </p:cNvPr>
        <p:cNvGrpSpPr/>
        <p:nvPr/>
      </p:nvGrpSpPr>
      <p:grpSpPr>
        <a:xfrm>
          <a:off x="0" y="0"/>
          <a:ext cx="0" cy="0"/>
          <a:chOff x="0" y="0"/>
          <a:chExt cx="0" cy="0"/>
        </a:xfrm>
      </p:grpSpPr>
      <p:sp>
        <p:nvSpPr>
          <p:cNvPr id="16" name="Rectángulo 15">
            <a:extLst>
              <a:ext uri="{FF2B5EF4-FFF2-40B4-BE49-F238E27FC236}">
                <a16:creationId xmlns:a16="http://schemas.microsoft.com/office/drawing/2014/main" id="{2539DB1B-A093-142D-64B3-61A952F37074}"/>
              </a:ext>
            </a:extLst>
          </p:cNvPr>
          <p:cNvSpPr>
            <a:spLocks noGrp="1" noRot="1" noMove="1" noResize="1" noEditPoints="1" noAdjustHandles="1" noChangeArrowheads="1" noChangeShapeType="1"/>
          </p:cNvSpPr>
          <p:nvPr/>
        </p:nvSpPr>
        <p:spPr>
          <a:xfrm>
            <a:off x="0" y="9525"/>
            <a:ext cx="12191999" cy="655379"/>
          </a:xfrm>
          <a:prstGeom prst="rect">
            <a:avLst/>
          </a:prstGeom>
          <a:blipFill dpi="0" rotWithShape="1">
            <a:blip r:embed="rId3">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CuadroTexto 16">
            <a:extLst>
              <a:ext uri="{FF2B5EF4-FFF2-40B4-BE49-F238E27FC236}">
                <a16:creationId xmlns:a16="http://schemas.microsoft.com/office/drawing/2014/main" id="{5E197FDB-312F-9207-2CAE-A1745B89B5FF}"/>
              </a:ext>
            </a:extLst>
          </p:cNvPr>
          <p:cNvSpPr txBox="1"/>
          <p:nvPr/>
        </p:nvSpPr>
        <p:spPr>
          <a:xfrm>
            <a:off x="0" y="0"/>
            <a:ext cx="12191999" cy="707886"/>
          </a:xfrm>
          <a:prstGeom prst="rect">
            <a:avLst/>
          </a:prstGeom>
          <a:noFill/>
        </p:spPr>
        <p:txBody>
          <a:bodyPr wrap="square">
            <a:spAutoFit/>
          </a:bodyPr>
          <a:lstStyle/>
          <a:p>
            <a:pPr algn="ctr"/>
            <a:r>
              <a:rPr lang="es-E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RESPUESTAS DIVINAS A PREGUNTAS HUMANAS</a:t>
            </a:r>
          </a:p>
        </p:txBody>
      </p:sp>
      <p:graphicFrame>
        <p:nvGraphicFramePr>
          <p:cNvPr id="7" name="Diagrama 6">
            <a:extLst>
              <a:ext uri="{FF2B5EF4-FFF2-40B4-BE49-F238E27FC236}">
                <a16:creationId xmlns:a16="http://schemas.microsoft.com/office/drawing/2014/main" id="{69DC1108-4D70-4DFA-72AD-70A8D2BBE1F9}"/>
              </a:ext>
            </a:extLst>
          </p:cNvPr>
          <p:cNvGraphicFramePr/>
          <p:nvPr>
            <p:extLst>
              <p:ext uri="{D42A27DB-BD31-4B8C-83A1-F6EECF244321}">
                <p14:modId xmlns:p14="http://schemas.microsoft.com/office/powerpoint/2010/main" val="273399410"/>
              </p:ext>
            </p:extLst>
          </p:nvPr>
        </p:nvGraphicFramePr>
        <p:xfrm>
          <a:off x="117475" y="750630"/>
          <a:ext cx="4064000" cy="42309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9" name="Diagrama 8">
            <a:extLst>
              <a:ext uri="{FF2B5EF4-FFF2-40B4-BE49-F238E27FC236}">
                <a16:creationId xmlns:a16="http://schemas.microsoft.com/office/drawing/2014/main" id="{4B6FD286-67A3-8B97-6649-B20CAB91739B}"/>
              </a:ext>
            </a:extLst>
          </p:cNvPr>
          <p:cNvGraphicFramePr/>
          <p:nvPr>
            <p:extLst>
              <p:ext uri="{D42A27DB-BD31-4B8C-83A1-F6EECF244321}">
                <p14:modId xmlns:p14="http://schemas.microsoft.com/office/powerpoint/2010/main" val="3256657139"/>
              </p:ext>
            </p:extLst>
          </p:nvPr>
        </p:nvGraphicFramePr>
        <p:xfrm>
          <a:off x="7175499" y="750630"/>
          <a:ext cx="4978400" cy="423094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 name="CuadroTexto 1">
            <a:extLst>
              <a:ext uri="{FF2B5EF4-FFF2-40B4-BE49-F238E27FC236}">
                <a16:creationId xmlns:a16="http://schemas.microsoft.com/office/drawing/2014/main" id="{14603CA2-EACF-6EEE-18C0-A27730275966}"/>
              </a:ext>
            </a:extLst>
          </p:cNvPr>
          <p:cNvSpPr txBox="1"/>
          <p:nvPr/>
        </p:nvSpPr>
        <p:spPr>
          <a:xfrm>
            <a:off x="200025" y="5086350"/>
            <a:ext cx="9382125" cy="707886"/>
          </a:xfrm>
          <a:prstGeom prst="rect">
            <a:avLst/>
          </a:prstGeom>
          <a:noFill/>
        </p:spPr>
        <p:txBody>
          <a:bodyPr wrap="square" rtlCol="0">
            <a:spAutoFit/>
          </a:bodyPr>
          <a:lstStyle/>
          <a:p>
            <a:pPr>
              <a:spcBef>
                <a:spcPts val="600"/>
              </a:spcBef>
            </a:pPr>
            <a:r>
              <a:rPr lang="es-ES" sz="2000" b="1" dirty="0"/>
              <a:t>¿Por qué les va bien a los que hacen mal? ¿Por qué sufrimos los que queremos seguir a Dios? ¿Dónde está Dios cuando estoy sufriendo?</a:t>
            </a:r>
          </a:p>
        </p:txBody>
      </p:sp>
      <p:pic>
        <p:nvPicPr>
          <p:cNvPr id="5" name="Imagen 4" descr="Imagen que contiene exterior, comida, hombre, parado&#10;&#10;Descripción generada automáticamente">
            <a:extLst>
              <a:ext uri="{FF2B5EF4-FFF2-40B4-BE49-F238E27FC236}">
                <a16:creationId xmlns:a16="http://schemas.microsoft.com/office/drawing/2014/main" id="{48ED6DE1-EDBB-8E0D-4448-0E4DB4ED745D}"/>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4298950" y="1271201"/>
            <a:ext cx="3225800" cy="1491049"/>
          </a:xfrm>
          <a:prstGeom prst="roundRect">
            <a:avLst>
              <a:gd name="adj" fmla="val 0"/>
            </a:avLst>
          </a:prstGeom>
          <a:solidFill>
            <a:srgbClr val="FFFFFF"/>
          </a:solidFill>
          <a:ln w="76200" cap="sq">
            <a:solidFill>
              <a:schemeClr val="accent1">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1" name="Imagen 10" descr="Un dibujo de una persona&#10;&#10;Descripción generada automáticamente con confianza baja">
            <a:extLst>
              <a:ext uri="{FF2B5EF4-FFF2-40B4-BE49-F238E27FC236}">
                <a16:creationId xmlns:a16="http://schemas.microsoft.com/office/drawing/2014/main" id="{E1593502-0F67-24D5-C7A9-C84060B56A86}"/>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4298950" y="2895601"/>
            <a:ext cx="3225800" cy="2190750"/>
          </a:xfrm>
          <a:prstGeom prst="roundRect">
            <a:avLst>
              <a:gd name="adj" fmla="val 0"/>
            </a:avLst>
          </a:prstGeom>
          <a:solidFill>
            <a:srgbClr val="FFFFFF"/>
          </a:solidFill>
          <a:ln w="76200" cap="sq">
            <a:solidFill>
              <a:schemeClr val="accent5">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5" name="Imagen 14" descr="Imagen que contiene persona, hombre, edificio, sostener&#10;&#10;Descripción generada automáticamente">
            <a:extLst>
              <a:ext uri="{FF2B5EF4-FFF2-40B4-BE49-F238E27FC236}">
                <a16:creationId xmlns:a16="http://schemas.microsoft.com/office/drawing/2014/main" id="{0118FE9D-1E22-BA7F-3DDE-D78896A8C3B3}"/>
              </a:ext>
            </a:extLst>
          </p:cNvPr>
          <p:cNvPicPr>
            <a:picLocks noChangeAspect="1"/>
          </p:cNvPicPr>
          <p:nvPr/>
        </p:nvPicPr>
        <p:blipFill>
          <a:blip r:embed="rId16" cstate="hqprint">
            <a:extLst>
              <a:ext uri="{BEBA8EAE-BF5A-486C-A8C5-ECC9F3942E4B}">
                <a14:imgProps xmlns:a14="http://schemas.microsoft.com/office/drawing/2010/main">
                  <a14:imgLayer r:embed="rId17">
                    <a14:imgEffect>
                      <a14:brightnessContrast bright="40000"/>
                    </a14:imgEffect>
                  </a14:imgLayer>
                </a14:imgProps>
              </a:ext>
              <a:ext uri="{28A0092B-C50C-407E-A947-70E740481C1C}">
                <a14:useLocalDpi xmlns:a14="http://schemas.microsoft.com/office/drawing/2010/main"/>
              </a:ext>
            </a:extLst>
          </a:blip>
          <a:stretch>
            <a:fillRect/>
          </a:stretch>
        </p:blipFill>
        <p:spPr>
          <a:xfrm>
            <a:off x="9699625" y="5086350"/>
            <a:ext cx="2252980" cy="1689735"/>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9CB0872B-7BE0-5359-0CE7-A8B319192F1E}"/>
              </a:ext>
            </a:extLst>
          </p:cNvPr>
          <p:cNvSpPr txBox="1"/>
          <p:nvPr/>
        </p:nvSpPr>
        <p:spPr>
          <a:xfrm>
            <a:off x="200025" y="5794236"/>
            <a:ext cx="9382124" cy="1015663"/>
          </a:xfrm>
          <a:prstGeom prst="rect">
            <a:avLst/>
          </a:prstGeom>
          <a:noFill/>
        </p:spPr>
        <p:txBody>
          <a:bodyPr wrap="square">
            <a:spAutoFit/>
          </a:bodyPr>
          <a:lstStyle/>
          <a:p>
            <a:pPr>
              <a:spcBef>
                <a:spcPts val="600"/>
              </a:spcBef>
            </a:pPr>
            <a:r>
              <a:rPr lang="es-ES" sz="2000" b="1" dirty="0"/>
              <a:t>Jesús mismo se sintió desamparado cuando el pecado cayó sobre Él (Mt. 27:46). El mal no es algo trivial: duele, y muchas veces no tenemos respuestas. Pero piensa que Dios desea </a:t>
            </a:r>
            <a:r>
              <a:rPr lang="es-ES" sz="2000" b="1"/>
              <a:t>más aún </a:t>
            </a:r>
            <a:r>
              <a:rPr lang="es-ES" sz="2000" b="1" dirty="0"/>
              <a:t>que nosotros erradicarlo del Universo.</a:t>
            </a:r>
          </a:p>
        </p:txBody>
      </p:sp>
    </p:spTree>
    <p:extLst>
      <p:ext uri="{BB962C8B-B14F-4D97-AF65-F5344CB8AC3E}">
        <p14:creationId xmlns:p14="http://schemas.microsoft.com/office/powerpoint/2010/main" val="408661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graphicEl>
                                              <a:dgm id="{8350B5E1-BB52-4E75-B9AE-31394358D28B}"/>
                                            </p:graphicEl>
                                          </p:spTgt>
                                        </p:tgtEl>
                                        <p:attrNameLst>
                                          <p:attrName>style.visibility</p:attrName>
                                        </p:attrNameLst>
                                      </p:cBhvr>
                                      <p:to>
                                        <p:strVal val="visible"/>
                                      </p:to>
                                    </p:set>
                                    <p:anim calcmode="lin" valueType="num">
                                      <p:cBhvr>
                                        <p:cTn id="7" dur="500" fill="hold"/>
                                        <p:tgtEl>
                                          <p:spTgt spid="7">
                                            <p:graphicEl>
                                              <a:dgm id="{8350B5E1-BB52-4E75-B9AE-31394358D28B}"/>
                                            </p:graphicEl>
                                          </p:spTgt>
                                        </p:tgtEl>
                                        <p:attrNameLst>
                                          <p:attrName>ppt_w</p:attrName>
                                        </p:attrNameLst>
                                      </p:cBhvr>
                                      <p:tavLst>
                                        <p:tav tm="0">
                                          <p:val>
                                            <p:fltVal val="0"/>
                                          </p:val>
                                        </p:tav>
                                        <p:tav tm="100000">
                                          <p:val>
                                            <p:strVal val="#ppt_w"/>
                                          </p:val>
                                        </p:tav>
                                      </p:tavLst>
                                    </p:anim>
                                    <p:anim calcmode="lin" valueType="num">
                                      <p:cBhvr>
                                        <p:cTn id="8" dur="500" fill="hold"/>
                                        <p:tgtEl>
                                          <p:spTgt spid="7">
                                            <p:graphicEl>
                                              <a:dgm id="{8350B5E1-BB52-4E75-B9AE-31394358D28B}"/>
                                            </p:graphicEl>
                                          </p:spTgt>
                                        </p:tgtEl>
                                        <p:attrNameLst>
                                          <p:attrName>ppt_h</p:attrName>
                                        </p:attrNameLst>
                                      </p:cBhvr>
                                      <p:tavLst>
                                        <p:tav tm="0">
                                          <p:val>
                                            <p:fltVal val="0"/>
                                          </p:val>
                                        </p:tav>
                                        <p:tav tm="100000">
                                          <p:val>
                                            <p:strVal val="#ppt_h"/>
                                          </p:val>
                                        </p:tav>
                                      </p:tavLst>
                                    </p:anim>
                                    <p:animEffect transition="in" filter="fade">
                                      <p:cBhvr>
                                        <p:cTn id="9" dur="500"/>
                                        <p:tgtEl>
                                          <p:spTgt spid="7">
                                            <p:graphicEl>
                                              <a:dgm id="{8350B5E1-BB52-4E75-B9AE-31394358D28B}"/>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 calcmode="lin" valueType="num">
                                      <p:cBhvr>
                                        <p:cTn id="16" dur="500" fill="hold"/>
                                        <p:tgtEl>
                                          <p:spTgt spid="5"/>
                                        </p:tgtEl>
                                        <p:attrNameLst>
                                          <p:attrName>style.rotation</p:attrName>
                                        </p:attrNameLst>
                                      </p:cBhvr>
                                      <p:tavLst>
                                        <p:tav tm="0">
                                          <p:val>
                                            <p:fltVal val="360"/>
                                          </p:val>
                                        </p:tav>
                                        <p:tav tm="100000">
                                          <p:val>
                                            <p:fltVal val="0"/>
                                          </p:val>
                                        </p:tav>
                                      </p:tavLst>
                                    </p:anim>
                                    <p:animEffect transition="in" filter="fade">
                                      <p:cBhvr>
                                        <p:cTn id="17" dur="500"/>
                                        <p:tgtEl>
                                          <p:spTgt spid="5"/>
                                        </p:tgtEl>
                                      </p:cBhvr>
                                    </p:animEffect>
                                  </p:childTnLst>
                                </p:cTn>
                              </p:par>
                            </p:childTnLst>
                          </p:cTn>
                        </p:par>
                        <p:par>
                          <p:cTn id="18" fill="hold">
                            <p:stCondLst>
                              <p:cond delay="500"/>
                            </p:stCondLst>
                            <p:childTnLst>
                              <p:par>
                                <p:cTn id="19" presetID="47" presetClass="entr" presetSubtype="0" fill="hold" grpId="0" nodeType="afterEffect">
                                  <p:stCondLst>
                                    <p:cond delay="0"/>
                                  </p:stCondLst>
                                  <p:childTnLst>
                                    <p:set>
                                      <p:cBhvr>
                                        <p:cTn id="20" dur="1" fill="hold">
                                          <p:stCondLst>
                                            <p:cond delay="0"/>
                                          </p:stCondLst>
                                        </p:cTn>
                                        <p:tgtEl>
                                          <p:spTgt spid="7">
                                            <p:graphicEl>
                                              <a:dgm id="{54A10075-8A41-4BAB-9FBB-0F6148F5A820}"/>
                                            </p:graphicEl>
                                          </p:spTgt>
                                        </p:tgtEl>
                                        <p:attrNameLst>
                                          <p:attrName>style.visibility</p:attrName>
                                        </p:attrNameLst>
                                      </p:cBhvr>
                                      <p:to>
                                        <p:strVal val="visible"/>
                                      </p:to>
                                    </p:set>
                                    <p:animEffect transition="in" filter="fade">
                                      <p:cBhvr>
                                        <p:cTn id="21" dur="1000"/>
                                        <p:tgtEl>
                                          <p:spTgt spid="7">
                                            <p:graphicEl>
                                              <a:dgm id="{54A10075-8A41-4BAB-9FBB-0F6148F5A820}"/>
                                            </p:graphicEl>
                                          </p:spTgt>
                                        </p:tgtEl>
                                      </p:cBhvr>
                                    </p:animEffect>
                                    <p:anim calcmode="lin" valueType="num">
                                      <p:cBhvr>
                                        <p:cTn id="22" dur="1000" fill="hold"/>
                                        <p:tgtEl>
                                          <p:spTgt spid="7">
                                            <p:graphicEl>
                                              <a:dgm id="{54A10075-8A41-4BAB-9FBB-0F6148F5A820}"/>
                                            </p:graphicEl>
                                          </p:spTgt>
                                        </p:tgtEl>
                                        <p:attrNameLst>
                                          <p:attrName>ppt_x</p:attrName>
                                        </p:attrNameLst>
                                      </p:cBhvr>
                                      <p:tavLst>
                                        <p:tav tm="0">
                                          <p:val>
                                            <p:strVal val="#ppt_x"/>
                                          </p:val>
                                        </p:tav>
                                        <p:tav tm="100000">
                                          <p:val>
                                            <p:strVal val="#ppt_x"/>
                                          </p:val>
                                        </p:tav>
                                      </p:tavLst>
                                    </p:anim>
                                    <p:anim calcmode="lin" valueType="num">
                                      <p:cBhvr>
                                        <p:cTn id="23" dur="1000" fill="hold"/>
                                        <p:tgtEl>
                                          <p:spTgt spid="7">
                                            <p:graphicEl>
                                              <a:dgm id="{54A10075-8A41-4BAB-9FBB-0F6148F5A820}"/>
                                            </p:graphicEl>
                                          </p:spTgt>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7">
                                            <p:graphicEl>
                                              <a:dgm id="{34C08719-8CE1-48DF-95D0-AB3FDE29B756}"/>
                                            </p:graphicEl>
                                          </p:spTgt>
                                        </p:tgtEl>
                                        <p:attrNameLst>
                                          <p:attrName>style.visibility</p:attrName>
                                        </p:attrNameLst>
                                      </p:cBhvr>
                                      <p:to>
                                        <p:strVal val="visible"/>
                                      </p:to>
                                    </p:set>
                                    <p:animEffect transition="in" filter="fade">
                                      <p:cBhvr>
                                        <p:cTn id="26" dur="1000"/>
                                        <p:tgtEl>
                                          <p:spTgt spid="7">
                                            <p:graphicEl>
                                              <a:dgm id="{34C08719-8CE1-48DF-95D0-AB3FDE29B756}"/>
                                            </p:graphicEl>
                                          </p:spTgt>
                                        </p:tgtEl>
                                      </p:cBhvr>
                                    </p:animEffect>
                                    <p:anim calcmode="lin" valueType="num">
                                      <p:cBhvr>
                                        <p:cTn id="27" dur="1000" fill="hold"/>
                                        <p:tgtEl>
                                          <p:spTgt spid="7">
                                            <p:graphicEl>
                                              <a:dgm id="{34C08719-8CE1-48DF-95D0-AB3FDE29B756}"/>
                                            </p:graphicEl>
                                          </p:spTgt>
                                        </p:tgtEl>
                                        <p:attrNameLst>
                                          <p:attrName>ppt_x</p:attrName>
                                        </p:attrNameLst>
                                      </p:cBhvr>
                                      <p:tavLst>
                                        <p:tav tm="0">
                                          <p:val>
                                            <p:strVal val="#ppt_x"/>
                                          </p:val>
                                        </p:tav>
                                        <p:tav tm="100000">
                                          <p:val>
                                            <p:strVal val="#ppt_x"/>
                                          </p:val>
                                        </p:tav>
                                      </p:tavLst>
                                    </p:anim>
                                    <p:anim calcmode="lin" valueType="num">
                                      <p:cBhvr>
                                        <p:cTn id="28" dur="1000" fill="hold"/>
                                        <p:tgtEl>
                                          <p:spTgt spid="7">
                                            <p:graphicEl>
                                              <a:dgm id="{34C08719-8CE1-48DF-95D0-AB3FDE29B756}"/>
                                            </p:graphic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7">
                                            <p:graphicEl>
                                              <a:dgm id="{2563CA52-D92A-4316-B17F-B7599B05A75C}"/>
                                            </p:graphicEl>
                                          </p:spTgt>
                                        </p:tgtEl>
                                        <p:attrNameLst>
                                          <p:attrName>style.visibility</p:attrName>
                                        </p:attrNameLst>
                                      </p:cBhvr>
                                      <p:to>
                                        <p:strVal val="visible"/>
                                      </p:to>
                                    </p:set>
                                    <p:animEffect transition="in" filter="fade">
                                      <p:cBhvr>
                                        <p:cTn id="33" dur="1000"/>
                                        <p:tgtEl>
                                          <p:spTgt spid="7">
                                            <p:graphicEl>
                                              <a:dgm id="{2563CA52-D92A-4316-B17F-B7599B05A75C}"/>
                                            </p:graphicEl>
                                          </p:spTgt>
                                        </p:tgtEl>
                                      </p:cBhvr>
                                    </p:animEffect>
                                    <p:anim calcmode="lin" valueType="num">
                                      <p:cBhvr>
                                        <p:cTn id="34" dur="1000" fill="hold"/>
                                        <p:tgtEl>
                                          <p:spTgt spid="7">
                                            <p:graphicEl>
                                              <a:dgm id="{2563CA52-D92A-4316-B17F-B7599B05A75C}"/>
                                            </p:graphicEl>
                                          </p:spTgt>
                                        </p:tgtEl>
                                        <p:attrNameLst>
                                          <p:attrName>ppt_x</p:attrName>
                                        </p:attrNameLst>
                                      </p:cBhvr>
                                      <p:tavLst>
                                        <p:tav tm="0">
                                          <p:val>
                                            <p:strVal val="#ppt_x"/>
                                          </p:val>
                                        </p:tav>
                                        <p:tav tm="100000">
                                          <p:val>
                                            <p:strVal val="#ppt_x"/>
                                          </p:val>
                                        </p:tav>
                                      </p:tavLst>
                                    </p:anim>
                                    <p:anim calcmode="lin" valueType="num">
                                      <p:cBhvr>
                                        <p:cTn id="35" dur="1000" fill="hold"/>
                                        <p:tgtEl>
                                          <p:spTgt spid="7">
                                            <p:graphicEl>
                                              <a:dgm id="{2563CA52-D92A-4316-B17F-B7599B05A75C}"/>
                                            </p:graphicEl>
                                          </p:spTgt>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7">
                                            <p:graphicEl>
                                              <a:dgm id="{9FAB287D-DBF1-4496-9875-AC553B761CE5}"/>
                                            </p:graphicEl>
                                          </p:spTgt>
                                        </p:tgtEl>
                                        <p:attrNameLst>
                                          <p:attrName>style.visibility</p:attrName>
                                        </p:attrNameLst>
                                      </p:cBhvr>
                                      <p:to>
                                        <p:strVal val="visible"/>
                                      </p:to>
                                    </p:set>
                                    <p:animEffect transition="in" filter="fade">
                                      <p:cBhvr>
                                        <p:cTn id="38" dur="1000"/>
                                        <p:tgtEl>
                                          <p:spTgt spid="7">
                                            <p:graphicEl>
                                              <a:dgm id="{9FAB287D-DBF1-4496-9875-AC553B761CE5}"/>
                                            </p:graphicEl>
                                          </p:spTgt>
                                        </p:tgtEl>
                                      </p:cBhvr>
                                    </p:animEffect>
                                    <p:anim calcmode="lin" valueType="num">
                                      <p:cBhvr>
                                        <p:cTn id="39" dur="1000" fill="hold"/>
                                        <p:tgtEl>
                                          <p:spTgt spid="7">
                                            <p:graphicEl>
                                              <a:dgm id="{9FAB287D-DBF1-4496-9875-AC553B761CE5}"/>
                                            </p:graphicEl>
                                          </p:spTgt>
                                        </p:tgtEl>
                                        <p:attrNameLst>
                                          <p:attrName>ppt_x</p:attrName>
                                        </p:attrNameLst>
                                      </p:cBhvr>
                                      <p:tavLst>
                                        <p:tav tm="0">
                                          <p:val>
                                            <p:strVal val="#ppt_x"/>
                                          </p:val>
                                        </p:tav>
                                        <p:tav tm="100000">
                                          <p:val>
                                            <p:strVal val="#ppt_x"/>
                                          </p:val>
                                        </p:tav>
                                      </p:tavLst>
                                    </p:anim>
                                    <p:anim calcmode="lin" valueType="num">
                                      <p:cBhvr>
                                        <p:cTn id="40" dur="1000" fill="hold"/>
                                        <p:tgtEl>
                                          <p:spTgt spid="7">
                                            <p:graphicEl>
                                              <a:dgm id="{9FAB287D-DBF1-4496-9875-AC553B761CE5}"/>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9">
                                            <p:graphicEl>
                                              <a:dgm id="{8350B5E1-BB52-4E75-B9AE-31394358D28B}"/>
                                            </p:graphicEl>
                                          </p:spTgt>
                                        </p:tgtEl>
                                        <p:attrNameLst>
                                          <p:attrName>style.visibility</p:attrName>
                                        </p:attrNameLst>
                                      </p:cBhvr>
                                      <p:to>
                                        <p:strVal val="visible"/>
                                      </p:to>
                                    </p:set>
                                    <p:anim calcmode="lin" valueType="num">
                                      <p:cBhvr>
                                        <p:cTn id="45" dur="500" fill="hold"/>
                                        <p:tgtEl>
                                          <p:spTgt spid="9">
                                            <p:graphicEl>
                                              <a:dgm id="{8350B5E1-BB52-4E75-B9AE-31394358D28B}"/>
                                            </p:graphicEl>
                                          </p:spTgt>
                                        </p:tgtEl>
                                        <p:attrNameLst>
                                          <p:attrName>ppt_w</p:attrName>
                                        </p:attrNameLst>
                                      </p:cBhvr>
                                      <p:tavLst>
                                        <p:tav tm="0">
                                          <p:val>
                                            <p:fltVal val="0"/>
                                          </p:val>
                                        </p:tav>
                                        <p:tav tm="100000">
                                          <p:val>
                                            <p:strVal val="#ppt_w"/>
                                          </p:val>
                                        </p:tav>
                                      </p:tavLst>
                                    </p:anim>
                                    <p:anim calcmode="lin" valueType="num">
                                      <p:cBhvr>
                                        <p:cTn id="46" dur="500" fill="hold"/>
                                        <p:tgtEl>
                                          <p:spTgt spid="9">
                                            <p:graphicEl>
                                              <a:dgm id="{8350B5E1-BB52-4E75-B9AE-31394358D28B}"/>
                                            </p:graphicEl>
                                          </p:spTgt>
                                        </p:tgtEl>
                                        <p:attrNameLst>
                                          <p:attrName>ppt_h</p:attrName>
                                        </p:attrNameLst>
                                      </p:cBhvr>
                                      <p:tavLst>
                                        <p:tav tm="0">
                                          <p:val>
                                            <p:fltVal val="0"/>
                                          </p:val>
                                        </p:tav>
                                        <p:tav tm="100000">
                                          <p:val>
                                            <p:strVal val="#ppt_h"/>
                                          </p:val>
                                        </p:tav>
                                      </p:tavLst>
                                    </p:anim>
                                    <p:animEffect transition="in" filter="fade">
                                      <p:cBhvr>
                                        <p:cTn id="47" dur="500"/>
                                        <p:tgtEl>
                                          <p:spTgt spid="9">
                                            <p:graphicEl>
                                              <a:dgm id="{8350B5E1-BB52-4E75-B9AE-31394358D28B}"/>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49" presetClass="entr" presetSubtype="0" decel="10000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anim calcmode="lin" valueType="num">
                                      <p:cBhvr>
                                        <p:cTn id="54" dur="500" fill="hold"/>
                                        <p:tgtEl>
                                          <p:spTgt spid="11"/>
                                        </p:tgtEl>
                                        <p:attrNameLst>
                                          <p:attrName>style.rotation</p:attrName>
                                        </p:attrNameLst>
                                      </p:cBhvr>
                                      <p:tavLst>
                                        <p:tav tm="0">
                                          <p:val>
                                            <p:fltVal val="360"/>
                                          </p:val>
                                        </p:tav>
                                        <p:tav tm="100000">
                                          <p:val>
                                            <p:fltVal val="0"/>
                                          </p:val>
                                        </p:tav>
                                      </p:tavLst>
                                    </p:anim>
                                    <p:animEffect transition="in" filter="fade">
                                      <p:cBhvr>
                                        <p:cTn id="55" dur="500"/>
                                        <p:tgtEl>
                                          <p:spTgt spid="11"/>
                                        </p:tgtEl>
                                      </p:cBhvr>
                                    </p:animEffect>
                                  </p:childTnLst>
                                </p:cTn>
                              </p:par>
                            </p:childTnLst>
                          </p:cTn>
                        </p:par>
                        <p:par>
                          <p:cTn id="56" fill="hold">
                            <p:stCondLst>
                              <p:cond delay="500"/>
                            </p:stCondLst>
                            <p:childTnLst>
                              <p:par>
                                <p:cTn id="57" presetID="47" presetClass="entr" presetSubtype="0" fill="hold" grpId="0" nodeType="afterEffect">
                                  <p:stCondLst>
                                    <p:cond delay="0"/>
                                  </p:stCondLst>
                                  <p:childTnLst>
                                    <p:set>
                                      <p:cBhvr>
                                        <p:cTn id="58" dur="1" fill="hold">
                                          <p:stCondLst>
                                            <p:cond delay="0"/>
                                          </p:stCondLst>
                                        </p:cTn>
                                        <p:tgtEl>
                                          <p:spTgt spid="9">
                                            <p:graphicEl>
                                              <a:dgm id="{54A10075-8A41-4BAB-9FBB-0F6148F5A820}"/>
                                            </p:graphicEl>
                                          </p:spTgt>
                                        </p:tgtEl>
                                        <p:attrNameLst>
                                          <p:attrName>style.visibility</p:attrName>
                                        </p:attrNameLst>
                                      </p:cBhvr>
                                      <p:to>
                                        <p:strVal val="visible"/>
                                      </p:to>
                                    </p:set>
                                    <p:animEffect transition="in" filter="fade">
                                      <p:cBhvr>
                                        <p:cTn id="59" dur="1000"/>
                                        <p:tgtEl>
                                          <p:spTgt spid="9">
                                            <p:graphicEl>
                                              <a:dgm id="{54A10075-8A41-4BAB-9FBB-0F6148F5A820}"/>
                                            </p:graphicEl>
                                          </p:spTgt>
                                        </p:tgtEl>
                                      </p:cBhvr>
                                    </p:animEffect>
                                    <p:anim calcmode="lin" valueType="num">
                                      <p:cBhvr>
                                        <p:cTn id="60" dur="1000" fill="hold"/>
                                        <p:tgtEl>
                                          <p:spTgt spid="9">
                                            <p:graphicEl>
                                              <a:dgm id="{54A10075-8A41-4BAB-9FBB-0F6148F5A820}"/>
                                            </p:graphicEl>
                                          </p:spTgt>
                                        </p:tgtEl>
                                        <p:attrNameLst>
                                          <p:attrName>ppt_x</p:attrName>
                                        </p:attrNameLst>
                                      </p:cBhvr>
                                      <p:tavLst>
                                        <p:tav tm="0">
                                          <p:val>
                                            <p:strVal val="#ppt_x"/>
                                          </p:val>
                                        </p:tav>
                                        <p:tav tm="100000">
                                          <p:val>
                                            <p:strVal val="#ppt_x"/>
                                          </p:val>
                                        </p:tav>
                                      </p:tavLst>
                                    </p:anim>
                                    <p:anim calcmode="lin" valueType="num">
                                      <p:cBhvr>
                                        <p:cTn id="61" dur="1000" fill="hold"/>
                                        <p:tgtEl>
                                          <p:spTgt spid="9">
                                            <p:graphicEl>
                                              <a:dgm id="{54A10075-8A41-4BAB-9FBB-0F6148F5A820}"/>
                                            </p:graphicEl>
                                          </p:spTgt>
                                        </p:tgtEl>
                                        <p:attrNameLst>
                                          <p:attrName>ppt_y</p:attrName>
                                        </p:attrNameLst>
                                      </p:cBhvr>
                                      <p:tavLst>
                                        <p:tav tm="0">
                                          <p:val>
                                            <p:strVal val="#ppt_y-.1"/>
                                          </p:val>
                                        </p:tav>
                                        <p:tav tm="100000">
                                          <p:val>
                                            <p:strVal val="#ppt_y"/>
                                          </p:val>
                                        </p:tav>
                                      </p:tavLst>
                                    </p:anim>
                                  </p:childTnLst>
                                </p:cTn>
                              </p:par>
                              <p:par>
                                <p:cTn id="62" presetID="47" presetClass="entr" presetSubtype="0" fill="hold" grpId="0" nodeType="withEffect">
                                  <p:stCondLst>
                                    <p:cond delay="0"/>
                                  </p:stCondLst>
                                  <p:childTnLst>
                                    <p:set>
                                      <p:cBhvr>
                                        <p:cTn id="63" dur="1" fill="hold">
                                          <p:stCondLst>
                                            <p:cond delay="0"/>
                                          </p:stCondLst>
                                        </p:cTn>
                                        <p:tgtEl>
                                          <p:spTgt spid="9">
                                            <p:graphicEl>
                                              <a:dgm id="{34C08719-8CE1-48DF-95D0-AB3FDE29B756}"/>
                                            </p:graphicEl>
                                          </p:spTgt>
                                        </p:tgtEl>
                                        <p:attrNameLst>
                                          <p:attrName>style.visibility</p:attrName>
                                        </p:attrNameLst>
                                      </p:cBhvr>
                                      <p:to>
                                        <p:strVal val="visible"/>
                                      </p:to>
                                    </p:set>
                                    <p:animEffect transition="in" filter="fade">
                                      <p:cBhvr>
                                        <p:cTn id="64" dur="1000"/>
                                        <p:tgtEl>
                                          <p:spTgt spid="9">
                                            <p:graphicEl>
                                              <a:dgm id="{34C08719-8CE1-48DF-95D0-AB3FDE29B756}"/>
                                            </p:graphicEl>
                                          </p:spTgt>
                                        </p:tgtEl>
                                      </p:cBhvr>
                                    </p:animEffect>
                                    <p:anim calcmode="lin" valueType="num">
                                      <p:cBhvr>
                                        <p:cTn id="65" dur="1000" fill="hold"/>
                                        <p:tgtEl>
                                          <p:spTgt spid="9">
                                            <p:graphicEl>
                                              <a:dgm id="{34C08719-8CE1-48DF-95D0-AB3FDE29B756}"/>
                                            </p:graphicEl>
                                          </p:spTgt>
                                        </p:tgtEl>
                                        <p:attrNameLst>
                                          <p:attrName>ppt_x</p:attrName>
                                        </p:attrNameLst>
                                      </p:cBhvr>
                                      <p:tavLst>
                                        <p:tav tm="0">
                                          <p:val>
                                            <p:strVal val="#ppt_x"/>
                                          </p:val>
                                        </p:tav>
                                        <p:tav tm="100000">
                                          <p:val>
                                            <p:strVal val="#ppt_x"/>
                                          </p:val>
                                        </p:tav>
                                      </p:tavLst>
                                    </p:anim>
                                    <p:anim calcmode="lin" valueType="num">
                                      <p:cBhvr>
                                        <p:cTn id="66" dur="1000" fill="hold"/>
                                        <p:tgtEl>
                                          <p:spTgt spid="9">
                                            <p:graphicEl>
                                              <a:dgm id="{34C08719-8CE1-48DF-95D0-AB3FDE29B756}"/>
                                            </p:graphic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grpId="0" nodeType="clickEffect">
                                  <p:stCondLst>
                                    <p:cond delay="0"/>
                                  </p:stCondLst>
                                  <p:childTnLst>
                                    <p:set>
                                      <p:cBhvr>
                                        <p:cTn id="70" dur="1" fill="hold">
                                          <p:stCondLst>
                                            <p:cond delay="0"/>
                                          </p:stCondLst>
                                        </p:cTn>
                                        <p:tgtEl>
                                          <p:spTgt spid="9">
                                            <p:graphicEl>
                                              <a:dgm id="{2563CA52-D92A-4316-B17F-B7599B05A75C}"/>
                                            </p:graphicEl>
                                          </p:spTgt>
                                        </p:tgtEl>
                                        <p:attrNameLst>
                                          <p:attrName>style.visibility</p:attrName>
                                        </p:attrNameLst>
                                      </p:cBhvr>
                                      <p:to>
                                        <p:strVal val="visible"/>
                                      </p:to>
                                    </p:set>
                                    <p:animEffect transition="in" filter="fade">
                                      <p:cBhvr>
                                        <p:cTn id="71" dur="1000"/>
                                        <p:tgtEl>
                                          <p:spTgt spid="9">
                                            <p:graphicEl>
                                              <a:dgm id="{2563CA52-D92A-4316-B17F-B7599B05A75C}"/>
                                            </p:graphicEl>
                                          </p:spTgt>
                                        </p:tgtEl>
                                      </p:cBhvr>
                                    </p:animEffect>
                                    <p:anim calcmode="lin" valueType="num">
                                      <p:cBhvr>
                                        <p:cTn id="72" dur="1000" fill="hold"/>
                                        <p:tgtEl>
                                          <p:spTgt spid="9">
                                            <p:graphicEl>
                                              <a:dgm id="{2563CA52-D92A-4316-B17F-B7599B05A75C}"/>
                                            </p:graphicEl>
                                          </p:spTgt>
                                        </p:tgtEl>
                                        <p:attrNameLst>
                                          <p:attrName>ppt_x</p:attrName>
                                        </p:attrNameLst>
                                      </p:cBhvr>
                                      <p:tavLst>
                                        <p:tav tm="0">
                                          <p:val>
                                            <p:strVal val="#ppt_x"/>
                                          </p:val>
                                        </p:tav>
                                        <p:tav tm="100000">
                                          <p:val>
                                            <p:strVal val="#ppt_x"/>
                                          </p:val>
                                        </p:tav>
                                      </p:tavLst>
                                    </p:anim>
                                    <p:anim calcmode="lin" valueType="num">
                                      <p:cBhvr>
                                        <p:cTn id="73" dur="1000" fill="hold"/>
                                        <p:tgtEl>
                                          <p:spTgt spid="9">
                                            <p:graphicEl>
                                              <a:dgm id="{2563CA52-D92A-4316-B17F-B7599B05A75C}"/>
                                            </p:graphicEl>
                                          </p:spTgt>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0"/>
                                  </p:stCondLst>
                                  <p:childTnLst>
                                    <p:set>
                                      <p:cBhvr>
                                        <p:cTn id="75" dur="1" fill="hold">
                                          <p:stCondLst>
                                            <p:cond delay="0"/>
                                          </p:stCondLst>
                                        </p:cTn>
                                        <p:tgtEl>
                                          <p:spTgt spid="9">
                                            <p:graphicEl>
                                              <a:dgm id="{9FAB287D-DBF1-4496-9875-AC553B761CE5}"/>
                                            </p:graphicEl>
                                          </p:spTgt>
                                        </p:tgtEl>
                                        <p:attrNameLst>
                                          <p:attrName>style.visibility</p:attrName>
                                        </p:attrNameLst>
                                      </p:cBhvr>
                                      <p:to>
                                        <p:strVal val="visible"/>
                                      </p:to>
                                    </p:set>
                                    <p:animEffect transition="in" filter="fade">
                                      <p:cBhvr>
                                        <p:cTn id="76" dur="1000"/>
                                        <p:tgtEl>
                                          <p:spTgt spid="9">
                                            <p:graphicEl>
                                              <a:dgm id="{9FAB287D-DBF1-4496-9875-AC553B761CE5}"/>
                                            </p:graphicEl>
                                          </p:spTgt>
                                        </p:tgtEl>
                                      </p:cBhvr>
                                    </p:animEffect>
                                    <p:anim calcmode="lin" valueType="num">
                                      <p:cBhvr>
                                        <p:cTn id="77" dur="1000" fill="hold"/>
                                        <p:tgtEl>
                                          <p:spTgt spid="9">
                                            <p:graphicEl>
                                              <a:dgm id="{9FAB287D-DBF1-4496-9875-AC553B761CE5}"/>
                                            </p:graphicEl>
                                          </p:spTgt>
                                        </p:tgtEl>
                                        <p:attrNameLst>
                                          <p:attrName>ppt_x</p:attrName>
                                        </p:attrNameLst>
                                      </p:cBhvr>
                                      <p:tavLst>
                                        <p:tav tm="0">
                                          <p:val>
                                            <p:strVal val="#ppt_x"/>
                                          </p:val>
                                        </p:tav>
                                        <p:tav tm="100000">
                                          <p:val>
                                            <p:strVal val="#ppt_x"/>
                                          </p:val>
                                        </p:tav>
                                      </p:tavLst>
                                    </p:anim>
                                    <p:anim calcmode="lin" valueType="num">
                                      <p:cBhvr>
                                        <p:cTn id="78" dur="1000" fill="hold"/>
                                        <p:tgtEl>
                                          <p:spTgt spid="9">
                                            <p:graphicEl>
                                              <a:dgm id="{9FAB287D-DBF1-4496-9875-AC553B761CE5}"/>
                                            </p:graphic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2"/>
                                        </p:tgtEl>
                                        <p:attrNameLst>
                                          <p:attrName>style.visibility</p:attrName>
                                        </p:attrNameLst>
                                      </p:cBhvr>
                                      <p:to>
                                        <p:strVal val="visible"/>
                                      </p:to>
                                    </p:set>
                                    <p:animEffect transition="in" filter="wipe(left)">
                                      <p:cBhvr>
                                        <p:cTn id="83" dur="500"/>
                                        <p:tgtEl>
                                          <p:spTgt spid="2"/>
                                        </p:tgtEl>
                                      </p:cBhvr>
                                    </p:animEffec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4"/>
                                        </p:tgtEl>
                                        <p:attrNameLst>
                                          <p:attrName>style.visibility</p:attrName>
                                        </p:attrNameLst>
                                      </p:cBhvr>
                                      <p:to>
                                        <p:strVal val="visible"/>
                                      </p:to>
                                    </p:set>
                                    <p:animEffect transition="in" filter="fade">
                                      <p:cBhvr>
                                        <p:cTn id="88" dur="1000"/>
                                        <p:tgtEl>
                                          <p:spTgt spid="4"/>
                                        </p:tgtEl>
                                      </p:cBhvr>
                                    </p:animEffect>
                                    <p:anim calcmode="lin" valueType="num">
                                      <p:cBhvr>
                                        <p:cTn id="89" dur="1000" fill="hold"/>
                                        <p:tgtEl>
                                          <p:spTgt spid="4"/>
                                        </p:tgtEl>
                                        <p:attrNameLst>
                                          <p:attrName>ppt_x</p:attrName>
                                        </p:attrNameLst>
                                      </p:cBhvr>
                                      <p:tavLst>
                                        <p:tav tm="0">
                                          <p:val>
                                            <p:strVal val="#ppt_x"/>
                                          </p:val>
                                        </p:tav>
                                        <p:tav tm="100000">
                                          <p:val>
                                            <p:strVal val="#ppt_x"/>
                                          </p:val>
                                        </p:tav>
                                      </p:tavLst>
                                    </p:anim>
                                    <p:anim calcmode="lin" valueType="num">
                                      <p:cBhvr>
                                        <p:cTn id="90" dur="1000" fill="hold"/>
                                        <p:tgtEl>
                                          <p:spTgt spid="4"/>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fade">
                                      <p:cBhvr>
                                        <p:cTn id="93" dur="1000"/>
                                        <p:tgtEl>
                                          <p:spTgt spid="15"/>
                                        </p:tgtEl>
                                      </p:cBhvr>
                                    </p:animEffect>
                                    <p:anim calcmode="lin" valueType="num">
                                      <p:cBhvr>
                                        <p:cTn id="94" dur="1000" fill="hold"/>
                                        <p:tgtEl>
                                          <p:spTgt spid="15"/>
                                        </p:tgtEl>
                                        <p:attrNameLst>
                                          <p:attrName>ppt_x</p:attrName>
                                        </p:attrNameLst>
                                      </p:cBhvr>
                                      <p:tavLst>
                                        <p:tav tm="0">
                                          <p:val>
                                            <p:strVal val="#ppt_x"/>
                                          </p:val>
                                        </p:tav>
                                        <p:tav tm="100000">
                                          <p:val>
                                            <p:strVal val="#ppt_x"/>
                                          </p:val>
                                        </p:tav>
                                      </p:tavLst>
                                    </p:anim>
                                    <p:anim calcmode="lin" valueType="num">
                                      <p:cBhvr>
                                        <p:cTn id="9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Graphic spid="9" grpId="0" uiExpand="1">
        <p:bldSub>
          <a:bldDgm bld="one"/>
        </p:bldSub>
      </p:bldGraphic>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extLst>
              <a:ext uri="{BEBA8EAE-BF5A-486C-A8C5-ECC9F3942E4B}">
                <a14:imgProps xmlns:a14="http://schemas.microsoft.com/office/drawing/2010/main">
                  <a14:imgLayer r:embed="rId3">
                    <a14:imgEffect>
                      <a14:brightnessContrast contrast="-40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6E63C3AC-006C-E9EB-B93A-7DBAD9338063}"/>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AC45A5FF-9C09-CA3B-2D6A-75CA9B32DB2B}"/>
              </a:ext>
            </a:extLst>
          </p:cNvPr>
          <p:cNvSpPr>
            <a:spLocks noGrp="1" noRot="1" noMove="1" noResize="1" noEditPoints="1" noAdjustHandles="1" noChangeArrowheads="1" noChangeShapeType="1"/>
          </p:cNvSpPr>
          <p:nvPr/>
        </p:nvSpPr>
        <p:spPr>
          <a:xfrm>
            <a:off x="0" y="9525"/>
            <a:ext cx="12191999" cy="655379"/>
          </a:xfrm>
          <a:prstGeom prst="rect">
            <a:avLst/>
          </a:prstGeom>
          <a:blipFill dpi="0" rotWithShape="1">
            <a:blip r:embed="rId4">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7" name="Diagrama 6">
            <a:extLst>
              <a:ext uri="{FF2B5EF4-FFF2-40B4-BE49-F238E27FC236}">
                <a16:creationId xmlns:a16="http://schemas.microsoft.com/office/drawing/2014/main" id="{69FA087C-BCD6-C546-9CF1-AA010FC5600A}"/>
              </a:ext>
            </a:extLst>
          </p:cNvPr>
          <p:cNvGraphicFramePr/>
          <p:nvPr>
            <p:extLst>
              <p:ext uri="{D42A27DB-BD31-4B8C-83A1-F6EECF244321}">
                <p14:modId xmlns:p14="http://schemas.microsoft.com/office/powerpoint/2010/main" val="1449178309"/>
              </p:ext>
            </p:extLst>
          </p:nvPr>
        </p:nvGraphicFramePr>
        <p:xfrm>
          <a:off x="4181474" y="777882"/>
          <a:ext cx="5019676" cy="41084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CuadroTexto 1">
            <a:extLst>
              <a:ext uri="{FF2B5EF4-FFF2-40B4-BE49-F238E27FC236}">
                <a16:creationId xmlns:a16="http://schemas.microsoft.com/office/drawing/2014/main" id="{E8537374-B256-8BDE-A94E-F4445B63EA36}"/>
              </a:ext>
            </a:extLst>
          </p:cNvPr>
          <p:cNvSpPr txBox="1"/>
          <p:nvPr/>
        </p:nvSpPr>
        <p:spPr>
          <a:xfrm>
            <a:off x="200025" y="4886325"/>
            <a:ext cx="11991974" cy="707886"/>
          </a:xfrm>
          <a:prstGeom prst="rect">
            <a:avLst/>
          </a:prstGeom>
          <a:noFill/>
        </p:spPr>
        <p:txBody>
          <a:bodyPr wrap="square" rtlCol="0">
            <a:spAutoFit/>
          </a:bodyPr>
          <a:lstStyle/>
          <a:p>
            <a:pPr>
              <a:spcBef>
                <a:spcPts val="600"/>
              </a:spcBef>
            </a:pPr>
            <a:r>
              <a:rPr lang="es-ES" sz="2000" b="1" dirty="0"/>
              <a:t>¿Somos nosotros capaces de conocer lo que Dios conoce? ¿Podemos pedirle cuentas a Dios de cosas que no conocemos? ¿Somos capaces de manejar mejor que Él el mal y sus consecuencias?</a:t>
            </a:r>
          </a:p>
        </p:txBody>
      </p:sp>
      <p:pic>
        <p:nvPicPr>
          <p:cNvPr id="5" name="Imagen 4" descr="Hombre con turbante en la cabeza&#10;&#10;Descripción generada automáticamente con confianza media">
            <a:extLst>
              <a:ext uri="{FF2B5EF4-FFF2-40B4-BE49-F238E27FC236}">
                <a16:creationId xmlns:a16="http://schemas.microsoft.com/office/drawing/2014/main" id="{FF9A353E-E10A-36EE-5EB6-D2D51D249EB9}"/>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06720" y="777882"/>
            <a:ext cx="3768059" cy="4108442"/>
          </a:xfrm>
          <a:prstGeom prst="roundRect">
            <a:avLst>
              <a:gd name="adj" fmla="val 14531"/>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Imagen que contiene persona, puesto, mujer, fuego&#10;&#10;Descripción generada automáticamente">
            <a:extLst>
              <a:ext uri="{FF2B5EF4-FFF2-40B4-BE49-F238E27FC236}">
                <a16:creationId xmlns:a16="http://schemas.microsoft.com/office/drawing/2014/main" id="{A4441580-48AC-1B58-23D2-23F09C92F604}"/>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9344025" y="828675"/>
            <a:ext cx="2628138" cy="3944672"/>
          </a:xfrm>
          <a:prstGeom prst="roundRect">
            <a:avLst>
              <a:gd name="adj" fmla="val 14531"/>
            </a:avLst>
          </a:prstGeom>
          <a:solidFill>
            <a:srgbClr val="FFFFFF"/>
          </a:solidFill>
          <a:ln w="76200" cap="sq">
            <a:solidFill>
              <a:schemeClr val="accent4">
                <a:lumMod val="5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11" name="CuadroTexto 10">
            <a:extLst>
              <a:ext uri="{FF2B5EF4-FFF2-40B4-BE49-F238E27FC236}">
                <a16:creationId xmlns:a16="http://schemas.microsoft.com/office/drawing/2014/main" id="{C9C4EF4B-9AEB-1499-22BD-C546D4913910}"/>
              </a:ext>
            </a:extLst>
          </p:cNvPr>
          <p:cNvSpPr txBox="1"/>
          <p:nvPr/>
        </p:nvSpPr>
        <p:spPr>
          <a:xfrm>
            <a:off x="0" y="0"/>
            <a:ext cx="12191999" cy="707886"/>
          </a:xfrm>
          <a:prstGeom prst="rect">
            <a:avLst/>
          </a:prstGeom>
          <a:noFill/>
        </p:spPr>
        <p:txBody>
          <a:bodyPr wrap="square">
            <a:spAutoFit/>
          </a:bodyPr>
          <a:lstStyle/>
          <a:p>
            <a:pPr algn="ctr"/>
            <a:r>
              <a:rPr lang="es-E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RESPUESTAS DIVINAS A PREGUNTAS HUMANAS</a:t>
            </a:r>
          </a:p>
        </p:txBody>
      </p:sp>
      <p:sp>
        <p:nvSpPr>
          <p:cNvPr id="4" name="CuadroTexto 3">
            <a:extLst>
              <a:ext uri="{FF2B5EF4-FFF2-40B4-BE49-F238E27FC236}">
                <a16:creationId xmlns:a16="http://schemas.microsoft.com/office/drawing/2014/main" id="{B0C6E066-A3BC-DE81-2754-FC66DEA313F0}"/>
              </a:ext>
            </a:extLst>
          </p:cNvPr>
          <p:cNvSpPr txBox="1"/>
          <p:nvPr/>
        </p:nvSpPr>
        <p:spPr>
          <a:xfrm>
            <a:off x="200025" y="5594211"/>
            <a:ext cx="11991974" cy="1323439"/>
          </a:xfrm>
          <a:prstGeom prst="rect">
            <a:avLst/>
          </a:prstGeom>
          <a:noFill/>
        </p:spPr>
        <p:txBody>
          <a:bodyPr wrap="square">
            <a:spAutoFit/>
          </a:bodyPr>
          <a:lstStyle/>
          <a:p>
            <a:pPr>
              <a:spcBef>
                <a:spcPts val="600"/>
              </a:spcBef>
            </a:pPr>
            <a:r>
              <a:rPr lang="es-ES" sz="2000" b="1" dirty="0"/>
              <a:t>Como admitió Job: “¿Quién es éste —has preguntado—, que sin conocimiento oscurece mi consejo?” Reconozco que he hablado de cosas que no alcanzo a comprender, de cosas demasiado maravillosas que me son desconocidas” (Job 42:3 </a:t>
            </a:r>
            <a:r>
              <a:rPr lang="es-ES" sz="1600" b="1" dirty="0" err="1"/>
              <a:t>NVI</a:t>
            </a:r>
            <a:r>
              <a:rPr lang="es-ES" sz="2000" b="1" dirty="0"/>
              <a:t>). Hasta que el mal sea erradicado no lo entenderemos. Debemos confiar en la bondad divina.</a:t>
            </a:r>
          </a:p>
        </p:txBody>
      </p:sp>
    </p:spTree>
    <p:extLst>
      <p:ext uri="{BB962C8B-B14F-4D97-AF65-F5344CB8AC3E}">
        <p14:creationId xmlns:p14="http://schemas.microsoft.com/office/powerpoint/2010/main" val="2752953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graphicEl>
                                              <a:dgm id="{8350B5E1-BB52-4E75-B9AE-31394358D28B}"/>
                                            </p:graphicEl>
                                          </p:spTgt>
                                        </p:tgtEl>
                                        <p:attrNameLst>
                                          <p:attrName>style.visibility</p:attrName>
                                        </p:attrNameLst>
                                      </p:cBhvr>
                                      <p:to>
                                        <p:strVal val="visible"/>
                                      </p:to>
                                    </p:set>
                                    <p:anim calcmode="lin" valueType="num">
                                      <p:cBhvr>
                                        <p:cTn id="7" dur="500" fill="hold"/>
                                        <p:tgtEl>
                                          <p:spTgt spid="7">
                                            <p:graphicEl>
                                              <a:dgm id="{8350B5E1-BB52-4E75-B9AE-31394358D28B}"/>
                                            </p:graphicEl>
                                          </p:spTgt>
                                        </p:tgtEl>
                                        <p:attrNameLst>
                                          <p:attrName>ppt_w</p:attrName>
                                        </p:attrNameLst>
                                      </p:cBhvr>
                                      <p:tavLst>
                                        <p:tav tm="0">
                                          <p:val>
                                            <p:fltVal val="0"/>
                                          </p:val>
                                        </p:tav>
                                        <p:tav tm="100000">
                                          <p:val>
                                            <p:strVal val="#ppt_w"/>
                                          </p:val>
                                        </p:tav>
                                      </p:tavLst>
                                    </p:anim>
                                    <p:anim calcmode="lin" valueType="num">
                                      <p:cBhvr>
                                        <p:cTn id="8" dur="500" fill="hold"/>
                                        <p:tgtEl>
                                          <p:spTgt spid="7">
                                            <p:graphicEl>
                                              <a:dgm id="{8350B5E1-BB52-4E75-B9AE-31394358D28B}"/>
                                            </p:graphicEl>
                                          </p:spTgt>
                                        </p:tgtEl>
                                        <p:attrNameLst>
                                          <p:attrName>ppt_h</p:attrName>
                                        </p:attrNameLst>
                                      </p:cBhvr>
                                      <p:tavLst>
                                        <p:tav tm="0">
                                          <p:val>
                                            <p:fltVal val="0"/>
                                          </p:val>
                                        </p:tav>
                                        <p:tav tm="100000">
                                          <p:val>
                                            <p:strVal val="#ppt_h"/>
                                          </p:val>
                                        </p:tav>
                                      </p:tavLst>
                                    </p:anim>
                                    <p:animEffect transition="in" filter="fade">
                                      <p:cBhvr>
                                        <p:cTn id="9" dur="500"/>
                                        <p:tgtEl>
                                          <p:spTgt spid="7">
                                            <p:graphicEl>
                                              <a:dgm id="{8350B5E1-BB52-4E75-B9AE-31394358D28B}"/>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 calcmode="lin" valueType="num">
                                      <p:cBhvr>
                                        <p:cTn id="16" dur="500" fill="hold"/>
                                        <p:tgtEl>
                                          <p:spTgt spid="5"/>
                                        </p:tgtEl>
                                        <p:attrNameLst>
                                          <p:attrName>style.rotation</p:attrName>
                                        </p:attrNameLst>
                                      </p:cBhvr>
                                      <p:tavLst>
                                        <p:tav tm="0">
                                          <p:val>
                                            <p:fltVal val="360"/>
                                          </p:val>
                                        </p:tav>
                                        <p:tav tm="100000">
                                          <p:val>
                                            <p:fltVal val="0"/>
                                          </p:val>
                                        </p:tav>
                                      </p:tavLst>
                                    </p:anim>
                                    <p:animEffect transition="in" filter="fade">
                                      <p:cBhvr>
                                        <p:cTn id="17" dur="500"/>
                                        <p:tgtEl>
                                          <p:spTgt spid="5"/>
                                        </p:tgtEl>
                                      </p:cBhvr>
                                    </p:animEffect>
                                  </p:childTnLst>
                                </p:cTn>
                              </p:par>
                            </p:childTnLst>
                          </p:cTn>
                        </p:par>
                        <p:par>
                          <p:cTn id="18" fill="hold">
                            <p:stCondLst>
                              <p:cond delay="500"/>
                            </p:stCondLst>
                            <p:childTnLst>
                              <p:par>
                                <p:cTn id="19" presetID="47" presetClass="entr" presetSubtype="0" fill="hold" grpId="0" nodeType="afterEffect">
                                  <p:stCondLst>
                                    <p:cond delay="0"/>
                                  </p:stCondLst>
                                  <p:childTnLst>
                                    <p:set>
                                      <p:cBhvr>
                                        <p:cTn id="20" dur="1" fill="hold">
                                          <p:stCondLst>
                                            <p:cond delay="0"/>
                                          </p:stCondLst>
                                        </p:cTn>
                                        <p:tgtEl>
                                          <p:spTgt spid="7">
                                            <p:graphicEl>
                                              <a:dgm id="{54A10075-8A41-4BAB-9FBB-0F6148F5A820}"/>
                                            </p:graphicEl>
                                          </p:spTgt>
                                        </p:tgtEl>
                                        <p:attrNameLst>
                                          <p:attrName>style.visibility</p:attrName>
                                        </p:attrNameLst>
                                      </p:cBhvr>
                                      <p:to>
                                        <p:strVal val="visible"/>
                                      </p:to>
                                    </p:set>
                                    <p:animEffect transition="in" filter="fade">
                                      <p:cBhvr>
                                        <p:cTn id="21" dur="1000"/>
                                        <p:tgtEl>
                                          <p:spTgt spid="7">
                                            <p:graphicEl>
                                              <a:dgm id="{54A10075-8A41-4BAB-9FBB-0F6148F5A820}"/>
                                            </p:graphicEl>
                                          </p:spTgt>
                                        </p:tgtEl>
                                      </p:cBhvr>
                                    </p:animEffect>
                                    <p:anim calcmode="lin" valueType="num">
                                      <p:cBhvr>
                                        <p:cTn id="22" dur="1000" fill="hold"/>
                                        <p:tgtEl>
                                          <p:spTgt spid="7">
                                            <p:graphicEl>
                                              <a:dgm id="{54A10075-8A41-4BAB-9FBB-0F6148F5A820}"/>
                                            </p:graphicEl>
                                          </p:spTgt>
                                        </p:tgtEl>
                                        <p:attrNameLst>
                                          <p:attrName>ppt_x</p:attrName>
                                        </p:attrNameLst>
                                      </p:cBhvr>
                                      <p:tavLst>
                                        <p:tav tm="0">
                                          <p:val>
                                            <p:strVal val="#ppt_x"/>
                                          </p:val>
                                        </p:tav>
                                        <p:tav tm="100000">
                                          <p:val>
                                            <p:strVal val="#ppt_x"/>
                                          </p:val>
                                        </p:tav>
                                      </p:tavLst>
                                    </p:anim>
                                    <p:anim calcmode="lin" valueType="num">
                                      <p:cBhvr>
                                        <p:cTn id="23" dur="1000" fill="hold"/>
                                        <p:tgtEl>
                                          <p:spTgt spid="7">
                                            <p:graphicEl>
                                              <a:dgm id="{54A10075-8A41-4BAB-9FBB-0F6148F5A820}"/>
                                            </p:graphicEl>
                                          </p:spTgt>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7">
                                            <p:graphicEl>
                                              <a:dgm id="{34C08719-8CE1-48DF-95D0-AB3FDE29B756}"/>
                                            </p:graphicEl>
                                          </p:spTgt>
                                        </p:tgtEl>
                                        <p:attrNameLst>
                                          <p:attrName>style.visibility</p:attrName>
                                        </p:attrNameLst>
                                      </p:cBhvr>
                                      <p:to>
                                        <p:strVal val="visible"/>
                                      </p:to>
                                    </p:set>
                                    <p:animEffect transition="in" filter="fade">
                                      <p:cBhvr>
                                        <p:cTn id="26" dur="1000"/>
                                        <p:tgtEl>
                                          <p:spTgt spid="7">
                                            <p:graphicEl>
                                              <a:dgm id="{34C08719-8CE1-48DF-95D0-AB3FDE29B756}"/>
                                            </p:graphicEl>
                                          </p:spTgt>
                                        </p:tgtEl>
                                      </p:cBhvr>
                                    </p:animEffect>
                                    <p:anim calcmode="lin" valueType="num">
                                      <p:cBhvr>
                                        <p:cTn id="27" dur="1000" fill="hold"/>
                                        <p:tgtEl>
                                          <p:spTgt spid="7">
                                            <p:graphicEl>
                                              <a:dgm id="{34C08719-8CE1-48DF-95D0-AB3FDE29B756}"/>
                                            </p:graphicEl>
                                          </p:spTgt>
                                        </p:tgtEl>
                                        <p:attrNameLst>
                                          <p:attrName>ppt_x</p:attrName>
                                        </p:attrNameLst>
                                      </p:cBhvr>
                                      <p:tavLst>
                                        <p:tav tm="0">
                                          <p:val>
                                            <p:strVal val="#ppt_x"/>
                                          </p:val>
                                        </p:tav>
                                        <p:tav tm="100000">
                                          <p:val>
                                            <p:strVal val="#ppt_x"/>
                                          </p:val>
                                        </p:tav>
                                      </p:tavLst>
                                    </p:anim>
                                    <p:anim calcmode="lin" valueType="num">
                                      <p:cBhvr>
                                        <p:cTn id="28" dur="1000" fill="hold"/>
                                        <p:tgtEl>
                                          <p:spTgt spid="7">
                                            <p:graphicEl>
                                              <a:dgm id="{34C08719-8CE1-48DF-95D0-AB3FDE29B756}"/>
                                            </p:graphic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 calcmode="lin" valueType="num">
                                      <p:cBhvr>
                                        <p:cTn id="35" dur="500" fill="hold"/>
                                        <p:tgtEl>
                                          <p:spTgt spid="9"/>
                                        </p:tgtEl>
                                        <p:attrNameLst>
                                          <p:attrName>style.rotation</p:attrName>
                                        </p:attrNameLst>
                                      </p:cBhvr>
                                      <p:tavLst>
                                        <p:tav tm="0">
                                          <p:val>
                                            <p:fltVal val="360"/>
                                          </p:val>
                                        </p:tav>
                                        <p:tav tm="100000">
                                          <p:val>
                                            <p:fltVal val="0"/>
                                          </p:val>
                                        </p:tav>
                                      </p:tavLst>
                                    </p:anim>
                                    <p:animEffect transition="in" filter="fade">
                                      <p:cBhvr>
                                        <p:cTn id="36" dur="500"/>
                                        <p:tgtEl>
                                          <p:spTgt spid="9"/>
                                        </p:tgtEl>
                                      </p:cBhvr>
                                    </p:animEffect>
                                  </p:childTnLst>
                                </p:cTn>
                              </p:par>
                            </p:childTnLst>
                          </p:cTn>
                        </p:par>
                        <p:par>
                          <p:cTn id="37" fill="hold">
                            <p:stCondLst>
                              <p:cond delay="500"/>
                            </p:stCondLst>
                            <p:childTnLst>
                              <p:par>
                                <p:cTn id="38" presetID="47" presetClass="entr" presetSubtype="0" fill="hold" grpId="0" nodeType="afterEffect">
                                  <p:stCondLst>
                                    <p:cond delay="0"/>
                                  </p:stCondLst>
                                  <p:childTnLst>
                                    <p:set>
                                      <p:cBhvr>
                                        <p:cTn id="39" dur="1" fill="hold">
                                          <p:stCondLst>
                                            <p:cond delay="0"/>
                                          </p:stCondLst>
                                        </p:cTn>
                                        <p:tgtEl>
                                          <p:spTgt spid="7">
                                            <p:graphicEl>
                                              <a:dgm id="{2563CA52-D92A-4316-B17F-B7599B05A75C}"/>
                                            </p:graphicEl>
                                          </p:spTgt>
                                        </p:tgtEl>
                                        <p:attrNameLst>
                                          <p:attrName>style.visibility</p:attrName>
                                        </p:attrNameLst>
                                      </p:cBhvr>
                                      <p:to>
                                        <p:strVal val="visible"/>
                                      </p:to>
                                    </p:set>
                                    <p:animEffect transition="in" filter="fade">
                                      <p:cBhvr>
                                        <p:cTn id="40" dur="1000"/>
                                        <p:tgtEl>
                                          <p:spTgt spid="7">
                                            <p:graphicEl>
                                              <a:dgm id="{2563CA52-D92A-4316-B17F-B7599B05A75C}"/>
                                            </p:graphicEl>
                                          </p:spTgt>
                                        </p:tgtEl>
                                      </p:cBhvr>
                                    </p:animEffect>
                                    <p:anim calcmode="lin" valueType="num">
                                      <p:cBhvr>
                                        <p:cTn id="41" dur="1000" fill="hold"/>
                                        <p:tgtEl>
                                          <p:spTgt spid="7">
                                            <p:graphicEl>
                                              <a:dgm id="{2563CA52-D92A-4316-B17F-B7599B05A75C}"/>
                                            </p:graphicEl>
                                          </p:spTgt>
                                        </p:tgtEl>
                                        <p:attrNameLst>
                                          <p:attrName>ppt_x</p:attrName>
                                        </p:attrNameLst>
                                      </p:cBhvr>
                                      <p:tavLst>
                                        <p:tav tm="0">
                                          <p:val>
                                            <p:strVal val="#ppt_x"/>
                                          </p:val>
                                        </p:tav>
                                        <p:tav tm="100000">
                                          <p:val>
                                            <p:strVal val="#ppt_x"/>
                                          </p:val>
                                        </p:tav>
                                      </p:tavLst>
                                    </p:anim>
                                    <p:anim calcmode="lin" valueType="num">
                                      <p:cBhvr>
                                        <p:cTn id="42" dur="1000" fill="hold"/>
                                        <p:tgtEl>
                                          <p:spTgt spid="7">
                                            <p:graphicEl>
                                              <a:dgm id="{2563CA52-D92A-4316-B17F-B7599B05A75C}"/>
                                            </p:graphicEl>
                                          </p:spTgt>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0"/>
                                  </p:stCondLst>
                                  <p:childTnLst>
                                    <p:set>
                                      <p:cBhvr>
                                        <p:cTn id="44" dur="1" fill="hold">
                                          <p:stCondLst>
                                            <p:cond delay="0"/>
                                          </p:stCondLst>
                                        </p:cTn>
                                        <p:tgtEl>
                                          <p:spTgt spid="7">
                                            <p:graphicEl>
                                              <a:dgm id="{9FAB287D-DBF1-4496-9875-AC553B761CE5}"/>
                                            </p:graphicEl>
                                          </p:spTgt>
                                        </p:tgtEl>
                                        <p:attrNameLst>
                                          <p:attrName>style.visibility</p:attrName>
                                        </p:attrNameLst>
                                      </p:cBhvr>
                                      <p:to>
                                        <p:strVal val="visible"/>
                                      </p:to>
                                    </p:set>
                                    <p:animEffect transition="in" filter="fade">
                                      <p:cBhvr>
                                        <p:cTn id="45" dur="1000"/>
                                        <p:tgtEl>
                                          <p:spTgt spid="7">
                                            <p:graphicEl>
                                              <a:dgm id="{9FAB287D-DBF1-4496-9875-AC553B761CE5}"/>
                                            </p:graphicEl>
                                          </p:spTgt>
                                        </p:tgtEl>
                                      </p:cBhvr>
                                    </p:animEffect>
                                    <p:anim calcmode="lin" valueType="num">
                                      <p:cBhvr>
                                        <p:cTn id="46" dur="1000" fill="hold"/>
                                        <p:tgtEl>
                                          <p:spTgt spid="7">
                                            <p:graphicEl>
                                              <a:dgm id="{9FAB287D-DBF1-4496-9875-AC553B761CE5}"/>
                                            </p:graphicEl>
                                          </p:spTgt>
                                        </p:tgtEl>
                                        <p:attrNameLst>
                                          <p:attrName>ppt_x</p:attrName>
                                        </p:attrNameLst>
                                      </p:cBhvr>
                                      <p:tavLst>
                                        <p:tav tm="0">
                                          <p:val>
                                            <p:strVal val="#ppt_x"/>
                                          </p:val>
                                        </p:tav>
                                        <p:tav tm="100000">
                                          <p:val>
                                            <p:strVal val="#ppt_x"/>
                                          </p:val>
                                        </p:tav>
                                      </p:tavLst>
                                    </p:anim>
                                    <p:anim calcmode="lin" valueType="num">
                                      <p:cBhvr>
                                        <p:cTn id="47" dur="1000" fill="hold"/>
                                        <p:tgtEl>
                                          <p:spTgt spid="7">
                                            <p:graphicEl>
                                              <a:dgm id="{9FAB287D-DBF1-4496-9875-AC553B761CE5}"/>
                                            </p:graphic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left)">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left)">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1819AF7F-4521-45CB-8ED4-9D8DCA928396}"/>
              </a:ext>
            </a:extLst>
          </p:cNvPr>
          <p:cNvSpPr>
            <a:spLocks noGrp="1" noRot="1" noMove="1" noResize="1" noEditPoints="1" noAdjustHandles="1" noChangeArrowheads="1" noChangeShapeType="1"/>
          </p:cNvSpPr>
          <p:nvPr/>
        </p:nvSpPr>
        <p:spPr>
          <a:xfrm>
            <a:off x="0" y="-68094"/>
            <a:ext cx="12192000" cy="1325066"/>
          </a:xfrm>
          <a:prstGeom prst="rect">
            <a:avLst/>
          </a:prstGeom>
          <a:blipFill dpi="0" rotWithShape="1">
            <a:blip r:embed="rId4"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4FD7824E-7D04-6150-EE5B-E88A9E526A89}"/>
              </a:ext>
            </a:extLst>
          </p:cNvPr>
          <p:cNvSpPr txBox="1"/>
          <p:nvPr/>
        </p:nvSpPr>
        <p:spPr>
          <a:xfrm>
            <a:off x="0" y="0"/>
            <a:ext cx="12192000" cy="769441"/>
          </a:xfrm>
          <a:prstGeom prst="rect">
            <a:avLst/>
          </a:prstGeom>
          <a:noFill/>
        </p:spPr>
        <p:txBody>
          <a:bodyPr wrap="square">
            <a:spAutoFit/>
          </a:bodyPr>
          <a:lstStyle/>
          <a:p>
            <a:pPr algn="ctr"/>
            <a:r>
              <a:rPr lang="es-ES"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¿VALE LA PENA SEGUIR SIENDO BUENO?</a:t>
            </a:r>
          </a:p>
        </p:txBody>
      </p:sp>
      <p:sp>
        <p:nvSpPr>
          <p:cNvPr id="5" name="CuadroTexto 4">
            <a:extLst>
              <a:ext uri="{FF2B5EF4-FFF2-40B4-BE49-F238E27FC236}">
                <a16:creationId xmlns:a16="http://schemas.microsoft.com/office/drawing/2014/main" id="{B8C325AA-92B1-3912-2090-9FA4BF58F131}"/>
              </a:ext>
            </a:extLst>
          </p:cNvPr>
          <p:cNvSpPr txBox="1"/>
          <p:nvPr/>
        </p:nvSpPr>
        <p:spPr>
          <a:xfrm>
            <a:off x="538162" y="672197"/>
            <a:ext cx="11115675" cy="584775"/>
          </a:xfrm>
          <a:prstGeom prst="rect">
            <a:avLst/>
          </a:prstGeom>
          <a:noFill/>
        </p:spPr>
        <p:txBody>
          <a:bodyPr wrap="square">
            <a:spAutoFit/>
          </a:bodyPr>
          <a:lstStyle/>
          <a:p>
            <a:pPr algn="ctr"/>
            <a:r>
              <a:rPr lang="es-ES" b="1" dirty="0">
                <a:solidFill>
                  <a:srgbClr val="CCE4FF"/>
                </a:solidFill>
                <a:effectLst>
                  <a:outerShdw blurRad="38100" dist="38100" dir="2700000" algn="tl">
                    <a:srgbClr val="000000">
                      <a:alpha val="43137"/>
                    </a:srgbClr>
                  </a:outerShdw>
                </a:effectLst>
                <a:latin typeface="Comic Sans MS" panose="030F0702030302020204" pitchFamily="66" charset="0"/>
              </a:rPr>
              <a:t>“En verdad, ¿de qué me sirve mantener mi corazón limpio y mis manos lavadas en la inocencia” </a:t>
            </a:r>
            <a:r>
              <a:rPr lang="es-ES" sz="1400" b="1" dirty="0">
                <a:solidFill>
                  <a:srgbClr val="CCE4FF"/>
                </a:solidFill>
                <a:effectLst>
                  <a:outerShdw blurRad="38100" dist="38100" dir="2700000" algn="tl">
                    <a:srgbClr val="000000">
                      <a:alpha val="43137"/>
                    </a:srgbClr>
                  </a:outerShdw>
                </a:effectLst>
                <a:latin typeface="Comic Sans MS" panose="030F0702030302020204" pitchFamily="66" charset="0"/>
              </a:rPr>
              <a:t>(Salmo 73:13 </a:t>
            </a:r>
            <a:r>
              <a:rPr lang="es-ES" sz="1100" b="1" dirty="0" err="1">
                <a:solidFill>
                  <a:srgbClr val="CCE4FF"/>
                </a:solidFill>
                <a:effectLst>
                  <a:outerShdw blurRad="38100" dist="38100" dir="2700000" algn="tl">
                    <a:srgbClr val="000000">
                      <a:alpha val="43137"/>
                    </a:srgbClr>
                  </a:outerShdw>
                </a:effectLst>
                <a:latin typeface="Comic Sans MS" panose="030F0702030302020204" pitchFamily="66" charset="0"/>
              </a:rPr>
              <a:t>NVI</a:t>
            </a:r>
            <a:r>
              <a:rPr lang="es-ES" sz="1400" b="1" dirty="0">
                <a:solidFill>
                  <a:srgbClr val="CCE4FF"/>
                </a:solidFill>
                <a:effectLst>
                  <a:outerShdw blurRad="38100" dist="38100" dir="2700000" algn="tl">
                    <a:srgbClr val="000000">
                      <a:alpha val="43137"/>
                    </a:srgbClr>
                  </a:outerShdw>
                </a:effectLst>
                <a:latin typeface="Comic Sans MS" panose="030F0702030302020204" pitchFamily="66" charset="0"/>
              </a:rPr>
              <a:t>)</a:t>
            </a:r>
            <a:endParaRPr lang="es-ES" b="1" dirty="0">
              <a:solidFill>
                <a:srgbClr val="CCE4FF"/>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84FC4F25-0E20-5B8E-2346-BCD9AA13AB65}"/>
              </a:ext>
            </a:extLst>
          </p:cNvPr>
          <p:cNvSpPr txBox="1"/>
          <p:nvPr/>
        </p:nvSpPr>
        <p:spPr>
          <a:xfrm>
            <a:off x="2621756" y="1346128"/>
            <a:ext cx="7258050" cy="1015663"/>
          </a:xfrm>
          <a:prstGeom prst="rect">
            <a:avLst/>
          </a:prstGeom>
          <a:noFill/>
        </p:spPr>
        <p:txBody>
          <a:bodyPr wrap="square" rtlCol="0">
            <a:spAutoFit/>
          </a:bodyPr>
          <a:lstStyle/>
          <a:p>
            <a:pPr>
              <a:spcBef>
                <a:spcPts val="600"/>
              </a:spcBef>
            </a:pPr>
            <a:r>
              <a:rPr lang="es-ES" sz="2000" b="1" dirty="0"/>
              <a:t>Al ver cómo prosperaban los que hacían mal, mientras que él sufría a pesar de intentar hacer el bien, Asaf se preguntaba: ¿Vale la pena seguir siendo bueno? (Sal. 73:2-14).</a:t>
            </a:r>
          </a:p>
        </p:txBody>
      </p:sp>
      <p:pic>
        <p:nvPicPr>
          <p:cNvPr id="4" name="Imagen 3" descr="Imagen que contiene edificio, tabla, conjunto, hombre&#10;&#10;Descripción generada automáticamente">
            <a:extLst>
              <a:ext uri="{FF2B5EF4-FFF2-40B4-BE49-F238E27FC236}">
                <a16:creationId xmlns:a16="http://schemas.microsoft.com/office/drawing/2014/main" id="{46651CDC-5D5F-2BFE-AA7F-F905B8F0426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810626" y="3806406"/>
            <a:ext cx="3171826" cy="2888865"/>
          </a:xfrm>
          <a:prstGeom prst="snip2DiagRect">
            <a:avLst>
              <a:gd name="adj1" fmla="val 15826"/>
              <a:gd name="adj2" fmla="val 0"/>
            </a:avLst>
          </a:prstGeom>
          <a:solidFill>
            <a:srgbClr val="FFFFFF">
              <a:shade val="85000"/>
            </a:srgbClr>
          </a:solidFill>
          <a:ln w="38100" cap="sq">
            <a:solidFill>
              <a:schemeClr val="accent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Texto&#10;&#10;Descripción generada automáticamente con confianza baja">
            <a:extLst>
              <a:ext uri="{FF2B5EF4-FFF2-40B4-BE49-F238E27FC236}">
                <a16:creationId xmlns:a16="http://schemas.microsoft.com/office/drawing/2014/main" id="{E328C1F6-FC08-27D5-5791-1685DDE62A8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46207" y="1336654"/>
            <a:ext cx="2419351" cy="2419351"/>
          </a:xfrm>
          <a:prstGeom prst="snip2DiagRect">
            <a:avLst/>
          </a:prstGeom>
          <a:solidFill>
            <a:srgbClr val="FFFFFF">
              <a:shade val="85000"/>
            </a:srgbClr>
          </a:solidFill>
          <a:ln w="38100" cap="sq">
            <a:solidFill>
              <a:schemeClr val="accent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estrella, joven, etapa, agua&#10;&#10;Descripción generada automáticamente">
            <a:extLst>
              <a:ext uri="{FF2B5EF4-FFF2-40B4-BE49-F238E27FC236}">
                <a16:creationId xmlns:a16="http://schemas.microsoft.com/office/drawing/2014/main" id="{AEE20593-96E4-2C36-1752-58F496A4D6DE}"/>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flipH="1">
            <a:off x="9879806" y="1346128"/>
            <a:ext cx="2263140" cy="2282190"/>
          </a:xfrm>
          <a:prstGeom prst="ellipse">
            <a:avLst/>
          </a:prstGeom>
          <a:ln w="63500" cap="rnd">
            <a:solidFill>
              <a:schemeClr val="accent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sp>
        <p:nvSpPr>
          <p:cNvPr id="12" name="CuadroTexto 11">
            <a:extLst>
              <a:ext uri="{FF2B5EF4-FFF2-40B4-BE49-F238E27FC236}">
                <a16:creationId xmlns:a16="http://schemas.microsoft.com/office/drawing/2014/main" id="{4EBD7A57-5D95-3692-5179-2BB80FED6739}"/>
              </a:ext>
            </a:extLst>
          </p:cNvPr>
          <p:cNvSpPr txBox="1"/>
          <p:nvPr/>
        </p:nvSpPr>
        <p:spPr>
          <a:xfrm>
            <a:off x="209548" y="3756005"/>
            <a:ext cx="8534401" cy="1631216"/>
          </a:xfrm>
          <a:prstGeom prst="rect">
            <a:avLst/>
          </a:prstGeom>
          <a:noFill/>
        </p:spPr>
        <p:txBody>
          <a:bodyPr wrap="square">
            <a:spAutoFit/>
          </a:bodyPr>
          <a:lstStyle/>
          <a:p>
            <a:pPr>
              <a:spcBef>
                <a:spcPts val="600"/>
              </a:spcBef>
            </a:pPr>
            <a:r>
              <a:rPr lang="es-ES" sz="2000" b="1" dirty="0"/>
              <a:t>Imagina ahora que puedes ver todo lo que ocurre en todo el mundo de forma simultánea, incluso en el futuro. ¿Cómo cambiaría esto tu perspectiva? Así es Dios (</a:t>
            </a:r>
            <a:r>
              <a:rPr lang="es-ES" sz="2000" b="1" dirty="0" err="1"/>
              <a:t>Is</a:t>
            </a:r>
            <a:r>
              <a:rPr lang="es-ES" sz="2000" b="1" dirty="0"/>
              <a:t>. 55:8-9). No podemos entender sus decisiones porque no podemos ver lo que Él ve. Por eso, debemos confiar en Él.</a:t>
            </a:r>
          </a:p>
        </p:txBody>
      </p:sp>
      <p:sp>
        <p:nvSpPr>
          <p:cNvPr id="7" name="CuadroTexto 6">
            <a:extLst>
              <a:ext uri="{FF2B5EF4-FFF2-40B4-BE49-F238E27FC236}">
                <a16:creationId xmlns:a16="http://schemas.microsoft.com/office/drawing/2014/main" id="{81DB144D-7862-B3C6-21BD-DFA2B645DF8A}"/>
              </a:ext>
            </a:extLst>
          </p:cNvPr>
          <p:cNvSpPr txBox="1"/>
          <p:nvPr/>
        </p:nvSpPr>
        <p:spPr>
          <a:xfrm>
            <a:off x="2621756" y="2361791"/>
            <a:ext cx="7258050" cy="1323439"/>
          </a:xfrm>
          <a:prstGeom prst="rect">
            <a:avLst/>
          </a:prstGeom>
          <a:noFill/>
        </p:spPr>
        <p:txBody>
          <a:bodyPr wrap="square">
            <a:spAutoFit/>
          </a:bodyPr>
          <a:lstStyle/>
          <a:p>
            <a:pPr>
              <a:spcBef>
                <a:spcPts val="600"/>
              </a:spcBef>
            </a:pPr>
            <a:r>
              <a:rPr lang="es-ES" sz="2000" b="1" dirty="0"/>
              <a:t>Mientras andas por la calle, tan solo ves lo que te rodea. Pero desde un helicóptero se puede ver lo que ocurre en todas las calles adyacentes. ¿Cuál es la mejor perspectiva a la hora de decidir ir en una dirección u otra?</a:t>
            </a:r>
          </a:p>
        </p:txBody>
      </p:sp>
      <p:sp>
        <p:nvSpPr>
          <p:cNvPr id="11" name="CuadroTexto 10">
            <a:extLst>
              <a:ext uri="{FF2B5EF4-FFF2-40B4-BE49-F238E27FC236}">
                <a16:creationId xmlns:a16="http://schemas.microsoft.com/office/drawing/2014/main" id="{CB8740CF-4DDA-34E0-AD63-4B941BF264E5}"/>
              </a:ext>
            </a:extLst>
          </p:cNvPr>
          <p:cNvSpPr txBox="1"/>
          <p:nvPr/>
        </p:nvSpPr>
        <p:spPr>
          <a:xfrm>
            <a:off x="209548" y="5387221"/>
            <a:ext cx="8534400" cy="1323439"/>
          </a:xfrm>
          <a:prstGeom prst="rect">
            <a:avLst/>
          </a:prstGeom>
          <a:noFill/>
        </p:spPr>
        <p:txBody>
          <a:bodyPr wrap="square">
            <a:spAutoFit/>
          </a:bodyPr>
          <a:lstStyle/>
          <a:p>
            <a:pPr>
              <a:spcBef>
                <a:spcPts val="600"/>
              </a:spcBef>
            </a:pPr>
            <a:r>
              <a:rPr lang="es-ES" sz="2000" b="1" dirty="0"/>
              <a:t>Cuando Asaf miró desde la perspectiva revelada en el Santuario, exclamó: “Tan torpe era yo, que no entendía; […] Me has guiado según tu consejo, y después me recibirás en gloria. […] El acercarme a Dios es el bien” (Sal. 73:22-28). ¡Vale la pena seguir siendo bueno!</a:t>
            </a:r>
          </a:p>
        </p:txBody>
      </p:sp>
    </p:spTree>
    <p:extLst>
      <p:ext uri="{BB962C8B-B14F-4D97-AF65-F5344CB8AC3E}">
        <p14:creationId xmlns:p14="http://schemas.microsoft.com/office/powerpoint/2010/main" val="205077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Right)">
                                      <p:cBhvr>
                                        <p:cTn id="21" dur="500"/>
                                        <p:tgtEl>
                                          <p:spTgt spid="8"/>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heel(1)">
                                      <p:cBhvr>
                                        <p:cTn id="35" dur="750"/>
                                        <p:tgtEl>
                                          <p:spTgt spid="10"/>
                                        </p:tgtEl>
                                      </p:cBhvr>
                                    </p:animEffect>
                                  </p:childTnLst>
                                </p:cTn>
                              </p:par>
                            </p:childTnLst>
                          </p:cTn>
                        </p:par>
                        <p:par>
                          <p:cTn id="36" fill="hold">
                            <p:stCondLst>
                              <p:cond delay="750"/>
                            </p:stCondLst>
                            <p:childTnLst>
                              <p:par>
                                <p:cTn id="37" presetID="22" presetClass="entr" presetSubtype="8"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1+#ppt_w/2"/>
                                          </p:val>
                                        </p:tav>
                                        <p:tav tm="100000">
                                          <p:val>
                                            <p:strVal val="#ppt_x"/>
                                          </p:val>
                                        </p:tav>
                                      </p:tavLst>
                                    </p:anim>
                                    <p:anim calcmode="lin" valueType="num">
                                      <p:cBhvr additive="base">
                                        <p:cTn id="45" dur="500" fill="hold"/>
                                        <p:tgtEl>
                                          <p:spTgt spid="11"/>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1+#ppt_w/2"/>
                                          </p:val>
                                        </p:tav>
                                        <p:tav tm="100000">
                                          <p:val>
                                            <p:strVal val="#ppt_x"/>
                                          </p:val>
                                        </p:tav>
                                      </p:tavLst>
                                    </p:anim>
                                    <p:anim calcmode="lin" valueType="num">
                                      <p:cBhvr additive="base">
                                        <p:cTn id="49"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a:extLst>
            <a:ext uri="{FF2B5EF4-FFF2-40B4-BE49-F238E27FC236}">
              <a16:creationId xmlns:a16="http://schemas.microsoft.com/office/drawing/2014/main" id="{D20CF16D-9039-77F1-91CB-E54644B0FF2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55CF508-B476-D809-672F-DAD6CF2FA2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47B35EB6-6D30-F8AA-4E15-AB315FB93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4662" y="323519"/>
            <a:ext cx="4323899" cy="6212748"/>
          </a:xfrm>
          <a:custGeom>
            <a:avLst/>
            <a:gdLst>
              <a:gd name="connsiteX0" fmla="*/ 0 w 4323899"/>
              <a:gd name="connsiteY0" fmla="*/ 0 h 6212748"/>
              <a:gd name="connsiteX1" fmla="*/ 742501 w 4323899"/>
              <a:gd name="connsiteY1" fmla="*/ 0 h 6212748"/>
              <a:gd name="connsiteX2" fmla="*/ 4323899 w 4323899"/>
              <a:gd name="connsiteY2" fmla="*/ 0 h 6212748"/>
              <a:gd name="connsiteX3" fmla="*/ 4323899 w 4323899"/>
              <a:gd name="connsiteY3" fmla="*/ 2864954 h 6212748"/>
              <a:gd name="connsiteX4" fmla="*/ 880454 w 4323899"/>
              <a:gd name="connsiteY4" fmla="*/ 6212748 h 6212748"/>
              <a:gd name="connsiteX5" fmla="*/ 0 w 4323899"/>
              <a:gd name="connsiteY5" fmla="*/ 6212748 h 6212748"/>
              <a:gd name="connsiteX6" fmla="*/ 0 w 4323899"/>
              <a:gd name="connsiteY6" fmla="*/ 6210962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3899" h="6212748">
                <a:moveTo>
                  <a:pt x="0" y="0"/>
                </a:moveTo>
                <a:lnTo>
                  <a:pt x="742501" y="0"/>
                </a:lnTo>
                <a:lnTo>
                  <a:pt x="4323899" y="0"/>
                </a:lnTo>
                <a:lnTo>
                  <a:pt x="4323899" y="2864954"/>
                </a:lnTo>
                <a:lnTo>
                  <a:pt x="880454" y="6212748"/>
                </a:lnTo>
                <a:lnTo>
                  <a:pt x="0" y="6212748"/>
                </a:lnTo>
                <a:lnTo>
                  <a:pt x="0" y="6210962"/>
                </a:lnTo>
                <a:close/>
              </a:path>
            </a:pathLst>
          </a:custGeom>
          <a:solidFill>
            <a:schemeClr val="bg1">
              <a:alpha val="54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ight Triangle 14">
            <a:extLst>
              <a:ext uri="{FF2B5EF4-FFF2-40B4-BE49-F238E27FC236}">
                <a16:creationId xmlns:a16="http://schemas.microsoft.com/office/drawing/2014/main" id="{5C7105A7-2836-B8F7-3078-F1117B39AF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02D86A52-BB6A-DF7C-A97A-D33726CE8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38100">
            <a:solidFill>
              <a:srgbClr val="3C389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n 7" descr="Imagen que contiene hombre, tabla, sostener, monitor&#10;&#10;Descripción generada automáticamente">
            <a:extLst>
              <a:ext uri="{FF2B5EF4-FFF2-40B4-BE49-F238E27FC236}">
                <a16:creationId xmlns:a16="http://schemas.microsoft.com/office/drawing/2014/main" id="{00E5AAE3-54CF-115F-F437-19C9701B980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54310" y="806364"/>
            <a:ext cx="6527454" cy="6051636"/>
          </a:xfrm>
          <a:prstGeom prst="rect">
            <a:avLst/>
          </a:prstGeom>
          <a:effectLst/>
        </p:spPr>
      </p:pic>
      <p:sp>
        <p:nvSpPr>
          <p:cNvPr id="4" name="CuadroTexto 3">
            <a:extLst>
              <a:ext uri="{FF2B5EF4-FFF2-40B4-BE49-F238E27FC236}">
                <a16:creationId xmlns:a16="http://schemas.microsoft.com/office/drawing/2014/main" id="{2BD0E066-8130-65FB-E87F-865532797669}"/>
              </a:ext>
            </a:extLst>
          </p:cNvPr>
          <p:cNvSpPr txBox="1"/>
          <p:nvPr/>
        </p:nvSpPr>
        <p:spPr>
          <a:xfrm>
            <a:off x="7665396" y="806365"/>
            <a:ext cx="3784059" cy="3892096"/>
          </a:xfrm>
          <a:prstGeom prst="rect">
            <a:avLst/>
          </a:prstGeom>
          <a:noFill/>
        </p:spPr>
        <p:txBody>
          <a:bodyPr wrap="square">
            <a:prstTxWarp prst="textTriangleInverted">
              <a:avLst/>
            </a:prstTxWarp>
            <a:spAutoFit/>
            <a:scene3d>
              <a:camera prst="orthographicFront"/>
              <a:lightRig rig="threePt" dir="t"/>
            </a:scene3d>
            <a:sp3d extrusionH="57150">
              <a:bevelT h="25400" prst="softRound"/>
            </a:sp3d>
          </a:bodyPr>
          <a:lstStyle/>
          <a:p>
            <a:pPr algn="ctr"/>
            <a:r>
              <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50800" dist="38100" dir="2700000" algn="tl" rotWithShape="0">
                    <a:prstClr val="black">
                      <a:alpha val="40000"/>
                    </a:prstClr>
                  </a:outerShdw>
                </a:effectLst>
              </a:rPr>
              <a:t>EL MAL DESDE LA PERSPECTIVA DIVINA</a:t>
            </a:r>
          </a:p>
        </p:txBody>
      </p:sp>
    </p:spTree>
    <p:extLst>
      <p:ext uri="{BB962C8B-B14F-4D97-AF65-F5344CB8AC3E}">
        <p14:creationId xmlns:p14="http://schemas.microsoft.com/office/powerpoint/2010/main" val="31923013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432</TotalTime>
  <Words>1656</Words>
  <Application>Microsoft Office PowerPoint</Application>
  <PresentationFormat>Panorámica</PresentationFormat>
  <Paragraphs>58</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Aptos Display</vt:lpstr>
      <vt:lpstr>Comic Sans MS</vt:lpstr>
      <vt:lpstr>Aptos</vt:lpstr>
      <vt:lpstr>Constantia</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76</cp:revision>
  <dcterms:created xsi:type="dcterms:W3CDTF">2025-01-19T07:56:28Z</dcterms:created>
  <dcterms:modified xsi:type="dcterms:W3CDTF">2025-02-15T01:12:20Z</dcterms:modified>
</cp:coreProperties>
</file>