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93" r:id="rId3"/>
    <p:sldId id="286" r:id="rId4"/>
    <p:sldId id="294" r:id="rId5"/>
    <p:sldId id="295" r:id="rId6"/>
    <p:sldId id="259" r:id="rId7"/>
    <p:sldId id="296" r:id="rId8"/>
    <p:sldId id="261" r:id="rId9"/>
    <p:sldId id="297" r:id="rId10"/>
    <p:sldId id="263" r:id="rId11"/>
    <p:sldId id="298" r:id="rId12"/>
    <p:sldId id="287" r:id="rId13"/>
    <p:sldId id="291" r:id="rId14"/>
    <p:sldId id="299" r:id="rId15"/>
    <p:sldId id="289" r:id="rId16"/>
    <p:sldId id="290" r:id="rId17"/>
  </p:sldIdLst>
  <p:sldSz cx="12192000" cy="6858000"/>
  <p:notesSz cx="6858000" cy="9144000"/>
  <p:embeddedFontLst>
    <p:embeddedFont>
      <p:font typeface="Comic Sans MS" panose="030F0702030302020204" pitchFamily="66" charset="0"/>
      <p:regular r:id="rId18"/>
      <p:bold r:id="rId19"/>
      <p:italic r:id="rId20"/>
      <p:boldItalic r:id="rId21"/>
    </p:embeddedFont>
    <p:embeddedFont>
      <p:font typeface="Constantia" panose="02030602050306030303" pitchFamily="18" charset="0"/>
      <p:regular r:id="rId22"/>
      <p:bold r:id="rId23"/>
      <p:italic r:id="rId24"/>
      <p:boldItalic r:id="rId25"/>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ED9A"/>
    <a:srgbClr val="2B5315"/>
    <a:srgbClr val="B7924C"/>
    <a:srgbClr val="346519"/>
    <a:srgbClr val="132509"/>
    <a:srgbClr val="2C587B"/>
    <a:srgbClr val="E3D685"/>
    <a:srgbClr val="D6C14A"/>
    <a:srgbClr val="537400"/>
    <a:srgbClr val="9AD5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0" d="100"/>
          <a:sy n="90" d="100"/>
        </p:scale>
        <p:origin x="326"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font" Target="fonts/font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40A922-4828-47F1-9E69-85B7A887EA7F}" type="doc">
      <dgm:prSet loTypeId="urn:microsoft.com/office/officeart/2005/8/layout/process4" loCatId="list" qsTypeId="urn:microsoft.com/office/officeart/2005/8/quickstyle/simple5" qsCatId="simple" csTypeId="urn:microsoft.com/office/officeart/2005/8/colors/colorful5" csCatId="colorful" phldr="1"/>
      <dgm:spPr/>
      <dgm:t>
        <a:bodyPr/>
        <a:lstStyle/>
        <a:p>
          <a:endParaRPr lang="es-ES"/>
        </a:p>
      </dgm:t>
    </dgm:pt>
    <dgm:pt modelId="{A5FDA4FC-D37C-4A9E-B99C-4AC0682550F7}">
      <dgm:prSet custT="1"/>
      <dgm:spPr>
        <a:gradFill rotWithShape="0">
          <a:gsLst>
            <a:gs pos="0">
              <a:srgbClr val="CC6600">
                <a:hueOff val="0"/>
                <a:satOff val="0"/>
                <a:lumOff val="0"/>
                <a:alphaOff val="0"/>
                <a:satMod val="103000"/>
                <a:lumMod val="102000"/>
                <a:tint val="94000"/>
              </a:srgbClr>
            </a:gs>
            <a:gs pos="50000">
              <a:srgbClr val="CC6600">
                <a:hueOff val="0"/>
                <a:satOff val="0"/>
                <a:lumOff val="0"/>
                <a:alphaOff val="0"/>
                <a:satMod val="110000"/>
                <a:lumMod val="100000"/>
                <a:shade val="100000"/>
              </a:srgbClr>
            </a:gs>
            <a:gs pos="100000">
              <a:srgbClr val="CC6600">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170688" tIns="170688" rIns="170688" bIns="170688" numCol="1" spcCol="1270" anchor="ctr" anchorCtr="0"/>
        <a:lstStyle/>
        <a:p>
          <a:pPr marL="0" lvl="0" indent="0" algn="ctr" defTabSz="1066800">
            <a:lnSpc>
              <a:spcPct val="90000"/>
            </a:lnSpc>
            <a:spcBef>
              <a:spcPct val="0"/>
            </a:spcBef>
            <a:spcAft>
              <a:spcPct val="35000"/>
            </a:spcAft>
            <a:buNone/>
          </a:pPr>
          <a:r>
            <a:rPr lang="es-ES" sz="2400" b="1" kern="1200" dirty="0">
              <a:ln>
                <a:solidFill>
                  <a:srgbClr val="CC6600">
                    <a:lumMod val="50000"/>
                  </a:srgbClr>
                </a:solidFill>
              </a:ln>
              <a:solidFill>
                <a:prstClr val="white"/>
              </a:solidFill>
              <a:effectLst>
                <a:outerShdw blurRad="38100" dist="38100" dir="2700000" algn="tl">
                  <a:srgbClr val="000000">
                    <a:alpha val="43137"/>
                  </a:srgbClr>
                </a:outerShdw>
              </a:effectLst>
              <a:latin typeface="Aptos" panose="02110004020202020204"/>
              <a:ea typeface="+mn-ea"/>
              <a:cs typeface="+mn-cs"/>
            </a:rPr>
            <a:t>DIOS SOBERANO</a:t>
          </a:r>
        </a:p>
      </dgm:t>
    </dgm:pt>
    <dgm:pt modelId="{B3207A15-F8BC-4D34-815D-249981EF7D68}" type="parTrans" cxnId="{4F4E9511-DFEE-4292-953F-7419F57521FB}">
      <dgm:prSet/>
      <dgm:spPr/>
      <dgm:t>
        <a:bodyPr/>
        <a:lstStyle/>
        <a:p>
          <a:endParaRPr lang="es-ES" sz="2000"/>
        </a:p>
      </dgm:t>
    </dgm:pt>
    <dgm:pt modelId="{EAB6D563-01C7-42FF-A83D-9C64EA9A8608}" type="sibTrans" cxnId="{4F4E9511-DFEE-4292-953F-7419F57521FB}">
      <dgm:prSet/>
      <dgm:spPr/>
      <dgm:t>
        <a:bodyPr/>
        <a:lstStyle/>
        <a:p>
          <a:endParaRPr lang="es-ES" sz="2000"/>
        </a:p>
      </dgm:t>
    </dgm:pt>
    <dgm:pt modelId="{4006B1D3-2E33-41D6-A849-700E11F721D5}">
      <dgm:prSet custT="1"/>
      <dgm:spPr>
        <a:solidFill>
          <a:srgbClr val="CC6600">
            <a:tint val="40000"/>
            <a:alpha val="90000"/>
            <a:hueOff val="0"/>
            <a:satOff val="0"/>
            <a:lumOff val="0"/>
            <a:alphaOff val="0"/>
          </a:srgbClr>
        </a:solidFill>
        <a:ln w="12700" cap="flat" cmpd="sng" algn="ctr">
          <a:solidFill>
            <a:prstClr val="black">
              <a:alpha val="90000"/>
            </a:prstClr>
          </a:solidFill>
          <a:prstDash val="solid"/>
          <a:miter lim="800000"/>
        </a:ln>
        <a:effectLst/>
      </dgm:spPr>
      <dgm:t>
        <a:bodyPr spcFirstLastPara="0" vert="horz" wrap="square" lIns="142240" tIns="25400" rIns="142240" bIns="25400" numCol="1" spcCol="1270" anchor="ctr" anchorCtr="0"/>
        <a:lstStyle/>
        <a:p>
          <a:pPr marL="0" lvl="0" indent="0" algn="ctr" defTabSz="889000">
            <a:lnSpc>
              <a:spcPct val="90000"/>
            </a:lnSpc>
            <a:spcBef>
              <a:spcPct val="0"/>
            </a:spcBef>
            <a:spcAft>
              <a:spcPct val="35000"/>
            </a:spcAft>
            <a:buNone/>
          </a:pPr>
          <a:r>
            <a:rPr lang="es-ES" sz="2000" b="1" kern="1200">
              <a:solidFill>
                <a:prstClr val="black">
                  <a:hueOff val="0"/>
                  <a:satOff val="0"/>
                  <a:lumOff val="0"/>
                  <a:alphaOff val="0"/>
                </a:prstClr>
              </a:solidFill>
              <a:latin typeface="Aptos" panose="02110004020202020204"/>
              <a:ea typeface="+mn-ea"/>
              <a:cs typeface="+mn-cs"/>
            </a:rPr>
            <a:t>¿Todo lo que sucede es voluntad de Dios?</a:t>
          </a:r>
        </a:p>
      </dgm:t>
    </dgm:pt>
    <dgm:pt modelId="{2AE5E273-CE70-4A1E-8DA1-D877E953EA9C}" type="parTrans" cxnId="{46BBFD80-0035-408A-8378-6BA0836C6484}">
      <dgm:prSet/>
      <dgm:spPr/>
      <dgm:t>
        <a:bodyPr/>
        <a:lstStyle/>
        <a:p>
          <a:endParaRPr lang="es-ES" sz="2000"/>
        </a:p>
      </dgm:t>
    </dgm:pt>
    <dgm:pt modelId="{7FB9EDE2-47F2-4324-82B7-26C8951328B6}" type="sibTrans" cxnId="{46BBFD80-0035-408A-8378-6BA0836C6484}">
      <dgm:prSet/>
      <dgm:spPr/>
      <dgm:t>
        <a:bodyPr/>
        <a:lstStyle/>
        <a:p>
          <a:endParaRPr lang="es-ES" sz="2000"/>
        </a:p>
      </dgm:t>
    </dgm:pt>
    <dgm:pt modelId="{CA2BDBF2-D46B-4847-9F6A-E80FBED3E987}">
      <dgm:prSet custT="1"/>
      <dgm:spPr>
        <a:solidFill>
          <a:srgbClr val="00CC99"/>
        </a:solidFill>
        <a:ln>
          <a:noFill/>
        </a:ln>
        <a:effectLst>
          <a:outerShdw blurRad="57150" dist="19050" dir="5400000" algn="ctr" rotWithShape="0">
            <a:srgbClr val="000000">
              <a:alpha val="63000"/>
            </a:srgbClr>
          </a:outerShdw>
        </a:effectLst>
      </dgm:spPr>
      <dgm:t>
        <a:bodyPr spcFirstLastPara="0" vert="horz" wrap="square" lIns="170688" tIns="170688" rIns="170688" bIns="170688" numCol="1" spcCol="1270" anchor="ctr" anchorCtr="0"/>
        <a:lstStyle/>
        <a:p>
          <a:pPr marL="0" lvl="0" indent="0" algn="ctr" defTabSz="1066800">
            <a:lnSpc>
              <a:spcPct val="90000"/>
            </a:lnSpc>
            <a:spcBef>
              <a:spcPct val="0"/>
            </a:spcBef>
            <a:spcAft>
              <a:spcPct val="35000"/>
            </a:spcAft>
            <a:buNone/>
          </a:pPr>
          <a:r>
            <a:rPr lang="es-ES" sz="2400" b="1" kern="1200" dirty="0">
              <a:ln>
                <a:solidFill>
                  <a:srgbClr val="00CC99">
                    <a:lumMod val="50000"/>
                  </a:srgbClr>
                </a:solidFill>
              </a:ln>
              <a:solidFill>
                <a:prstClr val="white"/>
              </a:solidFill>
              <a:effectLst>
                <a:outerShdw blurRad="38100" dist="38100" dir="2700000" algn="tl">
                  <a:srgbClr val="000000">
                    <a:alpha val="43137"/>
                  </a:srgbClr>
                </a:outerShdw>
              </a:effectLst>
              <a:latin typeface="Aptos" panose="02110004020202020204"/>
              <a:ea typeface="+mn-ea"/>
              <a:cs typeface="+mn-cs"/>
            </a:rPr>
            <a:t>DIOS TODOPODEROSO</a:t>
          </a:r>
        </a:p>
      </dgm:t>
    </dgm:pt>
    <dgm:pt modelId="{080C9AC4-E26D-40E2-9EB7-210ED0340A11}" type="parTrans" cxnId="{5DAE3D1D-908D-4A11-BF98-BAB50EA4C00C}">
      <dgm:prSet/>
      <dgm:spPr/>
      <dgm:t>
        <a:bodyPr/>
        <a:lstStyle/>
        <a:p>
          <a:endParaRPr lang="es-ES" sz="2000"/>
        </a:p>
      </dgm:t>
    </dgm:pt>
    <dgm:pt modelId="{9386C228-4A47-41C2-998A-74BB36BAC2A2}" type="sibTrans" cxnId="{5DAE3D1D-908D-4A11-BF98-BAB50EA4C00C}">
      <dgm:prSet/>
      <dgm:spPr/>
      <dgm:t>
        <a:bodyPr/>
        <a:lstStyle/>
        <a:p>
          <a:endParaRPr lang="es-ES" sz="2000"/>
        </a:p>
      </dgm:t>
    </dgm:pt>
    <dgm:pt modelId="{023200D2-C156-4834-90AB-9B91839CB5DF}">
      <dgm:prSet custT="1"/>
      <dgm:spPr>
        <a:solidFill>
          <a:srgbClr val="CC6600">
            <a:tint val="40000"/>
            <a:alpha val="90000"/>
            <a:hueOff val="5167889"/>
            <a:satOff val="13284"/>
            <a:lumOff val="1490"/>
            <a:alphaOff val="0"/>
          </a:srgbClr>
        </a:solidFill>
        <a:ln w="12700" cap="flat" cmpd="sng" algn="ctr">
          <a:solidFill>
            <a:prstClr val="black">
              <a:alpha val="90000"/>
            </a:prstClr>
          </a:solidFill>
          <a:prstDash val="solid"/>
          <a:miter lim="800000"/>
        </a:ln>
        <a:effectLst/>
      </dgm:spPr>
      <dgm:t>
        <a:bodyPr spcFirstLastPara="0" vert="horz" wrap="square" lIns="142240" tIns="25400" rIns="142240" bIns="25400" numCol="1" spcCol="1270" anchor="ctr" anchorCtr="0"/>
        <a:lstStyle/>
        <a:p>
          <a:pPr marL="0" lvl="0" indent="0" algn="ctr" defTabSz="889000">
            <a:lnSpc>
              <a:spcPct val="90000"/>
            </a:lnSpc>
            <a:spcBef>
              <a:spcPct val="0"/>
            </a:spcBef>
            <a:spcAft>
              <a:spcPct val="35000"/>
            </a:spcAft>
            <a:buNone/>
          </a:pPr>
          <a:r>
            <a:rPr lang="es-ES" sz="2000" b="1" kern="1200">
              <a:solidFill>
                <a:prstClr val="black">
                  <a:hueOff val="0"/>
                  <a:satOff val="0"/>
                  <a:lumOff val="0"/>
                  <a:alphaOff val="0"/>
                </a:prstClr>
              </a:solidFill>
              <a:latin typeface="Aptos" panose="02110004020202020204"/>
              <a:ea typeface="+mn-ea"/>
              <a:cs typeface="+mn-cs"/>
            </a:rPr>
            <a:t>¿Hay algo imposible para Dios?</a:t>
          </a:r>
        </a:p>
      </dgm:t>
    </dgm:pt>
    <dgm:pt modelId="{F0A80752-2B0B-4B94-9E9C-EE3E43D502E5}" type="parTrans" cxnId="{6A57D391-2800-4D1A-9CD1-0CE77210ACA9}">
      <dgm:prSet/>
      <dgm:spPr/>
      <dgm:t>
        <a:bodyPr/>
        <a:lstStyle/>
        <a:p>
          <a:endParaRPr lang="es-ES" sz="2000"/>
        </a:p>
      </dgm:t>
    </dgm:pt>
    <dgm:pt modelId="{174205F8-140C-41CF-ADCF-743AB28DEA1F}" type="sibTrans" cxnId="{6A57D391-2800-4D1A-9CD1-0CE77210ACA9}">
      <dgm:prSet/>
      <dgm:spPr/>
      <dgm:t>
        <a:bodyPr/>
        <a:lstStyle/>
        <a:p>
          <a:endParaRPr lang="es-ES" sz="2000"/>
        </a:p>
      </dgm:t>
    </dgm:pt>
    <dgm:pt modelId="{BEACA5CD-233B-4FDC-864D-CD6879452F28}">
      <dgm:prSet custT="1"/>
      <dgm:spPr/>
      <dgm:t>
        <a:bodyPr/>
        <a:lstStyle/>
        <a:p>
          <a:r>
            <a:rPr lang="es-ES" sz="2400" b="1" dirty="0">
              <a:ln>
                <a:solidFill>
                  <a:schemeClr val="accent3">
                    <a:lumMod val="50000"/>
                  </a:schemeClr>
                </a:solidFill>
              </a:ln>
              <a:effectLst>
                <a:outerShdw blurRad="38100" dist="38100" dir="2700000" algn="tl">
                  <a:srgbClr val="000000">
                    <a:alpha val="43137"/>
                  </a:srgbClr>
                </a:outerShdw>
              </a:effectLst>
            </a:rPr>
            <a:t>DIOS DE LIBERTAD</a:t>
          </a:r>
          <a:endParaRPr lang="es-ES" sz="2400" dirty="0">
            <a:ln>
              <a:solidFill>
                <a:schemeClr val="accent3">
                  <a:lumMod val="50000"/>
                </a:schemeClr>
              </a:solidFill>
            </a:ln>
            <a:effectLst>
              <a:outerShdw blurRad="38100" dist="38100" dir="2700000" algn="tl">
                <a:srgbClr val="000000">
                  <a:alpha val="43137"/>
                </a:srgbClr>
              </a:outerShdw>
            </a:effectLst>
          </a:endParaRPr>
        </a:p>
      </dgm:t>
    </dgm:pt>
    <dgm:pt modelId="{7C00CE50-5A33-4C2C-A0A9-AFCAD7707993}" type="parTrans" cxnId="{264EB23D-30E5-4883-9B52-D94798D8A52A}">
      <dgm:prSet/>
      <dgm:spPr/>
      <dgm:t>
        <a:bodyPr/>
        <a:lstStyle/>
        <a:p>
          <a:endParaRPr lang="es-ES" sz="2000"/>
        </a:p>
      </dgm:t>
    </dgm:pt>
    <dgm:pt modelId="{9652F503-6C6C-461F-9670-AF3769212B32}" type="sibTrans" cxnId="{264EB23D-30E5-4883-9B52-D94798D8A52A}">
      <dgm:prSet/>
      <dgm:spPr/>
      <dgm:t>
        <a:bodyPr/>
        <a:lstStyle/>
        <a:p>
          <a:endParaRPr lang="es-ES" sz="2000"/>
        </a:p>
      </dgm:t>
    </dgm:pt>
    <dgm:pt modelId="{BA8F5CCE-67A8-4B19-801A-4CDBD81AF88D}">
      <dgm:prSet custT="1"/>
      <dgm:spPr>
        <a:ln>
          <a:solidFill>
            <a:schemeClr val="tx1">
              <a:alpha val="90000"/>
            </a:schemeClr>
          </a:solidFill>
        </a:ln>
      </dgm:spPr>
      <dgm:t>
        <a:bodyPr/>
        <a:lstStyle/>
        <a:p>
          <a:r>
            <a:rPr lang="es-ES" sz="2000" b="1"/>
            <a:t>¿Es Dios responsable de nuestros actos?</a:t>
          </a:r>
          <a:endParaRPr lang="es-ES" sz="2000"/>
        </a:p>
      </dgm:t>
    </dgm:pt>
    <dgm:pt modelId="{AC50AD7D-37FA-4552-9BEB-5753D688805D}" type="parTrans" cxnId="{DE6C9D8D-44EF-4632-9454-EFCF6C88272F}">
      <dgm:prSet/>
      <dgm:spPr/>
      <dgm:t>
        <a:bodyPr/>
        <a:lstStyle/>
        <a:p>
          <a:endParaRPr lang="es-ES" sz="2000"/>
        </a:p>
      </dgm:t>
    </dgm:pt>
    <dgm:pt modelId="{9610302F-74F1-41B5-8130-6B005159CA76}" type="sibTrans" cxnId="{DE6C9D8D-44EF-4632-9454-EFCF6C88272F}">
      <dgm:prSet/>
      <dgm:spPr/>
      <dgm:t>
        <a:bodyPr/>
        <a:lstStyle/>
        <a:p>
          <a:endParaRPr lang="es-ES" sz="2000"/>
        </a:p>
      </dgm:t>
    </dgm:pt>
    <dgm:pt modelId="{CD949456-3639-4FA5-BFAA-3D418534FCA8}">
      <dgm:prSet custT="1"/>
      <dgm:spPr>
        <a:gradFill rotWithShape="0">
          <a:gsLst>
            <a:gs pos="0">
              <a:srgbClr val="CC6600">
                <a:hueOff val="14767577"/>
                <a:satOff val="0"/>
                <a:lumOff val="25735"/>
                <a:alphaOff val="0"/>
                <a:satMod val="103000"/>
                <a:lumMod val="102000"/>
                <a:tint val="94000"/>
              </a:srgbClr>
            </a:gs>
            <a:gs pos="50000">
              <a:srgbClr val="CC6600">
                <a:hueOff val="14767577"/>
                <a:satOff val="0"/>
                <a:lumOff val="25735"/>
                <a:alphaOff val="0"/>
                <a:satMod val="110000"/>
                <a:lumMod val="100000"/>
                <a:shade val="100000"/>
              </a:srgbClr>
            </a:gs>
            <a:gs pos="100000">
              <a:srgbClr val="CC6600">
                <a:hueOff val="14767577"/>
                <a:satOff val="0"/>
                <a:lumOff val="25735"/>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170688" tIns="170688" rIns="170688" bIns="170688" numCol="1" spcCol="1270" anchor="ctr" anchorCtr="0"/>
        <a:lstStyle/>
        <a:p>
          <a:pPr marL="0" lvl="0" indent="0" algn="ctr" defTabSz="1066800">
            <a:lnSpc>
              <a:spcPct val="90000"/>
            </a:lnSpc>
            <a:spcBef>
              <a:spcPct val="0"/>
            </a:spcBef>
            <a:spcAft>
              <a:spcPct val="35000"/>
            </a:spcAft>
            <a:buNone/>
          </a:pPr>
          <a:r>
            <a:rPr lang="es-ES" sz="2400" b="1" kern="1200" dirty="0">
              <a:ln>
                <a:solidFill>
                  <a:srgbClr val="9900FF">
                    <a:lumMod val="50000"/>
                  </a:srgbClr>
                </a:solidFill>
              </a:ln>
              <a:solidFill>
                <a:prstClr val="white"/>
              </a:solidFill>
              <a:effectLst>
                <a:outerShdw blurRad="38100" dist="38100" dir="2700000" algn="tl">
                  <a:srgbClr val="000000">
                    <a:alpha val="43137"/>
                  </a:srgbClr>
                </a:outerShdw>
              </a:effectLst>
              <a:latin typeface="Aptos" panose="02110004020202020204"/>
              <a:ea typeface="+mn-ea"/>
              <a:cs typeface="+mn-cs"/>
            </a:rPr>
            <a:t>DIOS DE PREDESTINACIÓN</a:t>
          </a:r>
        </a:p>
      </dgm:t>
    </dgm:pt>
    <dgm:pt modelId="{87ED568E-B9F3-48B8-A278-E61B7672B975}" type="parTrans" cxnId="{92C17BBF-6E97-48BF-9F6E-43AEE13D66FF}">
      <dgm:prSet/>
      <dgm:spPr/>
      <dgm:t>
        <a:bodyPr/>
        <a:lstStyle/>
        <a:p>
          <a:endParaRPr lang="es-ES" sz="2000"/>
        </a:p>
      </dgm:t>
    </dgm:pt>
    <dgm:pt modelId="{040A5779-FB31-4B7B-A391-025C3619201F}" type="sibTrans" cxnId="{92C17BBF-6E97-48BF-9F6E-43AEE13D66FF}">
      <dgm:prSet/>
      <dgm:spPr/>
      <dgm:t>
        <a:bodyPr/>
        <a:lstStyle/>
        <a:p>
          <a:endParaRPr lang="es-ES" sz="2000"/>
        </a:p>
      </dgm:t>
    </dgm:pt>
    <dgm:pt modelId="{47319AFC-AB72-404C-B4EE-BE30C99AA79C}">
      <dgm:prSet custT="1"/>
      <dgm:spPr>
        <a:solidFill>
          <a:srgbClr val="CC6600">
            <a:tint val="40000"/>
            <a:alpha val="90000"/>
            <a:hueOff val="15503668"/>
            <a:satOff val="39853"/>
            <a:lumOff val="4469"/>
            <a:alphaOff val="0"/>
          </a:srgbClr>
        </a:solidFill>
        <a:ln w="12700" cap="flat" cmpd="sng" algn="ctr">
          <a:solidFill>
            <a:prstClr val="black">
              <a:alpha val="90000"/>
            </a:prstClr>
          </a:solidFill>
          <a:prstDash val="solid"/>
          <a:miter lim="800000"/>
        </a:ln>
        <a:effectLst/>
      </dgm:spPr>
      <dgm:t>
        <a:bodyPr spcFirstLastPara="0" vert="horz" wrap="square" lIns="142240" tIns="25400" rIns="142240" bIns="25400" numCol="1" spcCol="1270" anchor="ctr" anchorCtr="0"/>
        <a:lstStyle/>
        <a:p>
          <a:pPr marL="0" lvl="0" indent="0" algn="ctr" defTabSz="889000">
            <a:lnSpc>
              <a:spcPct val="90000"/>
            </a:lnSpc>
            <a:spcBef>
              <a:spcPct val="0"/>
            </a:spcBef>
            <a:spcAft>
              <a:spcPct val="35000"/>
            </a:spcAft>
            <a:buNone/>
          </a:pPr>
          <a:r>
            <a:rPr lang="es-ES" sz="2000" b="1" kern="1200">
              <a:solidFill>
                <a:prstClr val="black">
                  <a:hueOff val="0"/>
                  <a:satOff val="0"/>
                  <a:lumOff val="0"/>
                  <a:alphaOff val="0"/>
                </a:prstClr>
              </a:solidFill>
              <a:latin typeface="Aptos" panose="02110004020202020204"/>
              <a:ea typeface="+mn-ea"/>
              <a:cs typeface="+mn-cs"/>
            </a:rPr>
            <a:t>¿Determina Dios quién se salva y quién no?</a:t>
          </a:r>
        </a:p>
      </dgm:t>
    </dgm:pt>
    <dgm:pt modelId="{E8CD8401-EB4B-4AB8-8469-17BA9417143B}" type="parTrans" cxnId="{02BD4DC1-FB94-4188-9D4F-F7E8A6156813}">
      <dgm:prSet/>
      <dgm:spPr/>
      <dgm:t>
        <a:bodyPr/>
        <a:lstStyle/>
        <a:p>
          <a:endParaRPr lang="es-ES" sz="2000"/>
        </a:p>
      </dgm:t>
    </dgm:pt>
    <dgm:pt modelId="{CF0BDFAA-0378-4CF2-8202-D3772E29E552}" type="sibTrans" cxnId="{02BD4DC1-FB94-4188-9D4F-F7E8A6156813}">
      <dgm:prSet/>
      <dgm:spPr/>
      <dgm:t>
        <a:bodyPr/>
        <a:lstStyle/>
        <a:p>
          <a:endParaRPr lang="es-ES" sz="2000"/>
        </a:p>
      </dgm:t>
    </dgm:pt>
    <dgm:pt modelId="{F696AFBD-2352-4203-A109-865927109789}">
      <dgm:prSet custT="1"/>
      <dgm:spPr>
        <a:gradFill rotWithShape="0">
          <a:gsLst>
            <a:gs pos="0">
              <a:srgbClr val="CC6600">
                <a:hueOff val="19690102"/>
                <a:satOff val="0"/>
                <a:lumOff val="34314"/>
                <a:alphaOff val="0"/>
                <a:satMod val="103000"/>
                <a:lumMod val="102000"/>
                <a:tint val="94000"/>
              </a:srgbClr>
            </a:gs>
            <a:gs pos="50000">
              <a:srgbClr val="CC6600">
                <a:hueOff val="19690102"/>
                <a:satOff val="0"/>
                <a:lumOff val="34314"/>
                <a:alphaOff val="0"/>
                <a:satMod val="110000"/>
                <a:lumMod val="100000"/>
                <a:shade val="100000"/>
              </a:srgbClr>
            </a:gs>
            <a:gs pos="100000">
              <a:srgbClr val="CC6600">
                <a:hueOff val="19690102"/>
                <a:satOff val="0"/>
                <a:lumOff val="34314"/>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170688" tIns="170688" rIns="170688" bIns="170688" numCol="1" spcCol="1270" anchor="ctr" anchorCtr="0"/>
        <a:lstStyle/>
        <a:p>
          <a:pPr marL="0" lvl="0" indent="0" algn="ctr" defTabSz="1066800">
            <a:lnSpc>
              <a:spcPct val="90000"/>
            </a:lnSpc>
            <a:spcBef>
              <a:spcPct val="0"/>
            </a:spcBef>
            <a:spcAft>
              <a:spcPct val="35000"/>
            </a:spcAft>
            <a:buNone/>
          </a:pPr>
          <a:r>
            <a:rPr lang="es-ES" sz="2400" b="1" kern="1200" dirty="0">
              <a:ln>
                <a:solidFill>
                  <a:srgbClr val="FF7C80">
                    <a:lumMod val="50000"/>
                  </a:srgbClr>
                </a:solidFill>
              </a:ln>
              <a:solidFill>
                <a:prstClr val="white"/>
              </a:solidFill>
              <a:effectLst>
                <a:outerShdw blurRad="38100" dist="38100" dir="2700000" algn="tl">
                  <a:srgbClr val="000000">
                    <a:alpha val="43137"/>
                  </a:srgbClr>
                </a:outerShdw>
              </a:effectLst>
              <a:latin typeface="Aptos" panose="02110004020202020204"/>
              <a:ea typeface="+mn-ea"/>
              <a:cs typeface="+mn-cs"/>
            </a:rPr>
            <a:t>DIOS VICTORIOSO</a:t>
          </a:r>
        </a:p>
      </dgm:t>
    </dgm:pt>
    <dgm:pt modelId="{F009D093-4A1B-4517-8F7C-5F01F2D31324}" type="parTrans" cxnId="{01ED3221-4115-4BB0-89CF-24835BBD2DFA}">
      <dgm:prSet/>
      <dgm:spPr/>
      <dgm:t>
        <a:bodyPr/>
        <a:lstStyle/>
        <a:p>
          <a:endParaRPr lang="es-ES" sz="2000"/>
        </a:p>
      </dgm:t>
    </dgm:pt>
    <dgm:pt modelId="{E09C4311-E66B-4960-A41F-FF7A39819168}" type="sibTrans" cxnId="{01ED3221-4115-4BB0-89CF-24835BBD2DFA}">
      <dgm:prSet/>
      <dgm:spPr/>
      <dgm:t>
        <a:bodyPr/>
        <a:lstStyle/>
        <a:p>
          <a:endParaRPr lang="es-ES" sz="2000"/>
        </a:p>
      </dgm:t>
    </dgm:pt>
    <dgm:pt modelId="{EACBD0E8-05BA-4FFF-9980-577452677FA5}">
      <dgm:prSet custT="1"/>
      <dgm:spPr>
        <a:solidFill>
          <a:srgbClr val="CC6600">
            <a:tint val="40000"/>
            <a:alpha val="90000"/>
            <a:hueOff val="20671556"/>
            <a:satOff val="53137"/>
            <a:lumOff val="5959"/>
            <a:alphaOff val="0"/>
          </a:srgbClr>
        </a:solidFill>
        <a:ln w="12700" cap="flat" cmpd="sng" algn="ctr">
          <a:solidFill>
            <a:prstClr val="black">
              <a:alpha val="90000"/>
            </a:prstClr>
          </a:solidFill>
          <a:prstDash val="solid"/>
          <a:miter lim="800000"/>
        </a:ln>
        <a:effectLst/>
      </dgm:spPr>
      <dgm:t>
        <a:bodyPr spcFirstLastPara="0" vert="horz" wrap="square" lIns="142240" tIns="25400" rIns="142240" bIns="25400" numCol="1" spcCol="1270" anchor="ctr" anchorCtr="0"/>
        <a:lstStyle/>
        <a:p>
          <a:pPr marL="0" lvl="0" indent="0" algn="ctr" defTabSz="889000">
            <a:lnSpc>
              <a:spcPct val="90000"/>
            </a:lnSpc>
            <a:spcBef>
              <a:spcPct val="0"/>
            </a:spcBef>
            <a:spcAft>
              <a:spcPct val="35000"/>
            </a:spcAft>
            <a:buNone/>
          </a:pPr>
          <a:r>
            <a:rPr lang="es-ES" sz="2000" b="1" kern="1200">
              <a:solidFill>
                <a:prstClr val="black">
                  <a:hueOff val="0"/>
                  <a:satOff val="0"/>
                  <a:lumOff val="0"/>
                  <a:alphaOff val="0"/>
                </a:prstClr>
              </a:solidFill>
              <a:latin typeface="Aptos" panose="02110004020202020204"/>
              <a:ea typeface="+mn-ea"/>
              <a:cs typeface="+mn-cs"/>
            </a:rPr>
            <a:t>¿Tiene Dios el control de este mundo?</a:t>
          </a:r>
        </a:p>
      </dgm:t>
    </dgm:pt>
    <dgm:pt modelId="{356F81EF-345D-43BC-B873-2BB7ADCAFC96}" type="parTrans" cxnId="{623BAA0E-05E3-4D74-9883-0CFD7A9D18F2}">
      <dgm:prSet/>
      <dgm:spPr/>
      <dgm:t>
        <a:bodyPr/>
        <a:lstStyle/>
        <a:p>
          <a:endParaRPr lang="es-ES" sz="2000"/>
        </a:p>
      </dgm:t>
    </dgm:pt>
    <dgm:pt modelId="{555014F1-F614-4CCF-98E4-17BB29C03CE5}" type="sibTrans" cxnId="{623BAA0E-05E3-4D74-9883-0CFD7A9D18F2}">
      <dgm:prSet/>
      <dgm:spPr/>
      <dgm:t>
        <a:bodyPr/>
        <a:lstStyle/>
        <a:p>
          <a:endParaRPr lang="es-ES" sz="2000"/>
        </a:p>
      </dgm:t>
    </dgm:pt>
    <dgm:pt modelId="{D0F08DCD-F483-4EC7-90D0-5F75A9601D7A}" type="pres">
      <dgm:prSet presAssocID="{3040A922-4828-47F1-9E69-85B7A887EA7F}" presName="Name0" presStyleCnt="0">
        <dgm:presLayoutVars>
          <dgm:dir/>
          <dgm:animLvl val="lvl"/>
          <dgm:resizeHandles val="exact"/>
        </dgm:presLayoutVars>
      </dgm:prSet>
      <dgm:spPr/>
    </dgm:pt>
    <dgm:pt modelId="{0E6734AE-A77B-40EF-BF17-6799D549B661}" type="pres">
      <dgm:prSet presAssocID="{F696AFBD-2352-4203-A109-865927109789}" presName="boxAndChildren" presStyleCnt="0"/>
      <dgm:spPr/>
    </dgm:pt>
    <dgm:pt modelId="{575C6C2C-0A38-4F0C-83CC-9EF37650E066}" type="pres">
      <dgm:prSet presAssocID="{F696AFBD-2352-4203-A109-865927109789}" presName="parentTextBox" presStyleLbl="node1" presStyleIdx="0" presStyleCnt="5"/>
      <dgm:spPr/>
    </dgm:pt>
    <dgm:pt modelId="{A3780140-BF8E-4246-8F4B-AE926011ECFF}" type="pres">
      <dgm:prSet presAssocID="{F696AFBD-2352-4203-A109-865927109789}" presName="entireBox" presStyleLbl="node1" presStyleIdx="0" presStyleCnt="5"/>
      <dgm:spPr>
        <a:xfrm>
          <a:off x="0" y="5529835"/>
          <a:ext cx="5943600" cy="907215"/>
        </a:xfrm>
        <a:prstGeom prst="rect">
          <a:avLst/>
        </a:prstGeom>
      </dgm:spPr>
    </dgm:pt>
    <dgm:pt modelId="{83F43F9D-4E4A-419F-B958-DC9D2310D5D1}" type="pres">
      <dgm:prSet presAssocID="{F696AFBD-2352-4203-A109-865927109789}" presName="descendantBox" presStyleCnt="0"/>
      <dgm:spPr/>
    </dgm:pt>
    <dgm:pt modelId="{3E1CE991-01A1-4138-8E17-0DEE2D5AE1FF}" type="pres">
      <dgm:prSet presAssocID="{EACBD0E8-05BA-4FFF-9980-577452677FA5}" presName="childTextBox" presStyleLbl="fgAccFollowNode1" presStyleIdx="0" presStyleCnt="5">
        <dgm:presLayoutVars>
          <dgm:bulletEnabled val="1"/>
        </dgm:presLayoutVars>
      </dgm:prSet>
      <dgm:spPr>
        <a:xfrm>
          <a:off x="0" y="6001587"/>
          <a:ext cx="5943600" cy="417319"/>
        </a:xfrm>
        <a:prstGeom prst="rect">
          <a:avLst/>
        </a:prstGeom>
      </dgm:spPr>
    </dgm:pt>
    <dgm:pt modelId="{4EFB5A64-0A4E-48C6-8124-22DE942D2778}" type="pres">
      <dgm:prSet presAssocID="{040A5779-FB31-4B7B-A391-025C3619201F}" presName="sp" presStyleCnt="0"/>
      <dgm:spPr/>
    </dgm:pt>
    <dgm:pt modelId="{13806D85-9E52-4092-B573-36F26086E153}" type="pres">
      <dgm:prSet presAssocID="{CD949456-3639-4FA5-BFAA-3D418534FCA8}" presName="arrowAndChildren" presStyleCnt="0"/>
      <dgm:spPr/>
    </dgm:pt>
    <dgm:pt modelId="{7E4A7E4F-F2FB-4E06-A692-E14FD1E24663}" type="pres">
      <dgm:prSet presAssocID="{CD949456-3639-4FA5-BFAA-3D418534FCA8}" presName="parentTextArrow" presStyleLbl="node1" presStyleIdx="0" presStyleCnt="5"/>
      <dgm:spPr/>
    </dgm:pt>
    <dgm:pt modelId="{BA071162-0395-4C5F-9DFB-2CE16F94D428}" type="pres">
      <dgm:prSet presAssocID="{CD949456-3639-4FA5-BFAA-3D418534FCA8}" presName="arrow" presStyleLbl="node1" presStyleIdx="1" presStyleCnt="5"/>
      <dgm:spPr>
        <a:xfrm rot="10800000">
          <a:off x="0" y="4148145"/>
          <a:ext cx="5943600" cy="1395297"/>
        </a:xfrm>
        <a:prstGeom prst="upArrowCallout">
          <a:avLst/>
        </a:prstGeom>
      </dgm:spPr>
    </dgm:pt>
    <dgm:pt modelId="{962D7E8B-5348-4798-8974-80ECEE809197}" type="pres">
      <dgm:prSet presAssocID="{CD949456-3639-4FA5-BFAA-3D418534FCA8}" presName="descendantArrow" presStyleCnt="0"/>
      <dgm:spPr/>
    </dgm:pt>
    <dgm:pt modelId="{D69D16A5-0BD0-420A-A31F-9D77C1BFA079}" type="pres">
      <dgm:prSet presAssocID="{47319AFC-AB72-404C-B4EE-BE30C99AA79C}" presName="childTextArrow" presStyleLbl="fgAccFollowNode1" presStyleIdx="1" presStyleCnt="5">
        <dgm:presLayoutVars>
          <dgm:bulletEnabled val="1"/>
        </dgm:presLayoutVars>
      </dgm:prSet>
      <dgm:spPr>
        <a:xfrm>
          <a:off x="0" y="4637895"/>
          <a:ext cx="5943600" cy="417193"/>
        </a:xfrm>
        <a:prstGeom prst="rect">
          <a:avLst/>
        </a:prstGeom>
      </dgm:spPr>
    </dgm:pt>
    <dgm:pt modelId="{F32120B4-38E9-4D45-BF20-72F4C7A31567}" type="pres">
      <dgm:prSet presAssocID="{9652F503-6C6C-461F-9670-AF3769212B32}" presName="sp" presStyleCnt="0"/>
      <dgm:spPr/>
    </dgm:pt>
    <dgm:pt modelId="{30BF2EA6-594E-464C-8272-59BC17AEB541}" type="pres">
      <dgm:prSet presAssocID="{BEACA5CD-233B-4FDC-864D-CD6879452F28}" presName="arrowAndChildren" presStyleCnt="0"/>
      <dgm:spPr/>
    </dgm:pt>
    <dgm:pt modelId="{2072176F-7FE3-4410-BB7D-3ED0295F126C}" type="pres">
      <dgm:prSet presAssocID="{BEACA5CD-233B-4FDC-864D-CD6879452F28}" presName="parentTextArrow" presStyleLbl="node1" presStyleIdx="1" presStyleCnt="5"/>
      <dgm:spPr/>
    </dgm:pt>
    <dgm:pt modelId="{549ED3BD-F908-4A01-AC04-2E5CEBEEF224}" type="pres">
      <dgm:prSet presAssocID="{BEACA5CD-233B-4FDC-864D-CD6879452F28}" presName="arrow" presStyleLbl="node1" presStyleIdx="2" presStyleCnt="5"/>
      <dgm:spPr/>
    </dgm:pt>
    <dgm:pt modelId="{577D8BF5-E7DD-4A28-8C4B-4C88888E3E4E}" type="pres">
      <dgm:prSet presAssocID="{BEACA5CD-233B-4FDC-864D-CD6879452F28}" presName="descendantArrow" presStyleCnt="0"/>
      <dgm:spPr/>
    </dgm:pt>
    <dgm:pt modelId="{6AD92821-77F8-4E17-B225-07179B9EFB1D}" type="pres">
      <dgm:prSet presAssocID="{BA8F5CCE-67A8-4B19-801A-4CDBD81AF88D}" presName="childTextArrow" presStyleLbl="fgAccFollowNode1" presStyleIdx="2" presStyleCnt="5">
        <dgm:presLayoutVars>
          <dgm:bulletEnabled val="1"/>
        </dgm:presLayoutVars>
      </dgm:prSet>
      <dgm:spPr/>
    </dgm:pt>
    <dgm:pt modelId="{09210D6F-F08C-4C2D-9D78-32FB9C23F9D5}" type="pres">
      <dgm:prSet presAssocID="{9386C228-4A47-41C2-998A-74BB36BAC2A2}" presName="sp" presStyleCnt="0"/>
      <dgm:spPr/>
    </dgm:pt>
    <dgm:pt modelId="{49D281BE-EC80-4ADE-BAB6-2464D77394DA}" type="pres">
      <dgm:prSet presAssocID="{CA2BDBF2-D46B-4847-9F6A-E80FBED3E987}" presName="arrowAndChildren" presStyleCnt="0"/>
      <dgm:spPr/>
    </dgm:pt>
    <dgm:pt modelId="{525B3074-3642-416A-B3A5-755882ED8D8E}" type="pres">
      <dgm:prSet presAssocID="{CA2BDBF2-D46B-4847-9F6A-E80FBED3E987}" presName="parentTextArrow" presStyleLbl="node1" presStyleIdx="2" presStyleCnt="5"/>
      <dgm:spPr/>
    </dgm:pt>
    <dgm:pt modelId="{0E66DC6D-F2A0-429C-83A0-E7B6B8DBEECC}" type="pres">
      <dgm:prSet presAssocID="{CA2BDBF2-D46B-4847-9F6A-E80FBED3E987}" presName="arrow" presStyleLbl="node1" presStyleIdx="3" presStyleCnt="5"/>
      <dgm:spPr>
        <a:xfrm rot="10800000">
          <a:off x="0" y="1384767"/>
          <a:ext cx="5943600" cy="1395297"/>
        </a:xfrm>
        <a:prstGeom prst="upArrowCallout">
          <a:avLst/>
        </a:prstGeom>
      </dgm:spPr>
    </dgm:pt>
    <dgm:pt modelId="{164C6A14-0FA7-4292-9461-8F7BA5968682}" type="pres">
      <dgm:prSet presAssocID="{CA2BDBF2-D46B-4847-9F6A-E80FBED3E987}" presName="descendantArrow" presStyleCnt="0"/>
      <dgm:spPr/>
    </dgm:pt>
    <dgm:pt modelId="{9DBD7ABF-EC0C-4EC2-8F52-CB3E271EE7B2}" type="pres">
      <dgm:prSet presAssocID="{023200D2-C156-4834-90AB-9B91839CB5DF}" presName="childTextArrow" presStyleLbl="fgAccFollowNode1" presStyleIdx="3" presStyleCnt="5">
        <dgm:presLayoutVars>
          <dgm:bulletEnabled val="1"/>
        </dgm:presLayoutVars>
      </dgm:prSet>
      <dgm:spPr>
        <a:xfrm>
          <a:off x="0" y="1874517"/>
          <a:ext cx="5943600" cy="417193"/>
        </a:xfrm>
        <a:prstGeom prst="rect">
          <a:avLst/>
        </a:prstGeom>
      </dgm:spPr>
    </dgm:pt>
    <dgm:pt modelId="{F547CDCB-3D33-4D4D-8C6F-A9E000AF4AC7}" type="pres">
      <dgm:prSet presAssocID="{EAB6D563-01C7-42FF-A83D-9C64EA9A8608}" presName="sp" presStyleCnt="0"/>
      <dgm:spPr/>
    </dgm:pt>
    <dgm:pt modelId="{DE14030F-3E88-4051-B912-6AB48B1699CD}" type="pres">
      <dgm:prSet presAssocID="{A5FDA4FC-D37C-4A9E-B99C-4AC0682550F7}" presName="arrowAndChildren" presStyleCnt="0"/>
      <dgm:spPr/>
    </dgm:pt>
    <dgm:pt modelId="{41E3E1F8-CBF7-40D8-A90C-4CA820558088}" type="pres">
      <dgm:prSet presAssocID="{A5FDA4FC-D37C-4A9E-B99C-4AC0682550F7}" presName="parentTextArrow" presStyleLbl="node1" presStyleIdx="3" presStyleCnt="5"/>
      <dgm:spPr/>
    </dgm:pt>
    <dgm:pt modelId="{B8492A69-E812-4343-99BF-83AA6D5DB76E}" type="pres">
      <dgm:prSet presAssocID="{A5FDA4FC-D37C-4A9E-B99C-4AC0682550F7}" presName="arrow" presStyleLbl="node1" presStyleIdx="4" presStyleCnt="5"/>
      <dgm:spPr>
        <a:xfrm rot="10800000">
          <a:off x="0" y="3078"/>
          <a:ext cx="5943600" cy="1395297"/>
        </a:xfrm>
        <a:prstGeom prst="upArrowCallout">
          <a:avLst/>
        </a:prstGeom>
      </dgm:spPr>
    </dgm:pt>
    <dgm:pt modelId="{6A8F520C-D3A4-4384-AD42-48C5DFD74984}" type="pres">
      <dgm:prSet presAssocID="{A5FDA4FC-D37C-4A9E-B99C-4AC0682550F7}" presName="descendantArrow" presStyleCnt="0"/>
      <dgm:spPr/>
    </dgm:pt>
    <dgm:pt modelId="{20C3F0EB-03D4-40B5-BB6E-FC9DD32DE84F}" type="pres">
      <dgm:prSet presAssocID="{4006B1D3-2E33-41D6-A849-700E11F721D5}" presName="childTextArrow" presStyleLbl="fgAccFollowNode1" presStyleIdx="4" presStyleCnt="5">
        <dgm:presLayoutVars>
          <dgm:bulletEnabled val="1"/>
        </dgm:presLayoutVars>
      </dgm:prSet>
      <dgm:spPr>
        <a:xfrm>
          <a:off x="0" y="492827"/>
          <a:ext cx="5943600" cy="417193"/>
        </a:xfrm>
        <a:prstGeom prst="rect">
          <a:avLst/>
        </a:prstGeom>
      </dgm:spPr>
    </dgm:pt>
  </dgm:ptLst>
  <dgm:cxnLst>
    <dgm:cxn modelId="{45FDE707-2346-4D0C-8427-45F293EB2DD8}" type="presOf" srcId="{BEACA5CD-233B-4FDC-864D-CD6879452F28}" destId="{2072176F-7FE3-4410-BB7D-3ED0295F126C}" srcOrd="0" destOrd="0" presId="urn:microsoft.com/office/officeart/2005/8/layout/process4"/>
    <dgm:cxn modelId="{623BAA0E-05E3-4D74-9883-0CFD7A9D18F2}" srcId="{F696AFBD-2352-4203-A109-865927109789}" destId="{EACBD0E8-05BA-4FFF-9980-577452677FA5}" srcOrd="0" destOrd="0" parTransId="{356F81EF-345D-43BC-B873-2BB7ADCAFC96}" sibTransId="{555014F1-F614-4CCF-98E4-17BB29C03CE5}"/>
    <dgm:cxn modelId="{4F4E9511-DFEE-4292-953F-7419F57521FB}" srcId="{3040A922-4828-47F1-9E69-85B7A887EA7F}" destId="{A5FDA4FC-D37C-4A9E-B99C-4AC0682550F7}" srcOrd="0" destOrd="0" parTransId="{B3207A15-F8BC-4D34-815D-249981EF7D68}" sibTransId="{EAB6D563-01C7-42FF-A83D-9C64EA9A8608}"/>
    <dgm:cxn modelId="{7DDA9619-3DA0-47F1-A7AE-C5378D328C7F}" type="presOf" srcId="{47319AFC-AB72-404C-B4EE-BE30C99AA79C}" destId="{D69D16A5-0BD0-420A-A31F-9D77C1BFA079}" srcOrd="0" destOrd="0" presId="urn:microsoft.com/office/officeart/2005/8/layout/process4"/>
    <dgm:cxn modelId="{5DAE3D1D-908D-4A11-BF98-BAB50EA4C00C}" srcId="{3040A922-4828-47F1-9E69-85B7A887EA7F}" destId="{CA2BDBF2-D46B-4847-9F6A-E80FBED3E987}" srcOrd="1" destOrd="0" parTransId="{080C9AC4-E26D-40E2-9EB7-210ED0340A11}" sibTransId="{9386C228-4A47-41C2-998A-74BB36BAC2A2}"/>
    <dgm:cxn modelId="{01ED3221-4115-4BB0-89CF-24835BBD2DFA}" srcId="{3040A922-4828-47F1-9E69-85B7A887EA7F}" destId="{F696AFBD-2352-4203-A109-865927109789}" srcOrd="4" destOrd="0" parTransId="{F009D093-4A1B-4517-8F7C-5F01F2D31324}" sibTransId="{E09C4311-E66B-4960-A41F-FF7A39819168}"/>
    <dgm:cxn modelId="{D663C632-EF81-455D-887C-74D6AD82E1CB}" type="presOf" srcId="{EACBD0E8-05BA-4FFF-9980-577452677FA5}" destId="{3E1CE991-01A1-4138-8E17-0DEE2D5AE1FF}" srcOrd="0" destOrd="0" presId="urn:microsoft.com/office/officeart/2005/8/layout/process4"/>
    <dgm:cxn modelId="{264EB23D-30E5-4883-9B52-D94798D8A52A}" srcId="{3040A922-4828-47F1-9E69-85B7A887EA7F}" destId="{BEACA5CD-233B-4FDC-864D-CD6879452F28}" srcOrd="2" destOrd="0" parTransId="{7C00CE50-5A33-4C2C-A0A9-AFCAD7707993}" sibTransId="{9652F503-6C6C-461F-9670-AF3769212B32}"/>
    <dgm:cxn modelId="{C9334C3F-1C80-4B0A-9F2E-01CDD9903539}" type="presOf" srcId="{CA2BDBF2-D46B-4847-9F6A-E80FBED3E987}" destId="{525B3074-3642-416A-B3A5-755882ED8D8E}" srcOrd="0" destOrd="0" presId="urn:microsoft.com/office/officeart/2005/8/layout/process4"/>
    <dgm:cxn modelId="{BB706164-E6DF-49FF-B97B-727B86F8527B}" type="presOf" srcId="{4006B1D3-2E33-41D6-A849-700E11F721D5}" destId="{20C3F0EB-03D4-40B5-BB6E-FC9DD32DE84F}" srcOrd="0" destOrd="0" presId="urn:microsoft.com/office/officeart/2005/8/layout/process4"/>
    <dgm:cxn modelId="{DCD1F248-92F8-4304-993C-6C5F7F757637}" type="presOf" srcId="{A5FDA4FC-D37C-4A9E-B99C-4AC0682550F7}" destId="{B8492A69-E812-4343-99BF-83AA6D5DB76E}" srcOrd="1" destOrd="0" presId="urn:microsoft.com/office/officeart/2005/8/layout/process4"/>
    <dgm:cxn modelId="{46BBFD80-0035-408A-8378-6BA0836C6484}" srcId="{A5FDA4FC-D37C-4A9E-B99C-4AC0682550F7}" destId="{4006B1D3-2E33-41D6-A849-700E11F721D5}" srcOrd="0" destOrd="0" parTransId="{2AE5E273-CE70-4A1E-8DA1-D877E953EA9C}" sibTransId="{7FB9EDE2-47F2-4324-82B7-26C8951328B6}"/>
    <dgm:cxn modelId="{A02D5C81-761D-4692-8DDB-737183F60516}" type="presOf" srcId="{3040A922-4828-47F1-9E69-85B7A887EA7F}" destId="{D0F08DCD-F483-4EC7-90D0-5F75A9601D7A}" srcOrd="0" destOrd="0" presId="urn:microsoft.com/office/officeart/2005/8/layout/process4"/>
    <dgm:cxn modelId="{F9416F85-12C7-4383-B2B7-6B335E46D5FA}" type="presOf" srcId="{CD949456-3639-4FA5-BFAA-3D418534FCA8}" destId="{7E4A7E4F-F2FB-4E06-A692-E14FD1E24663}" srcOrd="0" destOrd="0" presId="urn:microsoft.com/office/officeart/2005/8/layout/process4"/>
    <dgm:cxn modelId="{55A5B687-8B8C-442D-BF2F-7190448E7781}" type="presOf" srcId="{F696AFBD-2352-4203-A109-865927109789}" destId="{575C6C2C-0A38-4F0C-83CC-9EF37650E066}" srcOrd="0" destOrd="0" presId="urn:microsoft.com/office/officeart/2005/8/layout/process4"/>
    <dgm:cxn modelId="{DE6C9D8D-44EF-4632-9454-EFCF6C88272F}" srcId="{BEACA5CD-233B-4FDC-864D-CD6879452F28}" destId="{BA8F5CCE-67A8-4B19-801A-4CDBD81AF88D}" srcOrd="0" destOrd="0" parTransId="{AC50AD7D-37FA-4552-9BEB-5753D688805D}" sibTransId="{9610302F-74F1-41B5-8130-6B005159CA76}"/>
    <dgm:cxn modelId="{6A57D391-2800-4D1A-9CD1-0CE77210ACA9}" srcId="{CA2BDBF2-D46B-4847-9F6A-E80FBED3E987}" destId="{023200D2-C156-4834-90AB-9B91839CB5DF}" srcOrd="0" destOrd="0" parTransId="{F0A80752-2B0B-4B94-9E9C-EE3E43D502E5}" sibTransId="{174205F8-140C-41CF-ADCF-743AB28DEA1F}"/>
    <dgm:cxn modelId="{D18266A6-71B9-4280-8975-D92C6F134C01}" type="presOf" srcId="{BEACA5CD-233B-4FDC-864D-CD6879452F28}" destId="{549ED3BD-F908-4A01-AC04-2E5CEBEEF224}" srcOrd="1" destOrd="0" presId="urn:microsoft.com/office/officeart/2005/8/layout/process4"/>
    <dgm:cxn modelId="{C7305FB5-4155-4AD9-9FFF-FB30DA66E83B}" type="presOf" srcId="{F696AFBD-2352-4203-A109-865927109789}" destId="{A3780140-BF8E-4246-8F4B-AE926011ECFF}" srcOrd="1" destOrd="0" presId="urn:microsoft.com/office/officeart/2005/8/layout/process4"/>
    <dgm:cxn modelId="{D41269B5-5F03-4E46-A94E-4BE867E035E0}" type="presOf" srcId="{CA2BDBF2-D46B-4847-9F6A-E80FBED3E987}" destId="{0E66DC6D-F2A0-429C-83A0-E7B6B8DBEECC}" srcOrd="1" destOrd="0" presId="urn:microsoft.com/office/officeart/2005/8/layout/process4"/>
    <dgm:cxn modelId="{92C17BBF-6E97-48BF-9F6E-43AEE13D66FF}" srcId="{3040A922-4828-47F1-9E69-85B7A887EA7F}" destId="{CD949456-3639-4FA5-BFAA-3D418534FCA8}" srcOrd="3" destOrd="0" parTransId="{87ED568E-B9F3-48B8-A278-E61B7672B975}" sibTransId="{040A5779-FB31-4B7B-A391-025C3619201F}"/>
    <dgm:cxn modelId="{02BD4DC1-FB94-4188-9D4F-F7E8A6156813}" srcId="{CD949456-3639-4FA5-BFAA-3D418534FCA8}" destId="{47319AFC-AB72-404C-B4EE-BE30C99AA79C}" srcOrd="0" destOrd="0" parTransId="{E8CD8401-EB4B-4AB8-8469-17BA9417143B}" sibTransId="{CF0BDFAA-0378-4CF2-8202-D3772E29E552}"/>
    <dgm:cxn modelId="{385B7ECC-0C16-4347-9408-68A4694550FB}" type="presOf" srcId="{BA8F5CCE-67A8-4B19-801A-4CDBD81AF88D}" destId="{6AD92821-77F8-4E17-B225-07179B9EFB1D}" srcOrd="0" destOrd="0" presId="urn:microsoft.com/office/officeart/2005/8/layout/process4"/>
    <dgm:cxn modelId="{BB93F8CD-F0E6-446F-8856-0E5A2ABE5E53}" type="presOf" srcId="{023200D2-C156-4834-90AB-9B91839CB5DF}" destId="{9DBD7ABF-EC0C-4EC2-8F52-CB3E271EE7B2}" srcOrd="0" destOrd="0" presId="urn:microsoft.com/office/officeart/2005/8/layout/process4"/>
    <dgm:cxn modelId="{4EF48EDD-96EE-4E48-8067-2DCA47BDFDC9}" type="presOf" srcId="{CD949456-3639-4FA5-BFAA-3D418534FCA8}" destId="{BA071162-0395-4C5F-9DFB-2CE16F94D428}" srcOrd="1" destOrd="0" presId="urn:microsoft.com/office/officeart/2005/8/layout/process4"/>
    <dgm:cxn modelId="{8C1428E8-CD5E-45A8-8604-98F3BE685B7E}" type="presOf" srcId="{A5FDA4FC-D37C-4A9E-B99C-4AC0682550F7}" destId="{41E3E1F8-CBF7-40D8-A90C-4CA820558088}" srcOrd="0" destOrd="0" presId="urn:microsoft.com/office/officeart/2005/8/layout/process4"/>
    <dgm:cxn modelId="{36D3CA30-5633-4A71-B8B7-760708C8D912}" type="presParOf" srcId="{D0F08DCD-F483-4EC7-90D0-5F75A9601D7A}" destId="{0E6734AE-A77B-40EF-BF17-6799D549B661}" srcOrd="0" destOrd="0" presId="urn:microsoft.com/office/officeart/2005/8/layout/process4"/>
    <dgm:cxn modelId="{533641B7-5BDB-42EC-8B2F-1C10654ABAFB}" type="presParOf" srcId="{0E6734AE-A77B-40EF-BF17-6799D549B661}" destId="{575C6C2C-0A38-4F0C-83CC-9EF37650E066}" srcOrd="0" destOrd="0" presId="urn:microsoft.com/office/officeart/2005/8/layout/process4"/>
    <dgm:cxn modelId="{38CB131B-FE71-4AFD-9D6D-D2EC48565F74}" type="presParOf" srcId="{0E6734AE-A77B-40EF-BF17-6799D549B661}" destId="{A3780140-BF8E-4246-8F4B-AE926011ECFF}" srcOrd="1" destOrd="0" presId="urn:microsoft.com/office/officeart/2005/8/layout/process4"/>
    <dgm:cxn modelId="{FFDB0CD7-3B8C-4286-AD3B-C49584856C60}" type="presParOf" srcId="{0E6734AE-A77B-40EF-BF17-6799D549B661}" destId="{83F43F9D-4E4A-419F-B958-DC9D2310D5D1}" srcOrd="2" destOrd="0" presId="urn:microsoft.com/office/officeart/2005/8/layout/process4"/>
    <dgm:cxn modelId="{5971B111-A278-4600-950A-A7F3584C31B3}" type="presParOf" srcId="{83F43F9D-4E4A-419F-B958-DC9D2310D5D1}" destId="{3E1CE991-01A1-4138-8E17-0DEE2D5AE1FF}" srcOrd="0" destOrd="0" presId="urn:microsoft.com/office/officeart/2005/8/layout/process4"/>
    <dgm:cxn modelId="{56272BE9-DA8E-49C2-973A-3FE48EF17184}" type="presParOf" srcId="{D0F08DCD-F483-4EC7-90D0-5F75A9601D7A}" destId="{4EFB5A64-0A4E-48C6-8124-22DE942D2778}" srcOrd="1" destOrd="0" presId="urn:microsoft.com/office/officeart/2005/8/layout/process4"/>
    <dgm:cxn modelId="{A0A76236-C873-4050-AD9D-BE284AD81725}" type="presParOf" srcId="{D0F08DCD-F483-4EC7-90D0-5F75A9601D7A}" destId="{13806D85-9E52-4092-B573-36F26086E153}" srcOrd="2" destOrd="0" presId="urn:microsoft.com/office/officeart/2005/8/layout/process4"/>
    <dgm:cxn modelId="{FE0FBC00-46E3-4645-B8A9-63C51AE5D34B}" type="presParOf" srcId="{13806D85-9E52-4092-B573-36F26086E153}" destId="{7E4A7E4F-F2FB-4E06-A692-E14FD1E24663}" srcOrd="0" destOrd="0" presId="urn:microsoft.com/office/officeart/2005/8/layout/process4"/>
    <dgm:cxn modelId="{54F489B6-3AE5-4788-9F71-70AA433B08E4}" type="presParOf" srcId="{13806D85-9E52-4092-B573-36F26086E153}" destId="{BA071162-0395-4C5F-9DFB-2CE16F94D428}" srcOrd="1" destOrd="0" presId="urn:microsoft.com/office/officeart/2005/8/layout/process4"/>
    <dgm:cxn modelId="{3C5A1716-4324-48B6-8688-F817F65F5D43}" type="presParOf" srcId="{13806D85-9E52-4092-B573-36F26086E153}" destId="{962D7E8B-5348-4798-8974-80ECEE809197}" srcOrd="2" destOrd="0" presId="urn:microsoft.com/office/officeart/2005/8/layout/process4"/>
    <dgm:cxn modelId="{21F7E1B4-960C-4D35-8368-66E2F853DD7C}" type="presParOf" srcId="{962D7E8B-5348-4798-8974-80ECEE809197}" destId="{D69D16A5-0BD0-420A-A31F-9D77C1BFA079}" srcOrd="0" destOrd="0" presId="urn:microsoft.com/office/officeart/2005/8/layout/process4"/>
    <dgm:cxn modelId="{A9EAD92C-44C1-4070-A3E3-1D987A356391}" type="presParOf" srcId="{D0F08DCD-F483-4EC7-90D0-5F75A9601D7A}" destId="{F32120B4-38E9-4D45-BF20-72F4C7A31567}" srcOrd="3" destOrd="0" presId="urn:microsoft.com/office/officeart/2005/8/layout/process4"/>
    <dgm:cxn modelId="{2D2BDF5A-AD57-4D8B-B205-F6D55B5CF9F9}" type="presParOf" srcId="{D0F08DCD-F483-4EC7-90D0-5F75A9601D7A}" destId="{30BF2EA6-594E-464C-8272-59BC17AEB541}" srcOrd="4" destOrd="0" presId="urn:microsoft.com/office/officeart/2005/8/layout/process4"/>
    <dgm:cxn modelId="{B9FE8373-1DBD-4F2D-865E-10EA29084D30}" type="presParOf" srcId="{30BF2EA6-594E-464C-8272-59BC17AEB541}" destId="{2072176F-7FE3-4410-BB7D-3ED0295F126C}" srcOrd="0" destOrd="0" presId="urn:microsoft.com/office/officeart/2005/8/layout/process4"/>
    <dgm:cxn modelId="{E3A45676-3512-404C-9066-0D7B9945A4ED}" type="presParOf" srcId="{30BF2EA6-594E-464C-8272-59BC17AEB541}" destId="{549ED3BD-F908-4A01-AC04-2E5CEBEEF224}" srcOrd="1" destOrd="0" presId="urn:microsoft.com/office/officeart/2005/8/layout/process4"/>
    <dgm:cxn modelId="{CF2381B4-7A0A-48A4-925E-E45247E4A2D3}" type="presParOf" srcId="{30BF2EA6-594E-464C-8272-59BC17AEB541}" destId="{577D8BF5-E7DD-4A28-8C4B-4C88888E3E4E}" srcOrd="2" destOrd="0" presId="urn:microsoft.com/office/officeart/2005/8/layout/process4"/>
    <dgm:cxn modelId="{E36B222A-4BC5-46EB-9F59-05F9EB3A8522}" type="presParOf" srcId="{577D8BF5-E7DD-4A28-8C4B-4C88888E3E4E}" destId="{6AD92821-77F8-4E17-B225-07179B9EFB1D}" srcOrd="0" destOrd="0" presId="urn:microsoft.com/office/officeart/2005/8/layout/process4"/>
    <dgm:cxn modelId="{304E8F27-8183-4DD9-8556-21178F852D10}" type="presParOf" srcId="{D0F08DCD-F483-4EC7-90D0-5F75A9601D7A}" destId="{09210D6F-F08C-4C2D-9D78-32FB9C23F9D5}" srcOrd="5" destOrd="0" presId="urn:microsoft.com/office/officeart/2005/8/layout/process4"/>
    <dgm:cxn modelId="{EBDA8B07-9ADA-40AE-A5D8-1115DDF27E9E}" type="presParOf" srcId="{D0F08DCD-F483-4EC7-90D0-5F75A9601D7A}" destId="{49D281BE-EC80-4ADE-BAB6-2464D77394DA}" srcOrd="6" destOrd="0" presId="urn:microsoft.com/office/officeart/2005/8/layout/process4"/>
    <dgm:cxn modelId="{DA8D1F92-F894-4B89-BB30-66B2B94975E8}" type="presParOf" srcId="{49D281BE-EC80-4ADE-BAB6-2464D77394DA}" destId="{525B3074-3642-416A-B3A5-755882ED8D8E}" srcOrd="0" destOrd="0" presId="urn:microsoft.com/office/officeart/2005/8/layout/process4"/>
    <dgm:cxn modelId="{434591B6-580F-4BDD-9B68-02F580058523}" type="presParOf" srcId="{49D281BE-EC80-4ADE-BAB6-2464D77394DA}" destId="{0E66DC6D-F2A0-429C-83A0-E7B6B8DBEECC}" srcOrd="1" destOrd="0" presId="urn:microsoft.com/office/officeart/2005/8/layout/process4"/>
    <dgm:cxn modelId="{99E96230-78FD-434E-B985-DB45F0B55F41}" type="presParOf" srcId="{49D281BE-EC80-4ADE-BAB6-2464D77394DA}" destId="{164C6A14-0FA7-4292-9461-8F7BA5968682}" srcOrd="2" destOrd="0" presId="urn:microsoft.com/office/officeart/2005/8/layout/process4"/>
    <dgm:cxn modelId="{25703E1A-F1FB-4619-B2F8-57B82ED5B1D7}" type="presParOf" srcId="{164C6A14-0FA7-4292-9461-8F7BA5968682}" destId="{9DBD7ABF-EC0C-4EC2-8F52-CB3E271EE7B2}" srcOrd="0" destOrd="0" presId="urn:microsoft.com/office/officeart/2005/8/layout/process4"/>
    <dgm:cxn modelId="{4FE178CD-C892-488D-B03C-6D590A3F60F2}" type="presParOf" srcId="{D0F08DCD-F483-4EC7-90D0-5F75A9601D7A}" destId="{F547CDCB-3D33-4D4D-8C6F-A9E000AF4AC7}" srcOrd="7" destOrd="0" presId="urn:microsoft.com/office/officeart/2005/8/layout/process4"/>
    <dgm:cxn modelId="{9175EA1F-9C4F-49AC-9A07-D7CA2EE84644}" type="presParOf" srcId="{D0F08DCD-F483-4EC7-90D0-5F75A9601D7A}" destId="{DE14030F-3E88-4051-B912-6AB48B1699CD}" srcOrd="8" destOrd="0" presId="urn:microsoft.com/office/officeart/2005/8/layout/process4"/>
    <dgm:cxn modelId="{2C4628DA-7693-4C90-86EA-2E5B7A4EAED5}" type="presParOf" srcId="{DE14030F-3E88-4051-B912-6AB48B1699CD}" destId="{41E3E1F8-CBF7-40D8-A90C-4CA820558088}" srcOrd="0" destOrd="0" presId="urn:microsoft.com/office/officeart/2005/8/layout/process4"/>
    <dgm:cxn modelId="{819DB82E-301A-4E16-B7B0-F90395660F07}" type="presParOf" srcId="{DE14030F-3E88-4051-B912-6AB48B1699CD}" destId="{B8492A69-E812-4343-99BF-83AA6D5DB76E}" srcOrd="1" destOrd="0" presId="urn:microsoft.com/office/officeart/2005/8/layout/process4"/>
    <dgm:cxn modelId="{853A9EA5-F310-4B9A-9FD5-47D3E3473B58}" type="presParOf" srcId="{DE14030F-3E88-4051-B912-6AB48B1699CD}" destId="{6A8F520C-D3A4-4384-AD42-48C5DFD74984}" srcOrd="2" destOrd="0" presId="urn:microsoft.com/office/officeart/2005/8/layout/process4"/>
    <dgm:cxn modelId="{D0DE7392-6B2D-4A1C-B557-D53CDD1227FF}" type="presParOf" srcId="{6A8F520C-D3A4-4384-AD42-48C5DFD74984}" destId="{20C3F0EB-03D4-40B5-BB6E-FC9DD32DE84F}"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780140-BF8E-4246-8F4B-AE926011ECFF}">
      <dsp:nvSpPr>
        <dsp:cNvPr id="0" name=""/>
        <dsp:cNvSpPr/>
      </dsp:nvSpPr>
      <dsp:spPr>
        <a:xfrm>
          <a:off x="0" y="5529835"/>
          <a:ext cx="5943600" cy="907215"/>
        </a:xfrm>
        <a:prstGeom prst="rect">
          <a:avLst/>
        </a:prstGeom>
        <a:gradFill rotWithShape="0">
          <a:gsLst>
            <a:gs pos="0">
              <a:srgbClr val="CC6600">
                <a:hueOff val="19690102"/>
                <a:satOff val="0"/>
                <a:lumOff val="34314"/>
                <a:alphaOff val="0"/>
                <a:satMod val="103000"/>
                <a:lumMod val="102000"/>
                <a:tint val="94000"/>
              </a:srgbClr>
            </a:gs>
            <a:gs pos="50000">
              <a:srgbClr val="CC6600">
                <a:hueOff val="19690102"/>
                <a:satOff val="0"/>
                <a:lumOff val="34314"/>
                <a:alphaOff val="0"/>
                <a:satMod val="110000"/>
                <a:lumMod val="100000"/>
                <a:shade val="100000"/>
              </a:srgbClr>
            </a:gs>
            <a:gs pos="100000">
              <a:srgbClr val="CC6600">
                <a:hueOff val="19690102"/>
                <a:satOff val="0"/>
                <a:lumOff val="34314"/>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 sz="2400" b="1" kern="1200" dirty="0">
              <a:ln>
                <a:solidFill>
                  <a:srgbClr val="FF7C80">
                    <a:lumMod val="50000"/>
                  </a:srgbClr>
                </a:solidFill>
              </a:ln>
              <a:solidFill>
                <a:prstClr val="white"/>
              </a:solidFill>
              <a:effectLst>
                <a:outerShdw blurRad="38100" dist="38100" dir="2700000" algn="tl">
                  <a:srgbClr val="000000">
                    <a:alpha val="43137"/>
                  </a:srgbClr>
                </a:outerShdw>
              </a:effectLst>
              <a:latin typeface="Aptos" panose="02110004020202020204"/>
              <a:ea typeface="+mn-ea"/>
              <a:cs typeface="+mn-cs"/>
            </a:rPr>
            <a:t>DIOS VICTORIOSO</a:t>
          </a:r>
        </a:p>
      </dsp:txBody>
      <dsp:txXfrm>
        <a:off x="0" y="5529835"/>
        <a:ext cx="5943600" cy="489896"/>
      </dsp:txXfrm>
    </dsp:sp>
    <dsp:sp modelId="{3E1CE991-01A1-4138-8E17-0DEE2D5AE1FF}">
      <dsp:nvSpPr>
        <dsp:cNvPr id="0" name=""/>
        <dsp:cNvSpPr/>
      </dsp:nvSpPr>
      <dsp:spPr>
        <a:xfrm>
          <a:off x="0" y="6001587"/>
          <a:ext cx="5943600" cy="417319"/>
        </a:xfrm>
        <a:prstGeom prst="rect">
          <a:avLst/>
        </a:prstGeom>
        <a:solidFill>
          <a:srgbClr val="CC6600">
            <a:tint val="40000"/>
            <a:alpha val="90000"/>
            <a:hueOff val="20671556"/>
            <a:satOff val="53137"/>
            <a:lumOff val="5959"/>
            <a:alphaOff val="0"/>
          </a:srgbClr>
        </a:solidFill>
        <a:ln w="12700" cap="flat" cmpd="sng" algn="ctr">
          <a:solidFill>
            <a:prstClr val="black">
              <a:alpha val="90000"/>
            </a:prst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a:solidFill>
                <a:prstClr val="black">
                  <a:hueOff val="0"/>
                  <a:satOff val="0"/>
                  <a:lumOff val="0"/>
                  <a:alphaOff val="0"/>
                </a:prstClr>
              </a:solidFill>
              <a:latin typeface="Aptos" panose="02110004020202020204"/>
              <a:ea typeface="+mn-ea"/>
              <a:cs typeface="+mn-cs"/>
            </a:rPr>
            <a:t>¿Tiene Dios el control de este mundo?</a:t>
          </a:r>
        </a:p>
      </dsp:txBody>
      <dsp:txXfrm>
        <a:off x="0" y="6001587"/>
        <a:ext cx="5943600" cy="417319"/>
      </dsp:txXfrm>
    </dsp:sp>
    <dsp:sp modelId="{BA071162-0395-4C5F-9DFB-2CE16F94D428}">
      <dsp:nvSpPr>
        <dsp:cNvPr id="0" name=""/>
        <dsp:cNvSpPr/>
      </dsp:nvSpPr>
      <dsp:spPr>
        <a:xfrm rot="10800000">
          <a:off x="0" y="4148145"/>
          <a:ext cx="5943600" cy="1395297"/>
        </a:xfrm>
        <a:prstGeom prst="upArrowCallout">
          <a:avLst/>
        </a:prstGeom>
        <a:gradFill rotWithShape="0">
          <a:gsLst>
            <a:gs pos="0">
              <a:srgbClr val="CC6600">
                <a:hueOff val="14767577"/>
                <a:satOff val="0"/>
                <a:lumOff val="25735"/>
                <a:alphaOff val="0"/>
                <a:satMod val="103000"/>
                <a:lumMod val="102000"/>
                <a:tint val="94000"/>
              </a:srgbClr>
            </a:gs>
            <a:gs pos="50000">
              <a:srgbClr val="CC6600">
                <a:hueOff val="14767577"/>
                <a:satOff val="0"/>
                <a:lumOff val="25735"/>
                <a:alphaOff val="0"/>
                <a:satMod val="110000"/>
                <a:lumMod val="100000"/>
                <a:shade val="100000"/>
              </a:srgbClr>
            </a:gs>
            <a:gs pos="100000">
              <a:srgbClr val="CC6600">
                <a:hueOff val="14767577"/>
                <a:satOff val="0"/>
                <a:lumOff val="25735"/>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 sz="2400" b="1" kern="1200" dirty="0">
              <a:ln>
                <a:solidFill>
                  <a:srgbClr val="9900FF">
                    <a:lumMod val="50000"/>
                  </a:srgbClr>
                </a:solidFill>
              </a:ln>
              <a:solidFill>
                <a:prstClr val="white"/>
              </a:solidFill>
              <a:effectLst>
                <a:outerShdw blurRad="38100" dist="38100" dir="2700000" algn="tl">
                  <a:srgbClr val="000000">
                    <a:alpha val="43137"/>
                  </a:srgbClr>
                </a:outerShdw>
              </a:effectLst>
              <a:latin typeface="Aptos" panose="02110004020202020204"/>
              <a:ea typeface="+mn-ea"/>
              <a:cs typeface="+mn-cs"/>
            </a:rPr>
            <a:t>DIOS DE PREDESTINACIÓN</a:t>
          </a:r>
        </a:p>
      </dsp:txBody>
      <dsp:txXfrm rot="-10800000">
        <a:off x="0" y="4148145"/>
        <a:ext cx="5943600" cy="489749"/>
      </dsp:txXfrm>
    </dsp:sp>
    <dsp:sp modelId="{D69D16A5-0BD0-420A-A31F-9D77C1BFA079}">
      <dsp:nvSpPr>
        <dsp:cNvPr id="0" name=""/>
        <dsp:cNvSpPr/>
      </dsp:nvSpPr>
      <dsp:spPr>
        <a:xfrm>
          <a:off x="0" y="4637895"/>
          <a:ext cx="5943600" cy="417193"/>
        </a:xfrm>
        <a:prstGeom prst="rect">
          <a:avLst/>
        </a:prstGeom>
        <a:solidFill>
          <a:srgbClr val="CC6600">
            <a:tint val="40000"/>
            <a:alpha val="90000"/>
            <a:hueOff val="15503668"/>
            <a:satOff val="39853"/>
            <a:lumOff val="4469"/>
            <a:alphaOff val="0"/>
          </a:srgbClr>
        </a:solidFill>
        <a:ln w="12700" cap="flat" cmpd="sng" algn="ctr">
          <a:solidFill>
            <a:prstClr val="black">
              <a:alpha val="90000"/>
            </a:prst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a:solidFill>
                <a:prstClr val="black">
                  <a:hueOff val="0"/>
                  <a:satOff val="0"/>
                  <a:lumOff val="0"/>
                  <a:alphaOff val="0"/>
                </a:prstClr>
              </a:solidFill>
              <a:latin typeface="Aptos" panose="02110004020202020204"/>
              <a:ea typeface="+mn-ea"/>
              <a:cs typeface="+mn-cs"/>
            </a:rPr>
            <a:t>¿Determina Dios quién se salva y quién no?</a:t>
          </a:r>
        </a:p>
      </dsp:txBody>
      <dsp:txXfrm>
        <a:off x="0" y="4637895"/>
        <a:ext cx="5943600" cy="417193"/>
      </dsp:txXfrm>
    </dsp:sp>
    <dsp:sp modelId="{549ED3BD-F908-4A01-AC04-2E5CEBEEF224}">
      <dsp:nvSpPr>
        <dsp:cNvPr id="0" name=""/>
        <dsp:cNvSpPr/>
      </dsp:nvSpPr>
      <dsp:spPr>
        <a:xfrm rot="10800000">
          <a:off x="0" y="2766456"/>
          <a:ext cx="5943600" cy="1395297"/>
        </a:xfrm>
        <a:prstGeom prst="upArrowCallout">
          <a:avLst/>
        </a:prstGeom>
        <a:gradFill rotWithShape="0">
          <a:gsLst>
            <a:gs pos="0">
              <a:schemeClr val="accent5">
                <a:hueOff val="9845051"/>
                <a:satOff val="0"/>
                <a:lumOff val="17157"/>
                <a:alphaOff val="0"/>
                <a:satMod val="103000"/>
                <a:lumMod val="102000"/>
                <a:tint val="94000"/>
              </a:schemeClr>
            </a:gs>
            <a:gs pos="50000">
              <a:schemeClr val="accent5">
                <a:hueOff val="9845051"/>
                <a:satOff val="0"/>
                <a:lumOff val="17157"/>
                <a:alphaOff val="0"/>
                <a:satMod val="110000"/>
                <a:lumMod val="100000"/>
                <a:shade val="100000"/>
              </a:schemeClr>
            </a:gs>
            <a:gs pos="100000">
              <a:schemeClr val="accent5">
                <a:hueOff val="9845051"/>
                <a:satOff val="0"/>
                <a:lumOff val="1715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 sz="2400" b="1" kern="1200" dirty="0">
              <a:ln>
                <a:solidFill>
                  <a:schemeClr val="accent3">
                    <a:lumMod val="50000"/>
                  </a:schemeClr>
                </a:solidFill>
              </a:ln>
              <a:effectLst>
                <a:outerShdw blurRad="38100" dist="38100" dir="2700000" algn="tl">
                  <a:srgbClr val="000000">
                    <a:alpha val="43137"/>
                  </a:srgbClr>
                </a:outerShdw>
              </a:effectLst>
            </a:rPr>
            <a:t>DIOS DE LIBERTAD</a:t>
          </a:r>
          <a:endParaRPr lang="es-ES" sz="2400" kern="1200" dirty="0">
            <a:ln>
              <a:solidFill>
                <a:schemeClr val="accent3">
                  <a:lumMod val="50000"/>
                </a:schemeClr>
              </a:solidFill>
            </a:ln>
            <a:effectLst>
              <a:outerShdw blurRad="38100" dist="38100" dir="2700000" algn="tl">
                <a:srgbClr val="000000">
                  <a:alpha val="43137"/>
                </a:srgbClr>
              </a:outerShdw>
            </a:effectLst>
          </a:endParaRPr>
        </a:p>
      </dsp:txBody>
      <dsp:txXfrm rot="-10800000">
        <a:off x="0" y="2766456"/>
        <a:ext cx="5943600" cy="489749"/>
      </dsp:txXfrm>
    </dsp:sp>
    <dsp:sp modelId="{6AD92821-77F8-4E17-B225-07179B9EFB1D}">
      <dsp:nvSpPr>
        <dsp:cNvPr id="0" name=""/>
        <dsp:cNvSpPr/>
      </dsp:nvSpPr>
      <dsp:spPr>
        <a:xfrm>
          <a:off x="0" y="3256206"/>
          <a:ext cx="5943600" cy="417193"/>
        </a:xfrm>
        <a:prstGeom prst="rect">
          <a:avLst/>
        </a:prstGeom>
        <a:solidFill>
          <a:schemeClr val="accent5">
            <a:tint val="40000"/>
            <a:alpha val="90000"/>
            <a:hueOff val="10335778"/>
            <a:satOff val="26569"/>
            <a:lumOff val="2979"/>
            <a:alphaOff val="0"/>
          </a:schemeClr>
        </a:solidFill>
        <a:ln w="12700" cap="flat" cmpd="sng" algn="ctr">
          <a:solidFill>
            <a:schemeClr val="tx1">
              <a:alpha val="9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a:t>¿Es Dios responsable de nuestros actos?</a:t>
          </a:r>
          <a:endParaRPr lang="es-ES" sz="2000" kern="1200"/>
        </a:p>
      </dsp:txBody>
      <dsp:txXfrm>
        <a:off x="0" y="3256206"/>
        <a:ext cx="5943600" cy="417193"/>
      </dsp:txXfrm>
    </dsp:sp>
    <dsp:sp modelId="{0E66DC6D-F2A0-429C-83A0-E7B6B8DBEECC}">
      <dsp:nvSpPr>
        <dsp:cNvPr id="0" name=""/>
        <dsp:cNvSpPr/>
      </dsp:nvSpPr>
      <dsp:spPr>
        <a:xfrm rot="10800000">
          <a:off x="0" y="1384767"/>
          <a:ext cx="5943600" cy="1395297"/>
        </a:xfrm>
        <a:prstGeom prst="upArrowCallout">
          <a:avLst/>
        </a:prstGeom>
        <a:solidFill>
          <a:srgbClr val="00CC99"/>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 sz="2400" b="1" kern="1200" dirty="0">
              <a:ln>
                <a:solidFill>
                  <a:srgbClr val="00CC99">
                    <a:lumMod val="50000"/>
                  </a:srgbClr>
                </a:solidFill>
              </a:ln>
              <a:solidFill>
                <a:prstClr val="white"/>
              </a:solidFill>
              <a:effectLst>
                <a:outerShdw blurRad="38100" dist="38100" dir="2700000" algn="tl">
                  <a:srgbClr val="000000">
                    <a:alpha val="43137"/>
                  </a:srgbClr>
                </a:outerShdw>
              </a:effectLst>
              <a:latin typeface="Aptos" panose="02110004020202020204"/>
              <a:ea typeface="+mn-ea"/>
              <a:cs typeface="+mn-cs"/>
            </a:rPr>
            <a:t>DIOS TODOPODEROSO</a:t>
          </a:r>
        </a:p>
      </dsp:txBody>
      <dsp:txXfrm rot="-10800000">
        <a:off x="0" y="1384767"/>
        <a:ext cx="5943600" cy="489749"/>
      </dsp:txXfrm>
    </dsp:sp>
    <dsp:sp modelId="{9DBD7ABF-EC0C-4EC2-8F52-CB3E271EE7B2}">
      <dsp:nvSpPr>
        <dsp:cNvPr id="0" name=""/>
        <dsp:cNvSpPr/>
      </dsp:nvSpPr>
      <dsp:spPr>
        <a:xfrm>
          <a:off x="0" y="1874517"/>
          <a:ext cx="5943600" cy="417193"/>
        </a:xfrm>
        <a:prstGeom prst="rect">
          <a:avLst/>
        </a:prstGeom>
        <a:solidFill>
          <a:srgbClr val="CC6600">
            <a:tint val="40000"/>
            <a:alpha val="90000"/>
            <a:hueOff val="5167889"/>
            <a:satOff val="13284"/>
            <a:lumOff val="1490"/>
            <a:alphaOff val="0"/>
          </a:srgbClr>
        </a:solidFill>
        <a:ln w="12700" cap="flat" cmpd="sng" algn="ctr">
          <a:solidFill>
            <a:prstClr val="black">
              <a:alpha val="90000"/>
            </a:prst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a:solidFill>
                <a:prstClr val="black">
                  <a:hueOff val="0"/>
                  <a:satOff val="0"/>
                  <a:lumOff val="0"/>
                  <a:alphaOff val="0"/>
                </a:prstClr>
              </a:solidFill>
              <a:latin typeface="Aptos" panose="02110004020202020204"/>
              <a:ea typeface="+mn-ea"/>
              <a:cs typeface="+mn-cs"/>
            </a:rPr>
            <a:t>¿Hay algo imposible para Dios?</a:t>
          </a:r>
        </a:p>
      </dsp:txBody>
      <dsp:txXfrm>
        <a:off x="0" y="1874517"/>
        <a:ext cx="5943600" cy="417193"/>
      </dsp:txXfrm>
    </dsp:sp>
    <dsp:sp modelId="{B8492A69-E812-4343-99BF-83AA6D5DB76E}">
      <dsp:nvSpPr>
        <dsp:cNvPr id="0" name=""/>
        <dsp:cNvSpPr/>
      </dsp:nvSpPr>
      <dsp:spPr>
        <a:xfrm rot="10800000">
          <a:off x="0" y="3078"/>
          <a:ext cx="5943600" cy="1395297"/>
        </a:xfrm>
        <a:prstGeom prst="upArrowCallout">
          <a:avLst/>
        </a:prstGeom>
        <a:gradFill rotWithShape="0">
          <a:gsLst>
            <a:gs pos="0">
              <a:srgbClr val="CC6600">
                <a:hueOff val="0"/>
                <a:satOff val="0"/>
                <a:lumOff val="0"/>
                <a:alphaOff val="0"/>
                <a:satMod val="103000"/>
                <a:lumMod val="102000"/>
                <a:tint val="94000"/>
              </a:srgbClr>
            </a:gs>
            <a:gs pos="50000">
              <a:srgbClr val="CC6600">
                <a:hueOff val="0"/>
                <a:satOff val="0"/>
                <a:lumOff val="0"/>
                <a:alphaOff val="0"/>
                <a:satMod val="110000"/>
                <a:lumMod val="100000"/>
                <a:shade val="100000"/>
              </a:srgbClr>
            </a:gs>
            <a:gs pos="100000">
              <a:srgbClr val="CC6600">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 sz="2400" b="1" kern="1200" dirty="0">
              <a:ln>
                <a:solidFill>
                  <a:srgbClr val="CC6600">
                    <a:lumMod val="50000"/>
                  </a:srgbClr>
                </a:solidFill>
              </a:ln>
              <a:solidFill>
                <a:prstClr val="white"/>
              </a:solidFill>
              <a:effectLst>
                <a:outerShdw blurRad="38100" dist="38100" dir="2700000" algn="tl">
                  <a:srgbClr val="000000">
                    <a:alpha val="43137"/>
                  </a:srgbClr>
                </a:outerShdw>
              </a:effectLst>
              <a:latin typeface="Aptos" panose="02110004020202020204"/>
              <a:ea typeface="+mn-ea"/>
              <a:cs typeface="+mn-cs"/>
            </a:rPr>
            <a:t>DIOS SOBERANO</a:t>
          </a:r>
        </a:p>
      </dsp:txBody>
      <dsp:txXfrm rot="-10800000">
        <a:off x="0" y="3078"/>
        <a:ext cx="5943600" cy="489749"/>
      </dsp:txXfrm>
    </dsp:sp>
    <dsp:sp modelId="{20C3F0EB-03D4-40B5-BB6E-FC9DD32DE84F}">
      <dsp:nvSpPr>
        <dsp:cNvPr id="0" name=""/>
        <dsp:cNvSpPr/>
      </dsp:nvSpPr>
      <dsp:spPr>
        <a:xfrm>
          <a:off x="0" y="492827"/>
          <a:ext cx="5943600" cy="417193"/>
        </a:xfrm>
        <a:prstGeom prst="rect">
          <a:avLst/>
        </a:prstGeom>
        <a:solidFill>
          <a:srgbClr val="CC6600">
            <a:tint val="40000"/>
            <a:alpha val="90000"/>
            <a:hueOff val="0"/>
            <a:satOff val="0"/>
            <a:lumOff val="0"/>
            <a:alphaOff val="0"/>
          </a:srgbClr>
        </a:solidFill>
        <a:ln w="12700" cap="flat" cmpd="sng" algn="ctr">
          <a:solidFill>
            <a:prstClr val="black">
              <a:alpha val="90000"/>
            </a:prst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a:solidFill>
                <a:prstClr val="black">
                  <a:hueOff val="0"/>
                  <a:satOff val="0"/>
                  <a:lumOff val="0"/>
                  <a:alphaOff val="0"/>
                </a:prstClr>
              </a:solidFill>
              <a:latin typeface="Aptos" panose="02110004020202020204"/>
              <a:ea typeface="+mn-ea"/>
              <a:cs typeface="+mn-cs"/>
            </a:rPr>
            <a:t>¿Todo lo que sucede es voluntad de Dios?</a:t>
          </a:r>
        </a:p>
      </dsp:txBody>
      <dsp:txXfrm>
        <a:off x="0" y="492827"/>
        <a:ext cx="5943600" cy="417193"/>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0B4DCB-DDD1-8D19-D44A-1CBF2CB75CE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00BDDB4-6193-B6EB-14A0-95CE28D7D9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B8B639A-8905-892B-6696-E40C9B4D0F8C}"/>
              </a:ext>
            </a:extLst>
          </p:cNvPr>
          <p:cNvSpPr>
            <a:spLocks noGrp="1"/>
          </p:cNvSpPr>
          <p:nvPr>
            <p:ph type="dt" sz="half" idx="10"/>
          </p:nvPr>
        </p:nvSpPr>
        <p:spPr/>
        <p:txBody>
          <a:bodyPr/>
          <a:lstStyle/>
          <a:p>
            <a:fld id="{B54D1AAA-6D60-492B-B68E-63462B665ED6}" type="datetimeFigureOut">
              <a:rPr lang="es-ES" smtClean="0"/>
              <a:t>02/02/2025</a:t>
            </a:fld>
            <a:endParaRPr lang="es-ES"/>
          </a:p>
        </p:txBody>
      </p:sp>
      <p:sp>
        <p:nvSpPr>
          <p:cNvPr id="5" name="Marcador de pie de página 4">
            <a:extLst>
              <a:ext uri="{FF2B5EF4-FFF2-40B4-BE49-F238E27FC236}">
                <a16:creationId xmlns:a16="http://schemas.microsoft.com/office/drawing/2014/main" id="{1F0D0E33-13C7-DA41-97ED-E85035D5A1E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DFFCCE2-F19F-12A7-3C93-8D5C1AA99634}"/>
              </a:ext>
            </a:extLst>
          </p:cNvPr>
          <p:cNvSpPr>
            <a:spLocks noGrp="1"/>
          </p:cNvSpPr>
          <p:nvPr>
            <p:ph type="sldNum" sz="quarter" idx="12"/>
          </p:nvPr>
        </p:nvSpPr>
        <p:spPr/>
        <p:txBody>
          <a:bodyPr/>
          <a:lstStyle/>
          <a:p>
            <a:fld id="{3EA18D22-19CE-4535-9E7F-5A5FA41F4923}" type="slidenum">
              <a:rPr lang="es-ES" smtClean="0"/>
              <a:t>‹Nº›</a:t>
            </a:fld>
            <a:endParaRPr lang="es-ES"/>
          </a:p>
        </p:txBody>
      </p:sp>
    </p:spTree>
    <p:extLst>
      <p:ext uri="{BB962C8B-B14F-4D97-AF65-F5344CB8AC3E}">
        <p14:creationId xmlns:p14="http://schemas.microsoft.com/office/powerpoint/2010/main" val="395147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8889A0-12DD-26C8-60B7-D94144D2F4DB}"/>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517A0EF-B4F9-42FA-7D34-DD69CE72CB1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3B12D31-C0D0-E8E9-FAB0-C1FCE2CBE3E7}"/>
              </a:ext>
            </a:extLst>
          </p:cNvPr>
          <p:cNvSpPr>
            <a:spLocks noGrp="1"/>
          </p:cNvSpPr>
          <p:nvPr>
            <p:ph type="dt" sz="half" idx="10"/>
          </p:nvPr>
        </p:nvSpPr>
        <p:spPr/>
        <p:txBody>
          <a:bodyPr/>
          <a:lstStyle/>
          <a:p>
            <a:fld id="{B54D1AAA-6D60-492B-B68E-63462B665ED6}" type="datetimeFigureOut">
              <a:rPr lang="es-ES" smtClean="0"/>
              <a:t>02/02/2025</a:t>
            </a:fld>
            <a:endParaRPr lang="es-ES"/>
          </a:p>
        </p:txBody>
      </p:sp>
      <p:sp>
        <p:nvSpPr>
          <p:cNvPr id="5" name="Marcador de pie de página 4">
            <a:extLst>
              <a:ext uri="{FF2B5EF4-FFF2-40B4-BE49-F238E27FC236}">
                <a16:creationId xmlns:a16="http://schemas.microsoft.com/office/drawing/2014/main" id="{33DEBBB5-5588-DE02-C839-057303B516E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4958F89-65F6-7CCD-4B89-D5DF203207F0}"/>
              </a:ext>
            </a:extLst>
          </p:cNvPr>
          <p:cNvSpPr>
            <a:spLocks noGrp="1"/>
          </p:cNvSpPr>
          <p:nvPr>
            <p:ph type="sldNum" sz="quarter" idx="12"/>
          </p:nvPr>
        </p:nvSpPr>
        <p:spPr/>
        <p:txBody>
          <a:bodyPr/>
          <a:lstStyle/>
          <a:p>
            <a:fld id="{3EA18D22-19CE-4535-9E7F-5A5FA41F4923}" type="slidenum">
              <a:rPr lang="es-ES" smtClean="0"/>
              <a:t>‹Nº›</a:t>
            </a:fld>
            <a:endParaRPr lang="es-ES"/>
          </a:p>
        </p:txBody>
      </p:sp>
    </p:spTree>
    <p:extLst>
      <p:ext uri="{BB962C8B-B14F-4D97-AF65-F5344CB8AC3E}">
        <p14:creationId xmlns:p14="http://schemas.microsoft.com/office/powerpoint/2010/main" val="3555529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4632891-A27F-A533-0906-D4B13BC9D49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CB5693E-B5CF-B550-CC09-224BB87D8EC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11495C7-3C5E-7CDF-2D57-129F2A40250F}"/>
              </a:ext>
            </a:extLst>
          </p:cNvPr>
          <p:cNvSpPr>
            <a:spLocks noGrp="1"/>
          </p:cNvSpPr>
          <p:nvPr>
            <p:ph type="dt" sz="half" idx="10"/>
          </p:nvPr>
        </p:nvSpPr>
        <p:spPr/>
        <p:txBody>
          <a:bodyPr/>
          <a:lstStyle/>
          <a:p>
            <a:fld id="{B54D1AAA-6D60-492B-B68E-63462B665ED6}" type="datetimeFigureOut">
              <a:rPr lang="es-ES" smtClean="0"/>
              <a:t>02/02/2025</a:t>
            </a:fld>
            <a:endParaRPr lang="es-ES"/>
          </a:p>
        </p:txBody>
      </p:sp>
      <p:sp>
        <p:nvSpPr>
          <p:cNvPr id="5" name="Marcador de pie de página 4">
            <a:extLst>
              <a:ext uri="{FF2B5EF4-FFF2-40B4-BE49-F238E27FC236}">
                <a16:creationId xmlns:a16="http://schemas.microsoft.com/office/drawing/2014/main" id="{2D879470-1478-2950-3763-C38910A0260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97D4B79-C5DA-BE3D-4BF0-5850A196847D}"/>
              </a:ext>
            </a:extLst>
          </p:cNvPr>
          <p:cNvSpPr>
            <a:spLocks noGrp="1"/>
          </p:cNvSpPr>
          <p:nvPr>
            <p:ph type="sldNum" sz="quarter" idx="12"/>
          </p:nvPr>
        </p:nvSpPr>
        <p:spPr/>
        <p:txBody>
          <a:bodyPr/>
          <a:lstStyle/>
          <a:p>
            <a:fld id="{3EA18D22-19CE-4535-9E7F-5A5FA41F4923}" type="slidenum">
              <a:rPr lang="es-ES" smtClean="0"/>
              <a:t>‹Nº›</a:t>
            </a:fld>
            <a:endParaRPr lang="es-ES"/>
          </a:p>
        </p:txBody>
      </p:sp>
    </p:spTree>
    <p:extLst>
      <p:ext uri="{BB962C8B-B14F-4D97-AF65-F5344CB8AC3E}">
        <p14:creationId xmlns:p14="http://schemas.microsoft.com/office/powerpoint/2010/main" val="3267344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E0FD23-6F2E-CFF8-6799-A4C3F30EF37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375C63D-279A-602D-7A93-296F2EAA01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408471A-2164-CC60-3B32-8BDF115C11E7}"/>
              </a:ext>
            </a:extLst>
          </p:cNvPr>
          <p:cNvSpPr>
            <a:spLocks noGrp="1"/>
          </p:cNvSpPr>
          <p:nvPr>
            <p:ph type="dt" sz="half" idx="10"/>
          </p:nvPr>
        </p:nvSpPr>
        <p:spPr/>
        <p:txBody>
          <a:bodyPr/>
          <a:lstStyle/>
          <a:p>
            <a:fld id="{1E929F3A-2378-4582-B104-31C68F6FE3B5}" type="datetimeFigureOut">
              <a:rPr lang="es-ES" smtClean="0"/>
              <a:t>02/02/2025</a:t>
            </a:fld>
            <a:endParaRPr lang="es-ES"/>
          </a:p>
        </p:txBody>
      </p:sp>
      <p:sp>
        <p:nvSpPr>
          <p:cNvPr id="5" name="Marcador de pie de página 4">
            <a:extLst>
              <a:ext uri="{FF2B5EF4-FFF2-40B4-BE49-F238E27FC236}">
                <a16:creationId xmlns:a16="http://schemas.microsoft.com/office/drawing/2014/main" id="{D1AD1A70-1BA2-9669-48C9-F734C958034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64EDFD3-2BF4-3005-FC56-688906ECAA6E}"/>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1586420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CB52D1-FF1E-6804-4545-906FE6A3FFF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8A6970-E91E-6ADB-2A95-19378D59FE2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6715A75-72C9-F336-BAC0-2D1C7F6D9FEF}"/>
              </a:ext>
            </a:extLst>
          </p:cNvPr>
          <p:cNvSpPr>
            <a:spLocks noGrp="1"/>
          </p:cNvSpPr>
          <p:nvPr>
            <p:ph type="dt" sz="half" idx="10"/>
          </p:nvPr>
        </p:nvSpPr>
        <p:spPr/>
        <p:txBody>
          <a:bodyPr/>
          <a:lstStyle/>
          <a:p>
            <a:fld id="{1E929F3A-2378-4582-B104-31C68F6FE3B5}" type="datetimeFigureOut">
              <a:rPr lang="es-ES" smtClean="0"/>
              <a:t>02/02/2025</a:t>
            </a:fld>
            <a:endParaRPr lang="es-ES"/>
          </a:p>
        </p:txBody>
      </p:sp>
      <p:sp>
        <p:nvSpPr>
          <p:cNvPr id="5" name="Marcador de pie de página 4">
            <a:extLst>
              <a:ext uri="{FF2B5EF4-FFF2-40B4-BE49-F238E27FC236}">
                <a16:creationId xmlns:a16="http://schemas.microsoft.com/office/drawing/2014/main" id="{1D837A27-EE1F-A20B-4C53-B9E1C701464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D332424-9D00-F110-D201-9F3B2E0EA1D5}"/>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412542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607E75-ED4C-42C9-DEC9-1A9E91A7A92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E344D50-2FBA-B108-02C7-4A74446AB35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0ADD0A0-D87F-74D8-2FCE-3C6B799C713D}"/>
              </a:ext>
            </a:extLst>
          </p:cNvPr>
          <p:cNvSpPr>
            <a:spLocks noGrp="1"/>
          </p:cNvSpPr>
          <p:nvPr>
            <p:ph type="dt" sz="half" idx="10"/>
          </p:nvPr>
        </p:nvSpPr>
        <p:spPr/>
        <p:txBody>
          <a:bodyPr/>
          <a:lstStyle/>
          <a:p>
            <a:fld id="{1E929F3A-2378-4582-B104-31C68F6FE3B5}" type="datetimeFigureOut">
              <a:rPr lang="es-ES" smtClean="0"/>
              <a:t>02/02/2025</a:t>
            </a:fld>
            <a:endParaRPr lang="es-ES"/>
          </a:p>
        </p:txBody>
      </p:sp>
      <p:sp>
        <p:nvSpPr>
          <p:cNvPr id="5" name="Marcador de pie de página 4">
            <a:extLst>
              <a:ext uri="{FF2B5EF4-FFF2-40B4-BE49-F238E27FC236}">
                <a16:creationId xmlns:a16="http://schemas.microsoft.com/office/drawing/2014/main" id="{2E47E036-42C1-A8E0-CD84-2D64E953A82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B375A1C-FE4D-5712-508F-0EAB3795AF76}"/>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694641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0766AC-A113-CAFA-C2D3-AD41006062C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34087CB-E38B-383F-4D07-99DC89B1001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A06BA7E-947F-87FB-DEA5-449E16DA57C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CCF82AC-ECC6-B251-B3D7-56E7D5F3D0E2}"/>
              </a:ext>
            </a:extLst>
          </p:cNvPr>
          <p:cNvSpPr>
            <a:spLocks noGrp="1"/>
          </p:cNvSpPr>
          <p:nvPr>
            <p:ph type="dt" sz="half" idx="10"/>
          </p:nvPr>
        </p:nvSpPr>
        <p:spPr/>
        <p:txBody>
          <a:bodyPr/>
          <a:lstStyle/>
          <a:p>
            <a:fld id="{1E929F3A-2378-4582-B104-31C68F6FE3B5}" type="datetimeFigureOut">
              <a:rPr lang="es-ES" smtClean="0"/>
              <a:t>02/02/2025</a:t>
            </a:fld>
            <a:endParaRPr lang="es-ES"/>
          </a:p>
        </p:txBody>
      </p:sp>
      <p:sp>
        <p:nvSpPr>
          <p:cNvPr id="6" name="Marcador de pie de página 5">
            <a:extLst>
              <a:ext uri="{FF2B5EF4-FFF2-40B4-BE49-F238E27FC236}">
                <a16:creationId xmlns:a16="http://schemas.microsoft.com/office/drawing/2014/main" id="{A3A8FD4C-0607-64B6-CCA8-7B105E5E7B4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D603D33-138D-6288-083F-E1C0F73083A0}"/>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333342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6FA521-A913-A4CE-52D1-57C0341CC58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9800F9-00BE-94C9-785F-E064616CBB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982992D-BF88-1632-405F-9A73C69E800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8915ACD-586A-0CA3-49B8-13AF144FD1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052C1DC-3491-83E0-C4A4-81BE2D2387D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A553FB71-FCF9-2D79-F693-4C51704A0212}"/>
              </a:ext>
            </a:extLst>
          </p:cNvPr>
          <p:cNvSpPr>
            <a:spLocks noGrp="1"/>
          </p:cNvSpPr>
          <p:nvPr>
            <p:ph type="dt" sz="half" idx="10"/>
          </p:nvPr>
        </p:nvSpPr>
        <p:spPr/>
        <p:txBody>
          <a:bodyPr/>
          <a:lstStyle/>
          <a:p>
            <a:fld id="{1E929F3A-2378-4582-B104-31C68F6FE3B5}" type="datetimeFigureOut">
              <a:rPr lang="es-ES" smtClean="0"/>
              <a:t>02/02/2025</a:t>
            </a:fld>
            <a:endParaRPr lang="es-ES"/>
          </a:p>
        </p:txBody>
      </p:sp>
      <p:sp>
        <p:nvSpPr>
          <p:cNvPr id="8" name="Marcador de pie de página 7">
            <a:extLst>
              <a:ext uri="{FF2B5EF4-FFF2-40B4-BE49-F238E27FC236}">
                <a16:creationId xmlns:a16="http://schemas.microsoft.com/office/drawing/2014/main" id="{D08BAEFA-7E9B-0873-6482-E6EEBFE8B52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DBEA574-57A5-1FCD-F460-43F9E639392F}"/>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3873747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1C9802-C439-A15C-DF7F-1E56BCBDEBE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4E78C64-1DEA-5E94-88E8-09F2E01165BF}"/>
              </a:ext>
            </a:extLst>
          </p:cNvPr>
          <p:cNvSpPr>
            <a:spLocks noGrp="1"/>
          </p:cNvSpPr>
          <p:nvPr>
            <p:ph type="dt" sz="half" idx="10"/>
          </p:nvPr>
        </p:nvSpPr>
        <p:spPr/>
        <p:txBody>
          <a:bodyPr/>
          <a:lstStyle/>
          <a:p>
            <a:fld id="{1E929F3A-2378-4582-B104-31C68F6FE3B5}" type="datetimeFigureOut">
              <a:rPr lang="es-ES" smtClean="0"/>
              <a:t>02/02/2025</a:t>
            </a:fld>
            <a:endParaRPr lang="es-ES"/>
          </a:p>
        </p:txBody>
      </p:sp>
      <p:sp>
        <p:nvSpPr>
          <p:cNvPr id="4" name="Marcador de pie de página 3">
            <a:extLst>
              <a:ext uri="{FF2B5EF4-FFF2-40B4-BE49-F238E27FC236}">
                <a16:creationId xmlns:a16="http://schemas.microsoft.com/office/drawing/2014/main" id="{01E3BD8B-66D7-681F-911A-BBEA1BAF304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2B1B50F-1EBB-5C9D-81E7-17F93DE84378}"/>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241067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760CAA1-B935-7E45-66E5-8EA5868A10A4}"/>
              </a:ext>
            </a:extLst>
          </p:cNvPr>
          <p:cNvSpPr>
            <a:spLocks noGrp="1"/>
          </p:cNvSpPr>
          <p:nvPr>
            <p:ph type="dt" sz="half" idx="10"/>
          </p:nvPr>
        </p:nvSpPr>
        <p:spPr/>
        <p:txBody>
          <a:bodyPr/>
          <a:lstStyle/>
          <a:p>
            <a:fld id="{1E929F3A-2378-4582-B104-31C68F6FE3B5}" type="datetimeFigureOut">
              <a:rPr lang="es-ES" smtClean="0"/>
              <a:t>02/02/2025</a:t>
            </a:fld>
            <a:endParaRPr lang="es-ES"/>
          </a:p>
        </p:txBody>
      </p:sp>
      <p:sp>
        <p:nvSpPr>
          <p:cNvPr id="3" name="Marcador de pie de página 2">
            <a:extLst>
              <a:ext uri="{FF2B5EF4-FFF2-40B4-BE49-F238E27FC236}">
                <a16:creationId xmlns:a16="http://schemas.microsoft.com/office/drawing/2014/main" id="{0F43C05B-22B1-9DF9-F830-B92C965856B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92DEF5E-6901-DF2B-6512-3960563853F5}"/>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1862996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046AC3-661C-E89A-48A3-74509C3F60C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35C70F1-3AA5-CDC1-766F-0C40406779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AD577B8-D124-AACC-5075-5EF5CE019A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3B8938B-B1FC-456D-A135-18D6E362E6E6}"/>
              </a:ext>
            </a:extLst>
          </p:cNvPr>
          <p:cNvSpPr>
            <a:spLocks noGrp="1"/>
          </p:cNvSpPr>
          <p:nvPr>
            <p:ph type="dt" sz="half" idx="10"/>
          </p:nvPr>
        </p:nvSpPr>
        <p:spPr/>
        <p:txBody>
          <a:bodyPr/>
          <a:lstStyle/>
          <a:p>
            <a:fld id="{1E929F3A-2378-4582-B104-31C68F6FE3B5}" type="datetimeFigureOut">
              <a:rPr lang="es-ES" smtClean="0"/>
              <a:t>02/02/2025</a:t>
            </a:fld>
            <a:endParaRPr lang="es-ES"/>
          </a:p>
        </p:txBody>
      </p:sp>
      <p:sp>
        <p:nvSpPr>
          <p:cNvPr id="6" name="Marcador de pie de página 5">
            <a:extLst>
              <a:ext uri="{FF2B5EF4-FFF2-40B4-BE49-F238E27FC236}">
                <a16:creationId xmlns:a16="http://schemas.microsoft.com/office/drawing/2014/main" id="{444F84D8-0945-7ABA-0495-168A35E5FC9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F35C9DB-88C3-52EE-A4CD-7D3BE4D47A39}"/>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348533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FA826A-AC2C-C62B-CDD6-D0B1A3BBEDB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1165134-4F24-68BB-AE54-D738537BD07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38C848F-E500-8FCE-BC5C-FCCF2818D83C}"/>
              </a:ext>
            </a:extLst>
          </p:cNvPr>
          <p:cNvSpPr>
            <a:spLocks noGrp="1"/>
          </p:cNvSpPr>
          <p:nvPr>
            <p:ph type="dt" sz="half" idx="10"/>
          </p:nvPr>
        </p:nvSpPr>
        <p:spPr/>
        <p:txBody>
          <a:bodyPr/>
          <a:lstStyle/>
          <a:p>
            <a:fld id="{B54D1AAA-6D60-492B-B68E-63462B665ED6}" type="datetimeFigureOut">
              <a:rPr lang="es-ES" smtClean="0"/>
              <a:t>02/02/2025</a:t>
            </a:fld>
            <a:endParaRPr lang="es-ES"/>
          </a:p>
        </p:txBody>
      </p:sp>
      <p:sp>
        <p:nvSpPr>
          <p:cNvPr id="5" name="Marcador de pie de página 4">
            <a:extLst>
              <a:ext uri="{FF2B5EF4-FFF2-40B4-BE49-F238E27FC236}">
                <a16:creationId xmlns:a16="http://schemas.microsoft.com/office/drawing/2014/main" id="{FF5C2F8F-3E68-795F-6FF5-5C2C43331F1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809806D-11A5-B162-0501-CD818908858B}"/>
              </a:ext>
            </a:extLst>
          </p:cNvPr>
          <p:cNvSpPr>
            <a:spLocks noGrp="1"/>
          </p:cNvSpPr>
          <p:nvPr>
            <p:ph type="sldNum" sz="quarter" idx="12"/>
          </p:nvPr>
        </p:nvSpPr>
        <p:spPr/>
        <p:txBody>
          <a:bodyPr/>
          <a:lstStyle/>
          <a:p>
            <a:fld id="{3EA18D22-19CE-4535-9E7F-5A5FA41F4923}" type="slidenum">
              <a:rPr lang="es-ES" smtClean="0"/>
              <a:t>‹Nº›</a:t>
            </a:fld>
            <a:endParaRPr lang="es-ES"/>
          </a:p>
        </p:txBody>
      </p:sp>
    </p:spTree>
    <p:extLst>
      <p:ext uri="{BB962C8B-B14F-4D97-AF65-F5344CB8AC3E}">
        <p14:creationId xmlns:p14="http://schemas.microsoft.com/office/powerpoint/2010/main" val="2656882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909395-DBC9-85C2-79D3-25CC65912B9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D2832D85-0FF8-0DE3-CEFB-91F2AC2CC0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478E9981-96BE-C8B2-6BC1-4FFE79E463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B101998-D5B5-047C-061E-E23D76213FA9}"/>
              </a:ext>
            </a:extLst>
          </p:cNvPr>
          <p:cNvSpPr>
            <a:spLocks noGrp="1"/>
          </p:cNvSpPr>
          <p:nvPr>
            <p:ph type="dt" sz="half" idx="10"/>
          </p:nvPr>
        </p:nvSpPr>
        <p:spPr/>
        <p:txBody>
          <a:bodyPr/>
          <a:lstStyle/>
          <a:p>
            <a:fld id="{1E929F3A-2378-4582-B104-31C68F6FE3B5}" type="datetimeFigureOut">
              <a:rPr lang="es-ES" smtClean="0"/>
              <a:t>02/02/2025</a:t>
            </a:fld>
            <a:endParaRPr lang="es-ES"/>
          </a:p>
        </p:txBody>
      </p:sp>
      <p:sp>
        <p:nvSpPr>
          <p:cNvPr id="6" name="Marcador de pie de página 5">
            <a:extLst>
              <a:ext uri="{FF2B5EF4-FFF2-40B4-BE49-F238E27FC236}">
                <a16:creationId xmlns:a16="http://schemas.microsoft.com/office/drawing/2014/main" id="{10DA2B2B-9752-8137-8640-DB0CFAC1643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FBF970B-F461-E84C-3DB8-6CF57CC5EB68}"/>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269227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4F3044-0172-F1F3-D854-4DDC3073254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C5A8A2C-C03E-B0AA-279C-1E957E0D73A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6FB8689-B406-4A0E-DC06-FE350D525824}"/>
              </a:ext>
            </a:extLst>
          </p:cNvPr>
          <p:cNvSpPr>
            <a:spLocks noGrp="1"/>
          </p:cNvSpPr>
          <p:nvPr>
            <p:ph type="dt" sz="half" idx="10"/>
          </p:nvPr>
        </p:nvSpPr>
        <p:spPr/>
        <p:txBody>
          <a:bodyPr/>
          <a:lstStyle/>
          <a:p>
            <a:fld id="{1E929F3A-2378-4582-B104-31C68F6FE3B5}" type="datetimeFigureOut">
              <a:rPr lang="es-ES" smtClean="0"/>
              <a:t>02/02/2025</a:t>
            </a:fld>
            <a:endParaRPr lang="es-ES"/>
          </a:p>
        </p:txBody>
      </p:sp>
      <p:sp>
        <p:nvSpPr>
          <p:cNvPr id="5" name="Marcador de pie de página 4">
            <a:extLst>
              <a:ext uri="{FF2B5EF4-FFF2-40B4-BE49-F238E27FC236}">
                <a16:creationId xmlns:a16="http://schemas.microsoft.com/office/drawing/2014/main" id="{D41EF2E9-83DF-F371-3CA4-DE62BE3F5A9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8AD3A2E-A5FF-7763-8E3F-68AC33264BF9}"/>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2681533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F7EE710-6262-2FDE-7E4F-9C8FE81FAEB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8B43517-2B2F-343E-5832-ECAADB4FF6E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2672CC2-D6B7-FD91-C0EA-20C86FFDA48D}"/>
              </a:ext>
            </a:extLst>
          </p:cNvPr>
          <p:cNvSpPr>
            <a:spLocks noGrp="1"/>
          </p:cNvSpPr>
          <p:nvPr>
            <p:ph type="dt" sz="half" idx="10"/>
          </p:nvPr>
        </p:nvSpPr>
        <p:spPr/>
        <p:txBody>
          <a:bodyPr/>
          <a:lstStyle/>
          <a:p>
            <a:fld id="{1E929F3A-2378-4582-B104-31C68F6FE3B5}" type="datetimeFigureOut">
              <a:rPr lang="es-ES" smtClean="0"/>
              <a:t>02/02/2025</a:t>
            </a:fld>
            <a:endParaRPr lang="es-ES"/>
          </a:p>
        </p:txBody>
      </p:sp>
      <p:sp>
        <p:nvSpPr>
          <p:cNvPr id="5" name="Marcador de pie de página 4">
            <a:extLst>
              <a:ext uri="{FF2B5EF4-FFF2-40B4-BE49-F238E27FC236}">
                <a16:creationId xmlns:a16="http://schemas.microsoft.com/office/drawing/2014/main" id="{4AA70A04-375F-CA7F-65D4-41E1195F01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A26A958-CAB6-C4E4-FD1B-F6B880E8A82A}"/>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243736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8813BC-F418-C298-7083-F21F5F918F4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234EAE0-3DB6-C25E-784D-17AF21F4A12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3E9A690-19B6-D3D4-A561-60DDCF8F9E9E}"/>
              </a:ext>
            </a:extLst>
          </p:cNvPr>
          <p:cNvSpPr>
            <a:spLocks noGrp="1"/>
          </p:cNvSpPr>
          <p:nvPr>
            <p:ph type="dt" sz="half" idx="10"/>
          </p:nvPr>
        </p:nvSpPr>
        <p:spPr/>
        <p:txBody>
          <a:bodyPr/>
          <a:lstStyle/>
          <a:p>
            <a:fld id="{B54D1AAA-6D60-492B-B68E-63462B665ED6}" type="datetimeFigureOut">
              <a:rPr lang="es-ES" smtClean="0"/>
              <a:t>02/02/2025</a:t>
            </a:fld>
            <a:endParaRPr lang="es-ES"/>
          </a:p>
        </p:txBody>
      </p:sp>
      <p:sp>
        <p:nvSpPr>
          <p:cNvPr id="5" name="Marcador de pie de página 4">
            <a:extLst>
              <a:ext uri="{FF2B5EF4-FFF2-40B4-BE49-F238E27FC236}">
                <a16:creationId xmlns:a16="http://schemas.microsoft.com/office/drawing/2014/main" id="{9883D84A-434D-8812-5D87-976F6300A0E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1B9CC1D-414B-166A-C1A6-85CB34CAC850}"/>
              </a:ext>
            </a:extLst>
          </p:cNvPr>
          <p:cNvSpPr>
            <a:spLocks noGrp="1"/>
          </p:cNvSpPr>
          <p:nvPr>
            <p:ph type="sldNum" sz="quarter" idx="12"/>
          </p:nvPr>
        </p:nvSpPr>
        <p:spPr/>
        <p:txBody>
          <a:bodyPr/>
          <a:lstStyle/>
          <a:p>
            <a:fld id="{3EA18D22-19CE-4535-9E7F-5A5FA41F4923}" type="slidenum">
              <a:rPr lang="es-ES" smtClean="0"/>
              <a:t>‹Nº›</a:t>
            </a:fld>
            <a:endParaRPr lang="es-ES"/>
          </a:p>
        </p:txBody>
      </p:sp>
    </p:spTree>
    <p:extLst>
      <p:ext uri="{BB962C8B-B14F-4D97-AF65-F5344CB8AC3E}">
        <p14:creationId xmlns:p14="http://schemas.microsoft.com/office/powerpoint/2010/main" val="111844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026114-E786-28B4-375E-0A409E87537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7E1B5E9-9CAB-5972-E1EB-CEA60EA1B39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80FD0B3-E626-D917-B6DA-8C5C0DBF2C3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40458C86-D2CA-2F61-8E7F-1EAE26FFC0F8}"/>
              </a:ext>
            </a:extLst>
          </p:cNvPr>
          <p:cNvSpPr>
            <a:spLocks noGrp="1"/>
          </p:cNvSpPr>
          <p:nvPr>
            <p:ph type="dt" sz="half" idx="10"/>
          </p:nvPr>
        </p:nvSpPr>
        <p:spPr/>
        <p:txBody>
          <a:bodyPr/>
          <a:lstStyle/>
          <a:p>
            <a:fld id="{B54D1AAA-6D60-492B-B68E-63462B665ED6}" type="datetimeFigureOut">
              <a:rPr lang="es-ES" smtClean="0"/>
              <a:t>02/02/2025</a:t>
            </a:fld>
            <a:endParaRPr lang="es-ES"/>
          </a:p>
        </p:txBody>
      </p:sp>
      <p:sp>
        <p:nvSpPr>
          <p:cNvPr id="6" name="Marcador de pie de página 5">
            <a:extLst>
              <a:ext uri="{FF2B5EF4-FFF2-40B4-BE49-F238E27FC236}">
                <a16:creationId xmlns:a16="http://schemas.microsoft.com/office/drawing/2014/main" id="{4C672547-6B9B-8EF9-176A-A00C5B0B57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DD15ED9-627B-067F-BCF4-451EA4BEFC91}"/>
              </a:ext>
            </a:extLst>
          </p:cNvPr>
          <p:cNvSpPr>
            <a:spLocks noGrp="1"/>
          </p:cNvSpPr>
          <p:nvPr>
            <p:ph type="sldNum" sz="quarter" idx="12"/>
          </p:nvPr>
        </p:nvSpPr>
        <p:spPr/>
        <p:txBody>
          <a:bodyPr/>
          <a:lstStyle/>
          <a:p>
            <a:fld id="{3EA18D22-19CE-4535-9E7F-5A5FA41F4923}" type="slidenum">
              <a:rPr lang="es-ES" smtClean="0"/>
              <a:t>‹Nº›</a:t>
            </a:fld>
            <a:endParaRPr lang="es-ES"/>
          </a:p>
        </p:txBody>
      </p:sp>
    </p:spTree>
    <p:extLst>
      <p:ext uri="{BB962C8B-B14F-4D97-AF65-F5344CB8AC3E}">
        <p14:creationId xmlns:p14="http://schemas.microsoft.com/office/powerpoint/2010/main" val="134504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F7B380-EFA0-BCF7-58B6-F53D7C91D923}"/>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3E48D5C-869B-0577-B2B4-3F09267FAA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A07BEEE-15DF-A158-7B1C-0253D9C2DB7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E48804DF-0BC0-F73E-5465-AB48F55CD0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21BAA74-C554-096E-0F83-134B1992B01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43B3AF2-CEAE-5722-852C-369DA9E04948}"/>
              </a:ext>
            </a:extLst>
          </p:cNvPr>
          <p:cNvSpPr>
            <a:spLocks noGrp="1"/>
          </p:cNvSpPr>
          <p:nvPr>
            <p:ph type="dt" sz="half" idx="10"/>
          </p:nvPr>
        </p:nvSpPr>
        <p:spPr/>
        <p:txBody>
          <a:bodyPr/>
          <a:lstStyle/>
          <a:p>
            <a:fld id="{B54D1AAA-6D60-492B-B68E-63462B665ED6}" type="datetimeFigureOut">
              <a:rPr lang="es-ES" smtClean="0"/>
              <a:t>02/02/2025</a:t>
            </a:fld>
            <a:endParaRPr lang="es-ES"/>
          </a:p>
        </p:txBody>
      </p:sp>
      <p:sp>
        <p:nvSpPr>
          <p:cNvPr id="8" name="Marcador de pie de página 7">
            <a:extLst>
              <a:ext uri="{FF2B5EF4-FFF2-40B4-BE49-F238E27FC236}">
                <a16:creationId xmlns:a16="http://schemas.microsoft.com/office/drawing/2014/main" id="{FDB192FF-B004-2845-AD25-9D4D14A7EB9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2B72D87-177E-58F9-93BE-2A9D3A8DCFAF}"/>
              </a:ext>
            </a:extLst>
          </p:cNvPr>
          <p:cNvSpPr>
            <a:spLocks noGrp="1"/>
          </p:cNvSpPr>
          <p:nvPr>
            <p:ph type="sldNum" sz="quarter" idx="12"/>
          </p:nvPr>
        </p:nvSpPr>
        <p:spPr/>
        <p:txBody>
          <a:bodyPr/>
          <a:lstStyle/>
          <a:p>
            <a:fld id="{3EA18D22-19CE-4535-9E7F-5A5FA41F4923}" type="slidenum">
              <a:rPr lang="es-ES" smtClean="0"/>
              <a:t>‹Nº›</a:t>
            </a:fld>
            <a:endParaRPr lang="es-ES"/>
          </a:p>
        </p:txBody>
      </p:sp>
    </p:spTree>
    <p:extLst>
      <p:ext uri="{BB962C8B-B14F-4D97-AF65-F5344CB8AC3E}">
        <p14:creationId xmlns:p14="http://schemas.microsoft.com/office/powerpoint/2010/main" val="16662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1A5F7E-204A-E798-DE4E-12078408039A}"/>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F88B2B8E-47BE-EB0A-FB65-DCA4C7563E23}"/>
              </a:ext>
            </a:extLst>
          </p:cNvPr>
          <p:cNvSpPr>
            <a:spLocks noGrp="1"/>
          </p:cNvSpPr>
          <p:nvPr>
            <p:ph type="dt" sz="half" idx="10"/>
          </p:nvPr>
        </p:nvSpPr>
        <p:spPr/>
        <p:txBody>
          <a:bodyPr/>
          <a:lstStyle/>
          <a:p>
            <a:fld id="{B54D1AAA-6D60-492B-B68E-63462B665ED6}" type="datetimeFigureOut">
              <a:rPr lang="es-ES" smtClean="0"/>
              <a:t>02/02/2025</a:t>
            </a:fld>
            <a:endParaRPr lang="es-ES"/>
          </a:p>
        </p:txBody>
      </p:sp>
      <p:sp>
        <p:nvSpPr>
          <p:cNvPr id="4" name="Marcador de pie de página 3">
            <a:extLst>
              <a:ext uri="{FF2B5EF4-FFF2-40B4-BE49-F238E27FC236}">
                <a16:creationId xmlns:a16="http://schemas.microsoft.com/office/drawing/2014/main" id="{F0D2C6E2-F400-2614-5662-E4042A8D7BA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CC7336F-06E7-AC89-AF46-58CA941A59AC}"/>
              </a:ext>
            </a:extLst>
          </p:cNvPr>
          <p:cNvSpPr>
            <a:spLocks noGrp="1"/>
          </p:cNvSpPr>
          <p:nvPr>
            <p:ph type="sldNum" sz="quarter" idx="12"/>
          </p:nvPr>
        </p:nvSpPr>
        <p:spPr/>
        <p:txBody>
          <a:bodyPr/>
          <a:lstStyle/>
          <a:p>
            <a:fld id="{3EA18D22-19CE-4535-9E7F-5A5FA41F4923}" type="slidenum">
              <a:rPr lang="es-ES" smtClean="0"/>
              <a:t>‹Nº›</a:t>
            </a:fld>
            <a:endParaRPr lang="es-ES"/>
          </a:p>
        </p:txBody>
      </p:sp>
    </p:spTree>
    <p:extLst>
      <p:ext uri="{BB962C8B-B14F-4D97-AF65-F5344CB8AC3E}">
        <p14:creationId xmlns:p14="http://schemas.microsoft.com/office/powerpoint/2010/main" val="140667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BE4D35A-CE60-FB50-A42C-3FBA30185E9D}"/>
              </a:ext>
            </a:extLst>
          </p:cNvPr>
          <p:cNvSpPr>
            <a:spLocks noGrp="1"/>
          </p:cNvSpPr>
          <p:nvPr>
            <p:ph type="dt" sz="half" idx="10"/>
          </p:nvPr>
        </p:nvSpPr>
        <p:spPr/>
        <p:txBody>
          <a:bodyPr/>
          <a:lstStyle/>
          <a:p>
            <a:fld id="{B54D1AAA-6D60-492B-B68E-63462B665ED6}" type="datetimeFigureOut">
              <a:rPr lang="es-ES" smtClean="0"/>
              <a:t>02/02/2025</a:t>
            </a:fld>
            <a:endParaRPr lang="es-ES"/>
          </a:p>
        </p:txBody>
      </p:sp>
      <p:sp>
        <p:nvSpPr>
          <p:cNvPr id="3" name="Marcador de pie de página 2">
            <a:extLst>
              <a:ext uri="{FF2B5EF4-FFF2-40B4-BE49-F238E27FC236}">
                <a16:creationId xmlns:a16="http://schemas.microsoft.com/office/drawing/2014/main" id="{B1C7F8F1-1AAA-AD25-3262-4514F57B2582}"/>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9957B5F6-AEC4-F91F-12AA-15A7FAF5A20E}"/>
              </a:ext>
            </a:extLst>
          </p:cNvPr>
          <p:cNvSpPr>
            <a:spLocks noGrp="1"/>
          </p:cNvSpPr>
          <p:nvPr>
            <p:ph type="sldNum" sz="quarter" idx="12"/>
          </p:nvPr>
        </p:nvSpPr>
        <p:spPr/>
        <p:txBody>
          <a:bodyPr/>
          <a:lstStyle/>
          <a:p>
            <a:fld id="{3EA18D22-19CE-4535-9E7F-5A5FA41F4923}" type="slidenum">
              <a:rPr lang="es-ES" smtClean="0"/>
              <a:t>‹Nº›</a:t>
            </a:fld>
            <a:endParaRPr lang="es-ES"/>
          </a:p>
        </p:txBody>
      </p:sp>
    </p:spTree>
    <p:extLst>
      <p:ext uri="{BB962C8B-B14F-4D97-AF65-F5344CB8AC3E}">
        <p14:creationId xmlns:p14="http://schemas.microsoft.com/office/powerpoint/2010/main" val="500863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FF5BEF-DBF7-8EDF-B21F-89BC01EB1A7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C396853-9692-AD7D-C242-AF2C7EB321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7ECF963E-70D9-BE7E-0A91-EA3EA550D3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7FE0261-0673-6ADC-5CBE-12E9150B4965}"/>
              </a:ext>
            </a:extLst>
          </p:cNvPr>
          <p:cNvSpPr>
            <a:spLocks noGrp="1"/>
          </p:cNvSpPr>
          <p:nvPr>
            <p:ph type="dt" sz="half" idx="10"/>
          </p:nvPr>
        </p:nvSpPr>
        <p:spPr/>
        <p:txBody>
          <a:bodyPr/>
          <a:lstStyle/>
          <a:p>
            <a:fld id="{B54D1AAA-6D60-492B-B68E-63462B665ED6}" type="datetimeFigureOut">
              <a:rPr lang="es-ES" smtClean="0"/>
              <a:t>02/02/2025</a:t>
            </a:fld>
            <a:endParaRPr lang="es-ES"/>
          </a:p>
        </p:txBody>
      </p:sp>
      <p:sp>
        <p:nvSpPr>
          <p:cNvPr id="6" name="Marcador de pie de página 5">
            <a:extLst>
              <a:ext uri="{FF2B5EF4-FFF2-40B4-BE49-F238E27FC236}">
                <a16:creationId xmlns:a16="http://schemas.microsoft.com/office/drawing/2014/main" id="{AD990428-96B7-38C8-D8BE-E9B7CFB422E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52DD871-5686-B6A1-BBCE-F28C3F0314A3}"/>
              </a:ext>
            </a:extLst>
          </p:cNvPr>
          <p:cNvSpPr>
            <a:spLocks noGrp="1"/>
          </p:cNvSpPr>
          <p:nvPr>
            <p:ph type="sldNum" sz="quarter" idx="12"/>
          </p:nvPr>
        </p:nvSpPr>
        <p:spPr/>
        <p:txBody>
          <a:bodyPr/>
          <a:lstStyle/>
          <a:p>
            <a:fld id="{3EA18D22-19CE-4535-9E7F-5A5FA41F4923}" type="slidenum">
              <a:rPr lang="es-ES" smtClean="0"/>
              <a:t>‹Nº›</a:t>
            </a:fld>
            <a:endParaRPr lang="es-ES"/>
          </a:p>
        </p:txBody>
      </p:sp>
    </p:spTree>
    <p:extLst>
      <p:ext uri="{BB962C8B-B14F-4D97-AF65-F5344CB8AC3E}">
        <p14:creationId xmlns:p14="http://schemas.microsoft.com/office/powerpoint/2010/main" val="196202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247E53-574A-8C12-F578-4EB57C9B870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1591E63-8BDD-74BA-4639-E2D2FF1393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D2242BB3-72D7-7A02-EC1F-5596B57A00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EFC985-91D5-4219-073A-1ACBC494119A}"/>
              </a:ext>
            </a:extLst>
          </p:cNvPr>
          <p:cNvSpPr>
            <a:spLocks noGrp="1"/>
          </p:cNvSpPr>
          <p:nvPr>
            <p:ph type="dt" sz="half" idx="10"/>
          </p:nvPr>
        </p:nvSpPr>
        <p:spPr/>
        <p:txBody>
          <a:bodyPr/>
          <a:lstStyle/>
          <a:p>
            <a:fld id="{B54D1AAA-6D60-492B-B68E-63462B665ED6}" type="datetimeFigureOut">
              <a:rPr lang="es-ES" smtClean="0"/>
              <a:t>02/02/2025</a:t>
            </a:fld>
            <a:endParaRPr lang="es-ES"/>
          </a:p>
        </p:txBody>
      </p:sp>
      <p:sp>
        <p:nvSpPr>
          <p:cNvPr id="6" name="Marcador de pie de página 5">
            <a:extLst>
              <a:ext uri="{FF2B5EF4-FFF2-40B4-BE49-F238E27FC236}">
                <a16:creationId xmlns:a16="http://schemas.microsoft.com/office/drawing/2014/main" id="{A07E52FC-67D8-EF71-101C-AAA019D7BB7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FE97951-5CBA-4FA4-B6F6-E4D099028097}"/>
              </a:ext>
            </a:extLst>
          </p:cNvPr>
          <p:cNvSpPr>
            <a:spLocks noGrp="1"/>
          </p:cNvSpPr>
          <p:nvPr>
            <p:ph type="sldNum" sz="quarter" idx="12"/>
          </p:nvPr>
        </p:nvSpPr>
        <p:spPr/>
        <p:txBody>
          <a:bodyPr/>
          <a:lstStyle/>
          <a:p>
            <a:fld id="{3EA18D22-19CE-4535-9E7F-5A5FA41F4923}" type="slidenum">
              <a:rPr lang="es-ES" smtClean="0"/>
              <a:t>‹Nº›</a:t>
            </a:fld>
            <a:endParaRPr lang="es-ES"/>
          </a:p>
        </p:txBody>
      </p:sp>
    </p:spTree>
    <p:extLst>
      <p:ext uri="{BB962C8B-B14F-4D97-AF65-F5344CB8AC3E}">
        <p14:creationId xmlns:p14="http://schemas.microsoft.com/office/powerpoint/2010/main" val="4016482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09FAC6F-D97E-B3C8-CCF5-FC963CB8F2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D12F6FA-3A16-0880-E5E9-AB96FAAE8D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2761DDC-C1D8-E8D3-A01A-A26D252479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54D1AAA-6D60-492B-B68E-63462B665ED6}" type="datetimeFigureOut">
              <a:rPr lang="es-ES" smtClean="0"/>
              <a:t>02/02/2025</a:t>
            </a:fld>
            <a:endParaRPr lang="es-ES"/>
          </a:p>
        </p:txBody>
      </p:sp>
      <p:sp>
        <p:nvSpPr>
          <p:cNvPr id="5" name="Marcador de pie de página 4">
            <a:extLst>
              <a:ext uri="{FF2B5EF4-FFF2-40B4-BE49-F238E27FC236}">
                <a16:creationId xmlns:a16="http://schemas.microsoft.com/office/drawing/2014/main" id="{1933EB81-5B4F-3058-BEF7-E1E62F5714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623808B0-97FE-E939-2149-A4D9E88E48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EA18D22-19CE-4535-9E7F-5A5FA41F4923}" type="slidenum">
              <a:rPr lang="es-ES" smtClean="0"/>
              <a:t>‹Nº›</a:t>
            </a:fld>
            <a:endParaRPr lang="es-ES"/>
          </a:p>
        </p:txBody>
      </p:sp>
    </p:spTree>
    <p:extLst>
      <p:ext uri="{BB962C8B-B14F-4D97-AF65-F5344CB8AC3E}">
        <p14:creationId xmlns:p14="http://schemas.microsoft.com/office/powerpoint/2010/main" val="16623328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D05B8B6-2961-D511-9BDA-A776326878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555388F-4A3D-D510-33FE-F66C712DF3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E0D3527-DE3C-ECF3-5142-BFDA39AFD8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E929F3A-2378-4582-B104-31C68F6FE3B5}" type="datetimeFigureOut">
              <a:rPr lang="es-ES" smtClean="0"/>
              <a:t>02/02/2025</a:t>
            </a:fld>
            <a:endParaRPr lang="es-ES"/>
          </a:p>
        </p:txBody>
      </p:sp>
      <p:sp>
        <p:nvSpPr>
          <p:cNvPr id="5" name="Marcador de pie de página 4">
            <a:extLst>
              <a:ext uri="{FF2B5EF4-FFF2-40B4-BE49-F238E27FC236}">
                <a16:creationId xmlns:a16="http://schemas.microsoft.com/office/drawing/2014/main" id="{C66A085A-AF03-6121-2884-074590F3D2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BC0A4EC-9E15-D854-7C8D-7AD9B54395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B630AEF-3586-442E-9931-F987D0655E54}" type="slidenum">
              <a:rPr lang="es-ES" smtClean="0"/>
              <a:t>‹Nº›</a:t>
            </a:fld>
            <a:endParaRPr lang="es-ES"/>
          </a:p>
        </p:txBody>
      </p:sp>
    </p:spTree>
    <p:extLst>
      <p:ext uri="{BB962C8B-B14F-4D97-AF65-F5344CB8AC3E}">
        <p14:creationId xmlns:p14="http://schemas.microsoft.com/office/powerpoint/2010/main" val="39681784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2ADF250-6F7D-C29A-294F-231DDC3CB01F}"/>
            </a:ext>
          </a:extLst>
        </p:cNvPr>
        <p:cNvGrpSpPr/>
        <p:nvPr/>
      </p:nvGrpSpPr>
      <p:grpSpPr>
        <a:xfrm>
          <a:off x="0" y="0"/>
          <a:ext cx="0" cy="0"/>
          <a:chOff x="0" y="0"/>
          <a:chExt cx="0" cy="0"/>
        </a:xfrm>
      </p:grpSpPr>
      <p:pic>
        <p:nvPicPr>
          <p:cNvPr id="5" name="Imagen 4" descr="Imagen que contiene persona, hombre, mujer, sostener&#10;&#10;Descripción generada automáticamente">
            <a:extLst>
              <a:ext uri="{FF2B5EF4-FFF2-40B4-BE49-F238E27FC236}">
                <a16:creationId xmlns:a16="http://schemas.microsoft.com/office/drawing/2014/main" id="{6BEF5E94-64E4-32EA-BCED-59F82D3758A3}"/>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781388" y="2930134"/>
            <a:ext cx="6334106" cy="3857762"/>
          </a:xfrm>
          <a:prstGeom prst="rect">
            <a:avLst/>
          </a:prstGeom>
          <a:ln w="38100" cap="sq">
            <a:solidFill>
              <a:schemeClr val="tx2">
                <a:lumMod val="50000"/>
              </a:schemeClr>
            </a:solidFill>
            <a:prstDash val="solid"/>
            <a:miter lim="800000"/>
          </a:ln>
          <a:effectLst>
            <a:outerShdw blurRad="50800" dist="38100" dir="2700000" algn="tl" rotWithShape="0">
              <a:srgbClr val="000000">
                <a:alpha val="43000"/>
              </a:srgbClr>
            </a:outerShdw>
          </a:effectLst>
        </p:spPr>
      </p:pic>
      <p:pic>
        <p:nvPicPr>
          <p:cNvPr id="3" name="Imagen 2" descr="Imagen de la pantalla de un video juego de un carro&#10;&#10;Descripción generada automáticamente con confianza baja">
            <a:extLst>
              <a:ext uri="{FF2B5EF4-FFF2-40B4-BE49-F238E27FC236}">
                <a16:creationId xmlns:a16="http://schemas.microsoft.com/office/drawing/2014/main" id="{D1EB773C-25C3-8791-A6CA-BA99193A16A0}"/>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92387" y="74623"/>
            <a:ext cx="5478818" cy="6708754"/>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p:spPr>
      </p:pic>
      <p:sp>
        <p:nvSpPr>
          <p:cNvPr id="2" name="CuadroTexto 1">
            <a:extLst>
              <a:ext uri="{FF2B5EF4-FFF2-40B4-BE49-F238E27FC236}">
                <a16:creationId xmlns:a16="http://schemas.microsoft.com/office/drawing/2014/main" id="{49FEC4FA-A9FE-6A78-EE59-771ED32368D1}"/>
              </a:ext>
            </a:extLst>
          </p:cNvPr>
          <p:cNvSpPr txBox="1"/>
          <p:nvPr/>
        </p:nvSpPr>
        <p:spPr>
          <a:xfrm>
            <a:off x="5600702" y="74623"/>
            <a:ext cx="6591298" cy="2921954"/>
          </a:xfrm>
          <a:prstGeom prst="rect">
            <a:avLst/>
          </a:prstGeom>
          <a:noFill/>
        </p:spPr>
        <p:txBody>
          <a:bodyPr wrap="square" rtlCol="0">
            <a:spAutoFit/>
            <a:scene3d>
              <a:camera prst="orthographicFront"/>
              <a:lightRig rig="threePt" dir="t"/>
            </a:scene3d>
            <a:sp3d extrusionH="57150">
              <a:bevelT h="25400" prst="softRound"/>
            </a:sp3d>
          </a:bodyPr>
          <a:lstStyle/>
          <a:p>
            <a:pPr algn="ctr">
              <a:lnSpc>
                <a:spcPts val="5500"/>
              </a:lnSpc>
            </a:pPr>
            <a:r>
              <a:rPr lang="es-ES" sz="5200" b="1" spc="300" dirty="0">
                <a:ln w="12700">
                  <a:solidFill>
                    <a:schemeClr val="tx2">
                      <a:lumMod val="50000"/>
                    </a:schemeClr>
                  </a:solidFill>
                  <a:prstDash val="solid"/>
                </a:ln>
                <a:pattFill prst="pct50">
                  <a:fgClr>
                    <a:schemeClr val="tx2">
                      <a:lumMod val="50000"/>
                    </a:schemeClr>
                  </a:fgClr>
                  <a:bgClr>
                    <a:schemeClr val="tx2">
                      <a:lumMod val="40000"/>
                      <a:lumOff val="60000"/>
                    </a:schemeClr>
                  </a:bgClr>
                </a:pattFill>
                <a:effectLst>
                  <a:glow rad="50800">
                    <a:schemeClr val="accent4">
                      <a:lumMod val="60000"/>
                      <a:lumOff val="40000"/>
                    </a:schemeClr>
                  </a:glow>
                  <a:outerShdw dist="38100" dir="2640000" algn="bl" rotWithShape="0">
                    <a:schemeClr val="tx2">
                      <a:lumMod val="50000"/>
                    </a:schemeClr>
                  </a:outerShdw>
                </a:effectLst>
              </a:rPr>
              <a:t>LIBRE ALBEDRÍO, AMOR Y PROVIDENCIA DIVINA</a:t>
            </a:r>
          </a:p>
        </p:txBody>
      </p:sp>
      <p:sp>
        <p:nvSpPr>
          <p:cNvPr id="4" name="CuadroTexto 3">
            <a:extLst>
              <a:ext uri="{FF2B5EF4-FFF2-40B4-BE49-F238E27FC236}">
                <a16:creationId xmlns:a16="http://schemas.microsoft.com/office/drawing/2014/main" id="{913299B7-E072-0A50-B8E7-172FDA1F6900}"/>
              </a:ext>
            </a:extLst>
          </p:cNvPr>
          <p:cNvSpPr txBox="1"/>
          <p:nvPr/>
        </p:nvSpPr>
        <p:spPr>
          <a:xfrm>
            <a:off x="9587919" y="6198602"/>
            <a:ext cx="2537406" cy="584775"/>
          </a:xfrm>
          <a:prstGeom prst="rect">
            <a:avLst/>
          </a:prstGeom>
          <a:noFill/>
        </p:spPr>
        <p:txBody>
          <a:bodyPr wrap="square" rtlCol="0">
            <a:spAutoFit/>
          </a:bodyPr>
          <a:lstStyle/>
          <a:p>
            <a:pPr algn="r"/>
            <a:r>
              <a:rPr lang="es-ES" sz="1600" b="1" dirty="0">
                <a:solidFill>
                  <a:srgbClr val="F4E1FF"/>
                </a:solidFill>
                <a:effectLst>
                  <a:outerShdw blurRad="38100" dist="38100" dir="2700000" algn="tl">
                    <a:srgbClr val="000000">
                      <a:alpha val="43137"/>
                    </a:srgbClr>
                  </a:outerShdw>
                </a:effectLst>
              </a:rPr>
              <a:t>Lección 8 para el 22 de febrero de 2025</a:t>
            </a:r>
          </a:p>
        </p:txBody>
      </p:sp>
    </p:spTree>
    <p:extLst>
      <p:ext uri="{BB962C8B-B14F-4D97-AF65-F5344CB8AC3E}">
        <p14:creationId xmlns:p14="http://schemas.microsoft.com/office/powerpoint/2010/main" val="763880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EA494AF-199A-0A29-66EE-FEEAB36B137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6105A48-AC65-A0EB-DA03-F6EDAFBD7FBD}"/>
              </a:ext>
            </a:extLst>
          </p:cNvPr>
          <p:cNvSpPr txBox="1"/>
          <p:nvPr/>
        </p:nvSpPr>
        <p:spPr>
          <a:xfrm rot="494696">
            <a:off x="420028" y="2349476"/>
            <a:ext cx="11351942" cy="2001736"/>
          </a:xfrm>
          <a:prstGeom prst="rect">
            <a:avLst/>
          </a:prstGeom>
          <a:noFill/>
        </p:spPr>
        <p:txBody>
          <a:bodyPr wrap="square">
            <a:prstTxWarp prst="textChevron">
              <a:avLst>
                <a:gd name="adj" fmla="val 39036"/>
              </a:avLst>
            </a:prstTxWarp>
            <a:spAutoFit/>
          </a:bodyPr>
          <a:lstStyle/>
          <a:p>
            <a:pPr algn="ctr"/>
            <a:r>
              <a:rPr lang="es-ES" sz="6600" b="1" dirty="0">
                <a:ln w="12700">
                  <a:solidFill>
                    <a:schemeClr val="accent2">
                      <a:lumMod val="50000"/>
                    </a:schemeClr>
                  </a:solidFill>
                  <a:prstDash val="solid"/>
                </a:ln>
                <a:pattFill prst="narHorz">
                  <a:fgClr>
                    <a:schemeClr val="accent2"/>
                  </a:fgClr>
                  <a:bgClr>
                    <a:schemeClr val="accent2">
                      <a:lumMod val="40000"/>
                      <a:lumOff val="60000"/>
                    </a:schemeClr>
                  </a:bgClr>
                </a:pattFill>
                <a:effectLst>
                  <a:innerShdw blurRad="177800">
                    <a:srgbClr val="00503D"/>
                  </a:innerShdw>
                </a:effectLst>
              </a:rPr>
              <a:t>DIOS DE PREDESTINACIÓN</a:t>
            </a:r>
          </a:p>
        </p:txBody>
      </p:sp>
    </p:spTree>
    <p:extLst>
      <p:ext uri="{BB962C8B-B14F-4D97-AF65-F5344CB8AC3E}">
        <p14:creationId xmlns:p14="http://schemas.microsoft.com/office/powerpoint/2010/main" val="28746538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4A59293-ED8C-8205-9AA1-4E391485886F}"/>
              </a:ext>
            </a:extLst>
          </p:cNvPr>
          <p:cNvSpPr txBox="1"/>
          <p:nvPr/>
        </p:nvSpPr>
        <p:spPr>
          <a:xfrm>
            <a:off x="0" y="0"/>
            <a:ext cx="12192000" cy="707886"/>
          </a:xfrm>
          <a:prstGeom prst="rect">
            <a:avLst/>
          </a:prstGeom>
          <a:noFill/>
          <a:effectLst/>
        </p:spPr>
        <p:txBody>
          <a:bodyPr wrap="square">
            <a:spAutoFit/>
          </a:bodyPr>
          <a:lstStyle/>
          <a:p>
            <a:pPr algn="ctr"/>
            <a:r>
              <a:rPr lang="es-ES" sz="4000" b="1" dirty="0">
                <a:ln w="6600">
                  <a:solidFill>
                    <a:srgbClr val="C00000"/>
                  </a:solidFill>
                  <a:prstDash val="solid"/>
                </a:ln>
                <a:solidFill>
                  <a:schemeClr val="accent6">
                    <a:lumMod val="20000"/>
                    <a:lumOff val="80000"/>
                  </a:schemeClr>
                </a:solidFill>
                <a:effectLst>
                  <a:outerShdw dist="38100" dir="2700000" algn="tl" rotWithShape="0">
                    <a:schemeClr val="accent6">
                      <a:lumMod val="75000"/>
                    </a:schemeClr>
                  </a:outerShdw>
                </a:effectLst>
              </a:rPr>
              <a:t>¿DETERMINA DIOS QUIÉN SE SALVA Y QUIÉN NO?</a:t>
            </a:r>
          </a:p>
        </p:txBody>
      </p:sp>
      <p:sp>
        <p:nvSpPr>
          <p:cNvPr id="5" name="CuadroTexto 4">
            <a:extLst>
              <a:ext uri="{FF2B5EF4-FFF2-40B4-BE49-F238E27FC236}">
                <a16:creationId xmlns:a16="http://schemas.microsoft.com/office/drawing/2014/main" id="{C3795EF2-FFEF-EE76-20E5-D277121F517C}"/>
              </a:ext>
            </a:extLst>
          </p:cNvPr>
          <p:cNvSpPr txBox="1"/>
          <p:nvPr/>
        </p:nvSpPr>
        <p:spPr>
          <a:xfrm>
            <a:off x="1128712" y="614660"/>
            <a:ext cx="9934575" cy="646331"/>
          </a:xfrm>
          <a:prstGeom prst="rect">
            <a:avLst/>
          </a:prstGeom>
          <a:noFill/>
        </p:spPr>
        <p:txBody>
          <a:bodyPr wrap="square">
            <a:spAutoFit/>
          </a:bodyPr>
          <a:lstStyle/>
          <a:p>
            <a:pPr algn="ctr"/>
            <a:r>
              <a:rPr lang="es-ES" b="1" dirty="0">
                <a:solidFill>
                  <a:srgbClr val="E3D685"/>
                </a:solidFill>
                <a:effectLst>
                  <a:outerShdw blurRad="38100" dist="38100" dir="2700000" algn="tl">
                    <a:srgbClr val="000000">
                      <a:alpha val="43137"/>
                    </a:srgbClr>
                  </a:outerShdw>
                </a:effectLst>
                <a:latin typeface="Comic Sans MS" panose="030F0702030302020204" pitchFamily="66" charset="0"/>
              </a:rPr>
              <a:t>“En él asimismo tuvimos herencia, habiendo sido predestinados conforme al propósito del que hace todas las cosas según el designio de su voluntad” </a:t>
            </a:r>
            <a:r>
              <a:rPr lang="es-ES" sz="1400" b="1" dirty="0">
                <a:solidFill>
                  <a:srgbClr val="E3D685"/>
                </a:solidFill>
                <a:effectLst>
                  <a:outerShdw blurRad="38100" dist="38100" dir="2700000" algn="tl">
                    <a:srgbClr val="000000">
                      <a:alpha val="43137"/>
                    </a:srgbClr>
                  </a:outerShdw>
                </a:effectLst>
                <a:latin typeface="Comic Sans MS" panose="030F0702030302020204" pitchFamily="66" charset="0"/>
              </a:rPr>
              <a:t>(Efesios 1:11)</a:t>
            </a:r>
          </a:p>
        </p:txBody>
      </p:sp>
      <p:sp>
        <p:nvSpPr>
          <p:cNvPr id="6" name="CuadroTexto 5">
            <a:extLst>
              <a:ext uri="{FF2B5EF4-FFF2-40B4-BE49-F238E27FC236}">
                <a16:creationId xmlns:a16="http://schemas.microsoft.com/office/drawing/2014/main" id="{74BD588C-830A-460F-B5FC-53A4F532AEB1}"/>
              </a:ext>
            </a:extLst>
          </p:cNvPr>
          <p:cNvSpPr txBox="1"/>
          <p:nvPr/>
        </p:nvSpPr>
        <p:spPr>
          <a:xfrm>
            <a:off x="3133883" y="1465421"/>
            <a:ext cx="5600541" cy="1323439"/>
          </a:xfrm>
          <a:prstGeom prst="rect">
            <a:avLst/>
          </a:prstGeom>
          <a:noFill/>
        </p:spPr>
        <p:txBody>
          <a:bodyPr wrap="square" rtlCol="0">
            <a:spAutoFit/>
          </a:bodyPr>
          <a:lstStyle/>
          <a:p>
            <a:pPr>
              <a:spcBef>
                <a:spcPts val="600"/>
              </a:spcBef>
            </a:pPr>
            <a:r>
              <a:rPr lang="es-ES" sz="2000" b="1" dirty="0"/>
              <a:t>Pablo dice que Dios predestinó a algunos para alcanzar la salvación (Ro. 8:29-30; Ef. 1:11), de lo que se deduce que predestinó a otros para la perdición. ¿Es correcta esta conclusión?</a:t>
            </a:r>
          </a:p>
        </p:txBody>
      </p:sp>
      <p:pic>
        <p:nvPicPr>
          <p:cNvPr id="10" name="Imagen 9" descr="Diagrama&#10;&#10;Descripción generada automáticamente">
            <a:extLst>
              <a:ext uri="{FF2B5EF4-FFF2-40B4-BE49-F238E27FC236}">
                <a16:creationId xmlns:a16="http://schemas.microsoft.com/office/drawing/2014/main" id="{1841A1D6-5AC5-C2B6-0DB4-8C88500BFC6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47651" y="1459480"/>
            <a:ext cx="2785427" cy="2649794"/>
          </a:xfrm>
          <a:prstGeom prst="rect">
            <a:avLst/>
          </a:prstGeom>
          <a:solidFill>
            <a:srgbClr val="FFFFFF">
              <a:shade val="85000"/>
            </a:srgbClr>
          </a:solidFill>
          <a:ln w="889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Imagen 3" descr="Un hombre en al aire con una tabla de skateboard&#10;&#10;Descripción generada automáticamente con confianza media">
            <a:extLst>
              <a:ext uri="{FF2B5EF4-FFF2-40B4-BE49-F238E27FC236}">
                <a16:creationId xmlns:a16="http://schemas.microsoft.com/office/drawing/2014/main" id="{CE293EB8-704F-A5AE-99C3-7F1D3C0F790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216514">
            <a:off x="8839200" y="1507606"/>
            <a:ext cx="3105150" cy="2727574"/>
          </a:xfrm>
          <a:prstGeom prst="roundRect">
            <a:avLst>
              <a:gd name="adj" fmla="val 0"/>
            </a:avLst>
          </a:prstGeom>
          <a:solidFill>
            <a:srgbClr val="FFFFFF"/>
          </a:solidFill>
          <a:ln w="76200" cap="sq">
            <a:solidFill>
              <a:srgbClr val="2C587B"/>
            </a:solidFill>
            <a:miter lim="800000"/>
          </a:ln>
          <a:effectLst/>
          <a:scene3d>
            <a:camera prst="orthographicFront"/>
            <a:lightRig rig="threePt" dir="t">
              <a:rot lat="0" lon="0" rev="2700000"/>
            </a:lightRig>
          </a:scene3d>
          <a:sp3d contourW="6350">
            <a:bevelT h="38100"/>
            <a:contourClr>
              <a:srgbClr val="C0C0C0"/>
            </a:contourClr>
          </a:sp3d>
        </p:spPr>
      </p:pic>
      <p:pic>
        <p:nvPicPr>
          <p:cNvPr id="8" name="Imagen 7" descr="Pintura de una ciudad&#10;&#10;Descripción generada automáticamente">
            <a:extLst>
              <a:ext uri="{FF2B5EF4-FFF2-40B4-BE49-F238E27FC236}">
                <a16:creationId xmlns:a16="http://schemas.microsoft.com/office/drawing/2014/main" id="{B5631A86-72A0-BC5D-A728-D4C7595D51A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470096" y="4357216"/>
            <a:ext cx="4917618" cy="234898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1" name="CuadroTexto 10">
            <a:extLst>
              <a:ext uri="{FF2B5EF4-FFF2-40B4-BE49-F238E27FC236}">
                <a16:creationId xmlns:a16="http://schemas.microsoft.com/office/drawing/2014/main" id="{0F354482-F4B6-BB9F-3877-2EA5A6F33353}"/>
              </a:ext>
            </a:extLst>
          </p:cNvPr>
          <p:cNvSpPr txBox="1"/>
          <p:nvPr/>
        </p:nvSpPr>
        <p:spPr>
          <a:xfrm>
            <a:off x="189728" y="5735508"/>
            <a:ext cx="7280367" cy="1015663"/>
          </a:xfrm>
          <a:prstGeom prst="rect">
            <a:avLst/>
          </a:prstGeom>
          <a:noFill/>
        </p:spPr>
        <p:txBody>
          <a:bodyPr wrap="square">
            <a:spAutoFit/>
          </a:bodyPr>
          <a:lstStyle/>
          <a:p>
            <a:pPr>
              <a:spcBef>
                <a:spcPts val="600"/>
              </a:spcBef>
            </a:pPr>
            <a:r>
              <a:rPr lang="es-ES" sz="2000" b="1" dirty="0"/>
              <a:t>En caso contrario, Él hará todo lo posible para que cambiemos de idea. Pero, al final, respetará nuestra elección de salvarnos o perdernos.</a:t>
            </a:r>
          </a:p>
        </p:txBody>
      </p:sp>
      <p:sp>
        <p:nvSpPr>
          <p:cNvPr id="13" name="CuadroTexto 12">
            <a:extLst>
              <a:ext uri="{FF2B5EF4-FFF2-40B4-BE49-F238E27FC236}">
                <a16:creationId xmlns:a16="http://schemas.microsoft.com/office/drawing/2014/main" id="{06524936-223B-AD98-C6F8-A9B7C514EC05}"/>
              </a:ext>
            </a:extLst>
          </p:cNvPr>
          <p:cNvSpPr txBox="1"/>
          <p:nvPr/>
        </p:nvSpPr>
        <p:spPr>
          <a:xfrm>
            <a:off x="218689" y="4307294"/>
            <a:ext cx="7222444" cy="1323439"/>
          </a:xfrm>
          <a:prstGeom prst="rect">
            <a:avLst/>
          </a:prstGeom>
          <a:noFill/>
        </p:spPr>
        <p:txBody>
          <a:bodyPr wrap="square">
            <a:spAutoFit/>
          </a:bodyPr>
          <a:lstStyle/>
          <a:p>
            <a:pPr>
              <a:spcBef>
                <a:spcPts val="600"/>
              </a:spcBef>
            </a:pPr>
            <a:r>
              <a:rPr lang="es-ES" sz="2000" b="1" dirty="0"/>
              <a:t>Dios ha planeado nuestro futuro y nos propone una meta para alcanzar: la vida eterna. Si decidimos libremente aceptar este plan, Él guiará providencialmente nuestra historia para que se cumpla en nosotros (Ro. 8:28).</a:t>
            </a:r>
          </a:p>
        </p:txBody>
      </p:sp>
      <p:sp>
        <p:nvSpPr>
          <p:cNvPr id="15" name="CuadroTexto 14">
            <a:extLst>
              <a:ext uri="{FF2B5EF4-FFF2-40B4-BE49-F238E27FC236}">
                <a16:creationId xmlns:a16="http://schemas.microsoft.com/office/drawing/2014/main" id="{3F42A4F1-4E00-4E64-1123-C0C759D9E1D1}"/>
              </a:ext>
            </a:extLst>
          </p:cNvPr>
          <p:cNvSpPr txBox="1"/>
          <p:nvPr/>
        </p:nvSpPr>
        <p:spPr>
          <a:xfrm>
            <a:off x="3133883" y="2881759"/>
            <a:ext cx="5524341" cy="1323439"/>
          </a:xfrm>
          <a:prstGeom prst="rect">
            <a:avLst/>
          </a:prstGeom>
          <a:noFill/>
        </p:spPr>
        <p:txBody>
          <a:bodyPr wrap="square">
            <a:spAutoFit/>
          </a:bodyPr>
          <a:lstStyle/>
          <a:p>
            <a:pPr>
              <a:spcBef>
                <a:spcPts val="600"/>
              </a:spcBef>
            </a:pPr>
            <a:r>
              <a:rPr lang="es-ES" sz="2000" b="1" dirty="0"/>
              <a:t>El término griego usado por Pablo, y traducido como “predestinación”, es </a:t>
            </a:r>
            <a:r>
              <a:rPr lang="es-ES" sz="2000" b="1" i="1" dirty="0" err="1"/>
              <a:t>proorizō</a:t>
            </a:r>
            <a:r>
              <a:rPr lang="es-ES" sz="2000" b="1" dirty="0"/>
              <a:t>, que significa: limitar de antemano; proponer una meta; y, figurativamente, predestinar.</a:t>
            </a:r>
          </a:p>
        </p:txBody>
      </p:sp>
    </p:spTree>
    <p:extLst>
      <p:ext uri="{BB962C8B-B14F-4D97-AF65-F5344CB8AC3E}">
        <p14:creationId xmlns:p14="http://schemas.microsoft.com/office/powerpoint/2010/main" val="245205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900" decel="100000" fill="hold"/>
                                        <p:tgtEl>
                                          <p:spTgt spid="10"/>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27" presetID="37"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900" decel="100000" fill="hold"/>
                                        <p:tgtEl>
                                          <p:spTgt spid="6"/>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1000" fill="hold"/>
                                        <p:tgtEl>
                                          <p:spTgt spid="4"/>
                                        </p:tgtEl>
                                        <p:attrNameLst>
                                          <p:attrName>ppt_w</p:attrName>
                                        </p:attrNameLst>
                                      </p:cBhvr>
                                      <p:tavLst>
                                        <p:tav tm="0">
                                          <p:val>
                                            <p:fltVal val="0"/>
                                          </p:val>
                                        </p:tav>
                                        <p:tav tm="100000">
                                          <p:val>
                                            <p:strVal val="#ppt_w"/>
                                          </p:val>
                                        </p:tav>
                                      </p:tavLst>
                                    </p:anim>
                                    <p:anim calcmode="lin" valueType="num">
                                      <p:cBhvr>
                                        <p:cTn id="43" dur="1000" fill="hold"/>
                                        <p:tgtEl>
                                          <p:spTgt spid="4"/>
                                        </p:tgtEl>
                                        <p:attrNameLst>
                                          <p:attrName>ppt_h</p:attrName>
                                        </p:attrNameLst>
                                      </p:cBhvr>
                                      <p:tavLst>
                                        <p:tav tm="0">
                                          <p:val>
                                            <p:fltVal val="0"/>
                                          </p:val>
                                        </p:tav>
                                        <p:tav tm="100000">
                                          <p:val>
                                            <p:strVal val="#ppt_h"/>
                                          </p:val>
                                        </p:tav>
                                      </p:tavLst>
                                    </p:anim>
                                    <p:anim calcmode="lin" valueType="num">
                                      <p:cBhvr>
                                        <p:cTn id="44" dur="1000" fill="hold"/>
                                        <p:tgtEl>
                                          <p:spTgt spid="4"/>
                                        </p:tgtEl>
                                        <p:attrNameLst>
                                          <p:attrName>style.rotation</p:attrName>
                                        </p:attrNameLst>
                                      </p:cBhvr>
                                      <p:tavLst>
                                        <p:tav tm="0">
                                          <p:val>
                                            <p:fltVal val="90"/>
                                          </p:val>
                                        </p:tav>
                                        <p:tav tm="100000">
                                          <p:val>
                                            <p:fltVal val="0"/>
                                          </p:val>
                                        </p:tav>
                                      </p:tavLst>
                                    </p:anim>
                                    <p:animEffect transition="in" filter="fade">
                                      <p:cBhvr>
                                        <p:cTn id="45" dur="1000"/>
                                        <p:tgtEl>
                                          <p:spTgt spid="4"/>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randombar(horizontal)">
                                      <p:cBhvr>
                                        <p:cTn id="54" dur="500"/>
                                        <p:tgtEl>
                                          <p:spTgt spid="8"/>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ipe(left)">
                                      <p:cBhvr>
                                        <p:cTn id="5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1" grpId="0"/>
      <p:bldP spid="13"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9F23AEC-FD06-1EDE-BE9B-B0B147CCC57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A728E79-CF36-B5A7-2C16-C6B85AB6B08F}"/>
              </a:ext>
            </a:extLst>
          </p:cNvPr>
          <p:cNvSpPr txBox="1"/>
          <p:nvPr/>
        </p:nvSpPr>
        <p:spPr>
          <a:xfrm>
            <a:off x="1068405" y="942985"/>
            <a:ext cx="9403882" cy="5170646"/>
          </a:xfrm>
          <a:prstGeom prst="rect">
            <a:avLst/>
          </a:prstGeom>
          <a:noFill/>
        </p:spPr>
        <p:txBody>
          <a:bodyPr wrap="square">
            <a:spAutoFit/>
          </a:bodyPr>
          <a:lstStyle/>
          <a:p>
            <a:pPr>
              <a:spcBef>
                <a:spcPts val="600"/>
              </a:spcBef>
            </a:pPr>
            <a:r>
              <a:rPr lang="es-ES" sz="2200" b="1" dirty="0">
                <a:latin typeface="Constantia" panose="02030602050306030303" pitchFamily="18" charset="0"/>
              </a:rPr>
              <a:t>“Hallamos una sola predestinación en la Palabra de Dios, de individuos y de un pueblo, a saber, que el hombre está predestinado a ser salvo. Muchos han mirado hacia el final, pensando que estaban seguramente predestinados para gozar de la bienaventuranza celestial; pero ésta no es la predestinación que revela la Biblia. El hombre está predestinado a ocuparse en su propia salvación con temor y temblor. Está predestinado a ponerse la armadura, para pelear la buena batalla de la fe. Está predestinado a usar los medios que Dios ha puesto a su alcance a fin de combatir contra toda mala concupiscencia mientras Satanás está jugando el juego de la vida por su alma. Está predestinado a velar y orar, para escudriñar las Escrituras, para evitar caer en la tentación. Está predestinado para tener fe constantemente. Está predestinado a ser obediente a toda palabra que sale de la boca de Dios, para que pueda ser no sólo oidor, sino hacedor de la Palabra. Esta es la predestinación bíblica”</a:t>
            </a:r>
          </a:p>
        </p:txBody>
      </p:sp>
      <p:sp>
        <p:nvSpPr>
          <p:cNvPr id="4" name="CuadroTexto 3">
            <a:extLst>
              <a:ext uri="{FF2B5EF4-FFF2-40B4-BE49-F238E27FC236}">
                <a16:creationId xmlns:a16="http://schemas.microsoft.com/office/drawing/2014/main" id="{551862B7-4409-6F4A-80A5-10C8875078CF}"/>
              </a:ext>
            </a:extLst>
          </p:cNvPr>
          <p:cNvSpPr txBox="1"/>
          <p:nvPr/>
        </p:nvSpPr>
        <p:spPr>
          <a:xfrm>
            <a:off x="5819667" y="6286500"/>
            <a:ext cx="4652620" cy="338554"/>
          </a:xfrm>
          <a:prstGeom prst="rect">
            <a:avLst/>
          </a:prstGeom>
          <a:noFill/>
        </p:spPr>
        <p:txBody>
          <a:bodyPr wrap="none" rtlCol="0">
            <a:spAutoFit/>
          </a:bodyPr>
          <a:lstStyle/>
          <a:p>
            <a:pPr algn="r"/>
            <a:r>
              <a:rPr lang="es-ES" sz="1600" b="1" dirty="0"/>
              <a:t>E. G. W. (Testimonios para los ministros, pg. 453)</a:t>
            </a:r>
          </a:p>
        </p:txBody>
      </p:sp>
    </p:spTree>
    <p:extLst>
      <p:ext uri="{BB962C8B-B14F-4D97-AF65-F5344CB8AC3E}">
        <p14:creationId xmlns:p14="http://schemas.microsoft.com/office/powerpoint/2010/main" val="481826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9FAEC89-244A-DB72-0075-ED3622C4D67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5A72C73-74DA-275E-A38F-0B74CAD4F0EF}"/>
              </a:ext>
            </a:extLst>
          </p:cNvPr>
          <p:cNvSpPr txBox="1"/>
          <p:nvPr/>
        </p:nvSpPr>
        <p:spPr>
          <a:xfrm rot="494696">
            <a:off x="1091381" y="2654708"/>
            <a:ext cx="10009239" cy="1465941"/>
          </a:xfrm>
          <a:prstGeom prst="rect">
            <a:avLst/>
          </a:prstGeom>
          <a:noFill/>
        </p:spPr>
        <p:txBody>
          <a:bodyPr wrap="square">
            <a:prstTxWarp prst="textChevron">
              <a:avLst>
                <a:gd name="adj" fmla="val 39036"/>
              </a:avLst>
            </a:prstTxWarp>
            <a:spAutoFit/>
          </a:bodyPr>
          <a:lstStyle/>
          <a:p>
            <a:pPr algn="ctr"/>
            <a:r>
              <a:rPr lang="es-ES" sz="6600" b="1" dirty="0">
                <a:ln w="12700">
                  <a:solidFill>
                    <a:schemeClr val="accent4">
                      <a:lumMod val="50000"/>
                    </a:schemeClr>
                  </a:solidFill>
                  <a:prstDash val="solid"/>
                </a:ln>
                <a:pattFill prst="narHorz">
                  <a:fgClr>
                    <a:schemeClr val="accent4">
                      <a:lumMod val="75000"/>
                    </a:schemeClr>
                  </a:fgClr>
                  <a:bgClr>
                    <a:schemeClr val="accent4">
                      <a:lumMod val="60000"/>
                      <a:lumOff val="40000"/>
                    </a:schemeClr>
                  </a:bgClr>
                </a:pattFill>
                <a:effectLst>
                  <a:innerShdw blurRad="177800">
                    <a:srgbClr val="686600"/>
                  </a:innerShdw>
                </a:effectLst>
              </a:rPr>
              <a:t>DIOS VICTORIOSO</a:t>
            </a:r>
          </a:p>
        </p:txBody>
      </p:sp>
    </p:spTree>
    <p:extLst>
      <p:ext uri="{BB962C8B-B14F-4D97-AF65-F5344CB8AC3E}">
        <p14:creationId xmlns:p14="http://schemas.microsoft.com/office/powerpoint/2010/main" val="8976919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D32DF3D-1253-A9A0-98BC-A6B6FB3950C0}"/>
              </a:ext>
            </a:extLst>
          </p:cNvPr>
          <p:cNvSpPr txBox="1"/>
          <p:nvPr/>
        </p:nvSpPr>
        <p:spPr>
          <a:xfrm>
            <a:off x="0" y="-105875"/>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dirty="0">
                <a:ln/>
                <a:solidFill>
                  <a:srgbClr val="B7924C"/>
                </a:solidFill>
              </a:rPr>
              <a:t>¿TIENE DIOS EL CONTROL DE ESTE MUNDO?</a:t>
            </a:r>
          </a:p>
        </p:txBody>
      </p:sp>
      <p:sp>
        <p:nvSpPr>
          <p:cNvPr id="5" name="CuadroTexto 4">
            <a:extLst>
              <a:ext uri="{FF2B5EF4-FFF2-40B4-BE49-F238E27FC236}">
                <a16:creationId xmlns:a16="http://schemas.microsoft.com/office/drawing/2014/main" id="{35AAA4A2-690B-0FB6-30FE-03240ED4BF97}"/>
              </a:ext>
            </a:extLst>
          </p:cNvPr>
          <p:cNvSpPr txBox="1"/>
          <p:nvPr/>
        </p:nvSpPr>
        <p:spPr>
          <a:xfrm>
            <a:off x="957262" y="503822"/>
            <a:ext cx="10277475" cy="646331"/>
          </a:xfrm>
          <a:prstGeom prst="rect">
            <a:avLst/>
          </a:prstGeom>
          <a:noFill/>
        </p:spPr>
        <p:txBody>
          <a:bodyPr wrap="square">
            <a:spAutoFit/>
          </a:bodyPr>
          <a:lstStyle/>
          <a:p>
            <a:pPr algn="ctr"/>
            <a:r>
              <a:rPr lang="es-ES" b="1" dirty="0">
                <a:solidFill>
                  <a:srgbClr val="2B5315"/>
                </a:solidFill>
                <a:latin typeface="Comic Sans MS" panose="030F0702030302020204" pitchFamily="66" charset="0"/>
              </a:rPr>
              <a:t>“Estas cosas os he hablado para que en mí tengáis paz. En el mundo tendréis aflicción; pero confiad, yo he vencido al mundo” </a:t>
            </a:r>
            <a:r>
              <a:rPr lang="es-ES" sz="1400" b="1" dirty="0">
                <a:solidFill>
                  <a:srgbClr val="2B5315"/>
                </a:solidFill>
                <a:latin typeface="Comic Sans MS" panose="030F0702030302020204" pitchFamily="66" charset="0"/>
              </a:rPr>
              <a:t>(Juan 16:33)</a:t>
            </a:r>
          </a:p>
        </p:txBody>
      </p:sp>
      <p:sp>
        <p:nvSpPr>
          <p:cNvPr id="6" name="CuadroTexto 5">
            <a:extLst>
              <a:ext uri="{FF2B5EF4-FFF2-40B4-BE49-F238E27FC236}">
                <a16:creationId xmlns:a16="http://schemas.microsoft.com/office/drawing/2014/main" id="{0A1C44CB-D29B-AD02-307C-ED75441C028E}"/>
              </a:ext>
            </a:extLst>
          </p:cNvPr>
          <p:cNvSpPr txBox="1"/>
          <p:nvPr/>
        </p:nvSpPr>
        <p:spPr>
          <a:xfrm>
            <a:off x="103247" y="1459080"/>
            <a:ext cx="8712543" cy="707886"/>
          </a:xfrm>
          <a:prstGeom prst="rect">
            <a:avLst/>
          </a:prstGeom>
          <a:noFill/>
        </p:spPr>
        <p:txBody>
          <a:bodyPr wrap="square" rtlCol="0">
            <a:spAutoFit/>
          </a:bodyPr>
          <a:lstStyle/>
          <a:p>
            <a:pPr>
              <a:spcBef>
                <a:spcPts val="600"/>
              </a:spcBef>
            </a:pPr>
            <a:r>
              <a:rPr lang="es-ES" sz="2000" b="1" dirty="0">
                <a:solidFill>
                  <a:schemeClr val="bg1"/>
                </a:solidFill>
                <a:effectLst>
                  <a:glow rad="127000">
                    <a:srgbClr val="2B5315"/>
                  </a:glow>
                  <a:outerShdw blurRad="38100" dist="38100" dir="2700000" algn="tl">
                    <a:srgbClr val="000000">
                      <a:alpha val="43137"/>
                    </a:srgbClr>
                  </a:outerShdw>
                </a:effectLst>
              </a:rPr>
              <a:t>Si todo ocurriera según la voluntad ideal de Dios, nunca habría existido el mal, sino solo la dicha, el amor y la armonía perfectos.</a:t>
            </a:r>
          </a:p>
        </p:txBody>
      </p:sp>
      <p:pic>
        <p:nvPicPr>
          <p:cNvPr id="4" name="Imagen 3" descr="Imagen que contiene interior, hombre, mujer, montar a caballo&#10;&#10;Descripción generada automáticamente">
            <a:extLst>
              <a:ext uri="{FF2B5EF4-FFF2-40B4-BE49-F238E27FC236}">
                <a16:creationId xmlns:a16="http://schemas.microsoft.com/office/drawing/2014/main" id="{F27FA0DC-3021-07D8-B827-0A6C8309D87D}"/>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8815790" y="1607418"/>
            <a:ext cx="3272963" cy="5095723"/>
          </a:xfrm>
          <a:prstGeom prst="ellipse">
            <a:avLst/>
          </a:prstGeom>
          <a:ln w="63500" cap="rnd">
            <a:solidFill>
              <a:srgbClr val="FAED9A"/>
            </a:solidFill>
          </a:ln>
          <a:effectLst/>
          <a:scene3d>
            <a:camera prst="orthographicFront"/>
            <a:lightRig rig="contrasting" dir="t">
              <a:rot lat="0" lon="0" rev="3000000"/>
            </a:lightRig>
          </a:scene3d>
          <a:sp3d contourW="7620">
            <a:bevelT w="95250" h="31750"/>
            <a:contourClr>
              <a:srgbClr val="333333"/>
            </a:contourClr>
          </a:sp3d>
        </p:spPr>
      </p:pic>
      <p:pic>
        <p:nvPicPr>
          <p:cNvPr id="8" name="Imagen 7">
            <a:extLst>
              <a:ext uri="{FF2B5EF4-FFF2-40B4-BE49-F238E27FC236}">
                <a16:creationId xmlns:a16="http://schemas.microsoft.com/office/drawing/2014/main" id="{923CF6CA-9AA2-412E-D240-562112FE6C9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94964" y="4229448"/>
            <a:ext cx="4011277" cy="2473693"/>
          </a:xfrm>
          <a:prstGeom prst="rect">
            <a:avLst/>
          </a:prstGeom>
          <a:effectLst>
            <a:innerShdw blurRad="114300">
              <a:prstClr val="black"/>
            </a:innerShdw>
          </a:effectLst>
        </p:spPr>
      </p:pic>
      <p:sp>
        <p:nvSpPr>
          <p:cNvPr id="10" name="CuadroTexto 9">
            <a:extLst>
              <a:ext uri="{FF2B5EF4-FFF2-40B4-BE49-F238E27FC236}">
                <a16:creationId xmlns:a16="http://schemas.microsoft.com/office/drawing/2014/main" id="{1D160EC1-B924-29E3-D153-6A5296B9654D}"/>
              </a:ext>
            </a:extLst>
          </p:cNvPr>
          <p:cNvSpPr txBox="1"/>
          <p:nvPr/>
        </p:nvSpPr>
        <p:spPr>
          <a:xfrm>
            <a:off x="4311168" y="4233738"/>
            <a:ext cx="4466122" cy="2554545"/>
          </a:xfrm>
          <a:prstGeom prst="rect">
            <a:avLst/>
          </a:prstGeom>
          <a:noFill/>
        </p:spPr>
        <p:txBody>
          <a:bodyPr wrap="square">
            <a:spAutoFit/>
          </a:bodyPr>
          <a:lstStyle/>
          <a:p>
            <a:pPr>
              <a:spcBef>
                <a:spcPts val="600"/>
              </a:spcBef>
            </a:pPr>
            <a:r>
              <a:rPr lang="es-ES" sz="2000" b="1" dirty="0">
                <a:solidFill>
                  <a:schemeClr val="bg1"/>
                </a:solidFill>
                <a:effectLst>
                  <a:glow rad="127000">
                    <a:srgbClr val="2B5315"/>
                  </a:glow>
                  <a:outerShdw blurRad="38100" dist="38100" dir="2700000" algn="tl">
                    <a:srgbClr val="000000">
                      <a:alpha val="43137"/>
                    </a:srgbClr>
                  </a:outerShdw>
                </a:effectLst>
              </a:rPr>
              <a:t>Aunque Dios controla este mundo, y actúa y dirige la historia para llegar al fin que Él desea, hasta cierto punto permite que Satanás tome el control de ciertas situaciones. Por eso nos advirtió: “En el mundo tendréis aflicción; pero confiad, yo he vencido al mundo” (</a:t>
            </a:r>
            <a:r>
              <a:rPr lang="es-ES" sz="2000" b="1" dirty="0" err="1">
                <a:solidFill>
                  <a:schemeClr val="bg1"/>
                </a:solidFill>
                <a:effectLst>
                  <a:glow rad="127000">
                    <a:srgbClr val="2B5315"/>
                  </a:glow>
                  <a:outerShdw blurRad="38100" dist="38100" dir="2700000" algn="tl">
                    <a:srgbClr val="000000">
                      <a:alpha val="43137"/>
                    </a:srgbClr>
                  </a:outerShdw>
                </a:effectLst>
              </a:rPr>
              <a:t>Jn</a:t>
            </a:r>
            <a:r>
              <a:rPr lang="es-ES" sz="2000" b="1" dirty="0">
                <a:solidFill>
                  <a:schemeClr val="bg1"/>
                </a:solidFill>
                <a:effectLst>
                  <a:glow rad="127000">
                    <a:srgbClr val="2B5315"/>
                  </a:glow>
                  <a:outerShdw blurRad="38100" dist="38100" dir="2700000" algn="tl">
                    <a:srgbClr val="000000">
                      <a:alpha val="43137"/>
                    </a:srgbClr>
                  </a:outerShdw>
                </a:effectLst>
              </a:rPr>
              <a:t>. 16:33).</a:t>
            </a:r>
          </a:p>
        </p:txBody>
      </p:sp>
      <p:sp>
        <p:nvSpPr>
          <p:cNvPr id="7" name="CuadroTexto 6">
            <a:extLst>
              <a:ext uri="{FF2B5EF4-FFF2-40B4-BE49-F238E27FC236}">
                <a16:creationId xmlns:a16="http://schemas.microsoft.com/office/drawing/2014/main" id="{4F95C93E-1C77-80FE-0655-C53E8934B546}"/>
              </a:ext>
            </a:extLst>
          </p:cNvPr>
          <p:cNvSpPr txBox="1"/>
          <p:nvPr/>
        </p:nvSpPr>
        <p:spPr>
          <a:xfrm>
            <a:off x="103246" y="2859463"/>
            <a:ext cx="8674043" cy="1323439"/>
          </a:xfrm>
          <a:prstGeom prst="rect">
            <a:avLst/>
          </a:prstGeom>
          <a:noFill/>
        </p:spPr>
        <p:txBody>
          <a:bodyPr wrap="square">
            <a:spAutoFit/>
          </a:bodyPr>
          <a:lstStyle/>
          <a:p>
            <a:pPr>
              <a:spcBef>
                <a:spcPts val="600"/>
              </a:spcBef>
            </a:pPr>
            <a:r>
              <a:rPr lang="es-ES" sz="2000" b="1" dirty="0">
                <a:solidFill>
                  <a:schemeClr val="bg1"/>
                </a:solidFill>
                <a:effectLst>
                  <a:glow rad="127000">
                    <a:srgbClr val="2B5315"/>
                  </a:glow>
                  <a:outerShdw blurRad="38100" dist="38100" dir="2700000" algn="tl">
                    <a:srgbClr val="000000">
                      <a:alpha val="43137"/>
                    </a:srgbClr>
                  </a:outerShdw>
                </a:effectLst>
              </a:rPr>
              <a:t>Tras la terrible experiencia del pecado, la humanidad cumplirá el propósito divino porque Jesucristo ha vencido para darnos la oportunidad de cumplir el propósito de Dios (Ap. 5:5). Pero mientras no llega ese momento, podemos preguntarnos: ¿controla Dios este mundo?</a:t>
            </a:r>
          </a:p>
        </p:txBody>
      </p:sp>
      <p:sp>
        <p:nvSpPr>
          <p:cNvPr id="11" name="CuadroTexto 10">
            <a:extLst>
              <a:ext uri="{FF2B5EF4-FFF2-40B4-BE49-F238E27FC236}">
                <a16:creationId xmlns:a16="http://schemas.microsoft.com/office/drawing/2014/main" id="{949D558B-118E-DDCE-4486-D3AB4C856E9E}"/>
              </a:ext>
            </a:extLst>
          </p:cNvPr>
          <p:cNvSpPr txBox="1"/>
          <p:nvPr/>
        </p:nvSpPr>
        <p:spPr>
          <a:xfrm>
            <a:off x="103246" y="2166966"/>
            <a:ext cx="8712542" cy="707886"/>
          </a:xfrm>
          <a:prstGeom prst="rect">
            <a:avLst/>
          </a:prstGeom>
          <a:noFill/>
        </p:spPr>
        <p:txBody>
          <a:bodyPr wrap="square">
            <a:spAutoFit/>
          </a:bodyPr>
          <a:lstStyle/>
          <a:p>
            <a:pPr>
              <a:spcBef>
                <a:spcPts val="600"/>
              </a:spcBef>
            </a:pPr>
            <a:r>
              <a:rPr lang="es-ES" sz="2000" b="1" dirty="0">
                <a:solidFill>
                  <a:schemeClr val="bg1"/>
                </a:solidFill>
                <a:effectLst>
                  <a:glow rad="127000">
                    <a:srgbClr val="2B5315"/>
                  </a:glow>
                  <a:outerShdw blurRad="38100" dist="38100" dir="2700000" algn="tl">
                    <a:srgbClr val="000000">
                      <a:alpha val="43137"/>
                    </a:srgbClr>
                  </a:outerShdw>
                </a:effectLst>
              </a:rPr>
              <a:t>Para que este plan sea efectivo, todos los seres creados deben aceptar libremente que la voluntad de Dios es perfecta y buena.</a:t>
            </a:r>
          </a:p>
        </p:txBody>
      </p:sp>
    </p:spTree>
    <p:extLst>
      <p:ext uri="{BB962C8B-B14F-4D97-AF65-F5344CB8AC3E}">
        <p14:creationId xmlns:p14="http://schemas.microsoft.com/office/powerpoint/2010/main" val="3614516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500"/>
                                        <p:tgtEl>
                                          <p:spTgt spid="4"/>
                                        </p:tgtEl>
                                      </p:cBhvr>
                                    </p:animEffect>
                                  </p:childTnLst>
                                </p:cTn>
                              </p:par>
                            </p:childTnLst>
                          </p:cTn>
                        </p:par>
                        <p:par>
                          <p:cTn id="17" fill="hold">
                            <p:stCondLst>
                              <p:cond delay="1500"/>
                            </p:stCondLst>
                            <p:childTnLst>
                              <p:par>
                                <p:cTn id="18" presetID="26"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217">
                                          <p:stCondLst>
                                            <p:cond delay="0"/>
                                          </p:stCondLst>
                                        </p:cTn>
                                        <p:tgtEl>
                                          <p:spTgt spid="5"/>
                                        </p:tgtEl>
                                      </p:cBhvr>
                                    </p:animEffect>
                                    <p:anim calcmode="lin" valueType="num">
                                      <p:cBhvr>
                                        <p:cTn id="21"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2"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3"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4"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5"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6" dur="10">
                                          <p:stCondLst>
                                            <p:cond delay="244"/>
                                          </p:stCondLst>
                                        </p:cTn>
                                        <p:tgtEl>
                                          <p:spTgt spid="5"/>
                                        </p:tgtEl>
                                      </p:cBhvr>
                                      <p:to x="100000" y="60000"/>
                                    </p:animScale>
                                    <p:animScale>
                                      <p:cBhvr>
                                        <p:cTn id="27" dur="62" decel="50000">
                                          <p:stCondLst>
                                            <p:cond delay="254"/>
                                          </p:stCondLst>
                                        </p:cTn>
                                        <p:tgtEl>
                                          <p:spTgt spid="5"/>
                                        </p:tgtEl>
                                      </p:cBhvr>
                                      <p:to x="100000" y="100000"/>
                                    </p:animScale>
                                    <p:animScale>
                                      <p:cBhvr>
                                        <p:cTn id="28" dur="10">
                                          <p:stCondLst>
                                            <p:cond delay="492"/>
                                          </p:stCondLst>
                                        </p:cTn>
                                        <p:tgtEl>
                                          <p:spTgt spid="5"/>
                                        </p:tgtEl>
                                      </p:cBhvr>
                                      <p:to x="100000" y="80000"/>
                                    </p:animScale>
                                    <p:animScale>
                                      <p:cBhvr>
                                        <p:cTn id="29" dur="62" decel="50000">
                                          <p:stCondLst>
                                            <p:cond delay="502"/>
                                          </p:stCondLst>
                                        </p:cTn>
                                        <p:tgtEl>
                                          <p:spTgt spid="5"/>
                                        </p:tgtEl>
                                      </p:cBhvr>
                                      <p:to x="100000" y="100000"/>
                                    </p:animScale>
                                    <p:animScale>
                                      <p:cBhvr>
                                        <p:cTn id="30" dur="10">
                                          <p:stCondLst>
                                            <p:cond delay="616"/>
                                          </p:stCondLst>
                                        </p:cTn>
                                        <p:tgtEl>
                                          <p:spTgt spid="5"/>
                                        </p:tgtEl>
                                      </p:cBhvr>
                                      <p:to x="100000" y="90000"/>
                                    </p:animScale>
                                    <p:animScale>
                                      <p:cBhvr>
                                        <p:cTn id="31" dur="62" decel="50000">
                                          <p:stCondLst>
                                            <p:cond delay="625"/>
                                          </p:stCondLst>
                                        </p:cTn>
                                        <p:tgtEl>
                                          <p:spTgt spid="5"/>
                                        </p:tgtEl>
                                      </p:cBhvr>
                                      <p:to x="100000" y="100000"/>
                                    </p:animScale>
                                    <p:animScale>
                                      <p:cBhvr>
                                        <p:cTn id="32" dur="10">
                                          <p:stCondLst>
                                            <p:cond delay="678"/>
                                          </p:stCondLst>
                                        </p:cTn>
                                        <p:tgtEl>
                                          <p:spTgt spid="5"/>
                                        </p:tgtEl>
                                      </p:cBhvr>
                                      <p:to x="100000" y="95000"/>
                                    </p:animScale>
                                    <p:animScale>
                                      <p:cBhvr>
                                        <p:cTn id="33" dur="62" decel="50000">
                                          <p:stCondLst>
                                            <p:cond delay="688"/>
                                          </p:stCondLst>
                                        </p:cTn>
                                        <p:tgtEl>
                                          <p:spTgt spid="5"/>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528"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500" fill="hold"/>
                                        <p:tgtEl>
                                          <p:spTgt spid="8"/>
                                        </p:tgtEl>
                                        <p:attrNameLst>
                                          <p:attrName>ppt_w</p:attrName>
                                        </p:attrNameLst>
                                      </p:cBhvr>
                                      <p:tavLst>
                                        <p:tav tm="0">
                                          <p:val>
                                            <p:fltVal val="0"/>
                                          </p:val>
                                        </p:tav>
                                        <p:tav tm="100000">
                                          <p:val>
                                            <p:strVal val="#ppt_w"/>
                                          </p:val>
                                        </p:tav>
                                      </p:tavLst>
                                    </p:anim>
                                    <p:anim calcmode="lin" valueType="num">
                                      <p:cBhvr>
                                        <p:cTn id="49" dur="500" fill="hold"/>
                                        <p:tgtEl>
                                          <p:spTgt spid="8"/>
                                        </p:tgtEl>
                                        <p:attrNameLst>
                                          <p:attrName>ppt_h</p:attrName>
                                        </p:attrNameLst>
                                      </p:cBhvr>
                                      <p:tavLst>
                                        <p:tav tm="0">
                                          <p:val>
                                            <p:fltVal val="0"/>
                                          </p:val>
                                        </p:tav>
                                        <p:tav tm="100000">
                                          <p:val>
                                            <p:strVal val="#ppt_h"/>
                                          </p:val>
                                        </p:tav>
                                      </p:tavLst>
                                    </p:anim>
                                    <p:animEffect transition="in" filter="fade">
                                      <p:cBhvr>
                                        <p:cTn id="50" dur="500"/>
                                        <p:tgtEl>
                                          <p:spTgt spid="8"/>
                                        </p:tgtEl>
                                      </p:cBhvr>
                                    </p:animEffect>
                                    <p:anim calcmode="lin" valueType="num">
                                      <p:cBhvr>
                                        <p:cTn id="51" dur="500" fill="hold"/>
                                        <p:tgtEl>
                                          <p:spTgt spid="8"/>
                                        </p:tgtEl>
                                        <p:attrNameLst>
                                          <p:attrName>ppt_x</p:attrName>
                                        </p:attrNameLst>
                                      </p:cBhvr>
                                      <p:tavLst>
                                        <p:tav tm="0">
                                          <p:val>
                                            <p:fltVal val="0.5"/>
                                          </p:val>
                                        </p:tav>
                                        <p:tav tm="100000">
                                          <p:val>
                                            <p:strVal val="#ppt_x"/>
                                          </p:val>
                                        </p:tav>
                                      </p:tavLst>
                                    </p:anim>
                                    <p:anim calcmode="lin" valueType="num">
                                      <p:cBhvr>
                                        <p:cTn id="52" dur="500" fill="hold"/>
                                        <p:tgtEl>
                                          <p:spTgt spid="8"/>
                                        </p:tgtEl>
                                        <p:attrNameLst>
                                          <p:attrName>ppt_y</p:attrName>
                                        </p:attrNameLst>
                                      </p:cBhvr>
                                      <p:tavLst>
                                        <p:tav tm="0">
                                          <p:val>
                                            <p:fltVal val="0.5"/>
                                          </p:val>
                                        </p:tav>
                                        <p:tav tm="100000">
                                          <p:val>
                                            <p:strVal val="#ppt_y"/>
                                          </p:val>
                                        </p:tav>
                                      </p:tavLst>
                                    </p:anim>
                                  </p:childTnLst>
                                </p:cTn>
                              </p:par>
                              <p:par>
                                <p:cTn id="53" presetID="53" presetClass="entr" presetSubtype="528"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p:cTn id="55" dur="500" fill="hold"/>
                                        <p:tgtEl>
                                          <p:spTgt spid="7"/>
                                        </p:tgtEl>
                                        <p:attrNameLst>
                                          <p:attrName>ppt_w</p:attrName>
                                        </p:attrNameLst>
                                      </p:cBhvr>
                                      <p:tavLst>
                                        <p:tav tm="0">
                                          <p:val>
                                            <p:fltVal val="0"/>
                                          </p:val>
                                        </p:tav>
                                        <p:tav tm="100000">
                                          <p:val>
                                            <p:strVal val="#ppt_w"/>
                                          </p:val>
                                        </p:tav>
                                      </p:tavLst>
                                    </p:anim>
                                    <p:anim calcmode="lin" valueType="num">
                                      <p:cBhvr>
                                        <p:cTn id="56" dur="500" fill="hold"/>
                                        <p:tgtEl>
                                          <p:spTgt spid="7"/>
                                        </p:tgtEl>
                                        <p:attrNameLst>
                                          <p:attrName>ppt_h</p:attrName>
                                        </p:attrNameLst>
                                      </p:cBhvr>
                                      <p:tavLst>
                                        <p:tav tm="0">
                                          <p:val>
                                            <p:fltVal val="0"/>
                                          </p:val>
                                        </p:tav>
                                        <p:tav tm="100000">
                                          <p:val>
                                            <p:strVal val="#ppt_h"/>
                                          </p:val>
                                        </p:tav>
                                      </p:tavLst>
                                    </p:anim>
                                    <p:animEffect transition="in" filter="fade">
                                      <p:cBhvr>
                                        <p:cTn id="57" dur="500"/>
                                        <p:tgtEl>
                                          <p:spTgt spid="7"/>
                                        </p:tgtEl>
                                      </p:cBhvr>
                                    </p:animEffect>
                                    <p:anim calcmode="lin" valueType="num">
                                      <p:cBhvr>
                                        <p:cTn id="58" dur="500" fill="hold"/>
                                        <p:tgtEl>
                                          <p:spTgt spid="7"/>
                                        </p:tgtEl>
                                        <p:attrNameLst>
                                          <p:attrName>ppt_x</p:attrName>
                                        </p:attrNameLst>
                                      </p:cBhvr>
                                      <p:tavLst>
                                        <p:tav tm="0">
                                          <p:val>
                                            <p:fltVal val="0.5"/>
                                          </p:val>
                                        </p:tav>
                                        <p:tav tm="100000">
                                          <p:val>
                                            <p:strVal val="#ppt_x"/>
                                          </p:val>
                                        </p:tav>
                                      </p:tavLst>
                                    </p:anim>
                                    <p:anim calcmode="lin" valueType="num">
                                      <p:cBhvr>
                                        <p:cTn id="59"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wipe(left)">
                                      <p:cBhvr>
                                        <p:cTn id="6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DB7E6ED-D458-CF55-EE5E-B182F8B45986}"/>
              </a:ext>
            </a:extLst>
          </p:cNvPr>
          <p:cNvSpPr txBox="1"/>
          <p:nvPr/>
        </p:nvSpPr>
        <p:spPr>
          <a:xfrm>
            <a:off x="1087656" y="1020677"/>
            <a:ext cx="10173902" cy="4524315"/>
          </a:xfrm>
          <a:prstGeom prst="rect">
            <a:avLst/>
          </a:prstGeom>
          <a:noFill/>
        </p:spPr>
        <p:txBody>
          <a:bodyPr wrap="square">
            <a:spAutoFit/>
          </a:bodyPr>
          <a:lstStyle/>
          <a:p>
            <a:pPr>
              <a:spcBef>
                <a:spcPts val="600"/>
              </a:spcBef>
            </a:pPr>
            <a:r>
              <a:rPr lang="es-ES" sz="2400" b="1" dirty="0">
                <a:latin typeface="Constantia" panose="02030602050306030303" pitchFamily="18" charset="0"/>
              </a:rPr>
              <a:t>“El Señor no obligará a los hombres a obrar con justicia, a amar la misericordia y andar humildemente delante de Dios; pone el bien y el mal ante los instrumentos humanos, y establece claramente cuál será el resultado de seguir </a:t>
            </a:r>
            <a:r>
              <a:rPr lang="es-ES" sz="2400" b="1">
                <a:latin typeface="Constantia" panose="02030602050306030303" pitchFamily="18" charset="0"/>
              </a:rPr>
              <a:t>el uno </a:t>
            </a:r>
            <a:r>
              <a:rPr lang="es-ES" sz="2400" b="1" dirty="0">
                <a:latin typeface="Constantia" panose="02030602050306030303" pitchFamily="18" charset="0"/>
              </a:rPr>
              <a:t>o el otro. Cristo nos invita diciendo: “Sígueme”. Pero nunca se nos fuerza a seguir en </a:t>
            </a:r>
            <a:r>
              <a:rPr lang="es-ES" sz="2400" b="1" dirty="0" err="1">
                <a:latin typeface="Constantia" panose="02030602050306030303" pitchFamily="18" charset="0"/>
              </a:rPr>
              <a:t>pos</a:t>
            </a:r>
            <a:r>
              <a:rPr lang="es-ES" sz="2400" b="1" dirty="0">
                <a:latin typeface="Constantia" panose="02030602050306030303" pitchFamily="18" charset="0"/>
              </a:rPr>
              <a:t> de sus pisadas. Si no andamos en sus pisadas, es porque esto constituye el resultado de una elección deliberada. A medida que contemplamos la vida y el carácter de Cristo, surgen en nosotros fuertes deseos de ser como él en nuestro carácter; y proseguimos en conocer al Señor, y en saber que como el alba está dispuesta su salida. Entonces comenzamos a comprender que “la senda de los justos es como la luz de la aurora, que va en aumento hasta que el día es perfecto”. Proverbios 4:18”</a:t>
            </a:r>
          </a:p>
        </p:txBody>
      </p:sp>
      <p:sp>
        <p:nvSpPr>
          <p:cNvPr id="4" name="CuadroTexto 3">
            <a:extLst>
              <a:ext uri="{FF2B5EF4-FFF2-40B4-BE49-F238E27FC236}">
                <a16:creationId xmlns:a16="http://schemas.microsoft.com/office/drawing/2014/main" id="{105C4FC7-A789-1DF2-4A29-FD16B72C4C97}"/>
              </a:ext>
            </a:extLst>
          </p:cNvPr>
          <p:cNvSpPr txBox="1"/>
          <p:nvPr/>
        </p:nvSpPr>
        <p:spPr>
          <a:xfrm>
            <a:off x="5787991" y="5747485"/>
            <a:ext cx="5339987" cy="338554"/>
          </a:xfrm>
          <a:prstGeom prst="rect">
            <a:avLst/>
          </a:prstGeom>
          <a:noFill/>
        </p:spPr>
        <p:txBody>
          <a:bodyPr wrap="none" rtlCol="0">
            <a:spAutoFit/>
          </a:bodyPr>
          <a:lstStyle/>
          <a:p>
            <a:pPr algn="r"/>
            <a:r>
              <a:rPr lang="es-ES" sz="1600" b="1" dirty="0"/>
              <a:t>E. G. W. (Consejos sobre mayordomía cristiana, pg. 143)</a:t>
            </a:r>
          </a:p>
        </p:txBody>
      </p:sp>
    </p:spTree>
    <p:extLst>
      <p:ext uri="{BB962C8B-B14F-4D97-AF65-F5344CB8AC3E}">
        <p14:creationId xmlns:p14="http://schemas.microsoft.com/office/powerpoint/2010/main" val="428585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E2BAC02-3F1B-58CE-D4CD-5EA645D2BADA}"/>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FDF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Un grupo de personas de pie&#10;&#10;Descripción generada automáticamente con confianza media">
            <a:extLst>
              <a:ext uri="{FF2B5EF4-FFF2-40B4-BE49-F238E27FC236}">
                <a16:creationId xmlns:a16="http://schemas.microsoft.com/office/drawing/2014/main" id="{928DCC08-261D-3805-8570-B3367330AEDB}"/>
              </a:ext>
            </a:extLst>
          </p:cNvPr>
          <p:cNvPicPr>
            <a:picLocks noGrp="1" noRot="1" noChangeAspect="1" noMove="1" noResize="1" noEditPoints="1" noAdjustHandles="1" noChangeArrowheads="1" noChangeShapeType="1" noCrop="1"/>
          </p:cNvPicPr>
          <p:nvPr/>
        </p:nvPicPr>
        <p:blipFill>
          <a:blip r:embed="rId2" cstate="hq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r="-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effectLst>
            <a:outerShdw blurRad="50800" dist="38100" dir="10800000" algn="r" rotWithShape="0">
              <a:prstClr val="black">
                <a:alpha val="40000"/>
              </a:prstClr>
            </a:outerShdw>
          </a:effectLst>
        </p:spPr>
      </p:pic>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813228"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sketchy line">
            <a:extLst>
              <a:ext uri="{FF2B5EF4-FFF2-40B4-BE49-F238E27FC236}">
                <a16:creationId xmlns:a16="http://schemas.microsoft.com/office/drawing/2014/main" id="{B427E2FD-357D-DD78-D560-70961F7FC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228" y="4262295"/>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78825726-7E47-66B0-7EDF-81AEEBDFD4BE}"/>
              </a:ext>
            </a:extLst>
          </p:cNvPr>
          <p:cNvSpPr txBox="1"/>
          <p:nvPr/>
        </p:nvSpPr>
        <p:spPr>
          <a:xfrm>
            <a:off x="229951" y="416334"/>
            <a:ext cx="4641274"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w="0"/>
                <a:solidFill>
                  <a:srgbClr val="156082"/>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“Estas cosas les he hablado para que en mí tengan paz.</a:t>
            </a:r>
            <a:endParaRPr kumimoji="0" lang="es-ES" sz="2800" b="0" i="0" u="none" strike="noStrike" kern="1200" cap="none" spc="0" normalizeH="0" baseline="0" noProof="0" dirty="0">
              <a:ln w="0"/>
              <a:solidFill>
                <a:srgbClr val="156082"/>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6" name="CuadroTexto 5">
            <a:extLst>
              <a:ext uri="{FF2B5EF4-FFF2-40B4-BE49-F238E27FC236}">
                <a16:creationId xmlns:a16="http://schemas.microsoft.com/office/drawing/2014/main" id="{3F554B11-ED16-E94F-04DF-8A67F7AD0C99}"/>
              </a:ext>
            </a:extLst>
          </p:cNvPr>
          <p:cNvSpPr txBox="1"/>
          <p:nvPr/>
        </p:nvSpPr>
        <p:spPr>
          <a:xfrm>
            <a:off x="387926" y="2828836"/>
            <a:ext cx="4325325"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w="0"/>
                <a:solidFill>
                  <a:srgbClr val="156082"/>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En el mundo tendrán aflicción.</a:t>
            </a:r>
            <a:endParaRPr kumimoji="0" lang="es-ES" sz="2800" b="0" i="0" u="none" strike="noStrike" kern="1200" cap="none" spc="0" normalizeH="0" baseline="0" noProof="0" dirty="0">
              <a:ln w="0"/>
              <a:solidFill>
                <a:srgbClr val="156082"/>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CuadroTexto 6">
            <a:extLst>
              <a:ext uri="{FF2B5EF4-FFF2-40B4-BE49-F238E27FC236}">
                <a16:creationId xmlns:a16="http://schemas.microsoft.com/office/drawing/2014/main" id="{D238C526-B201-994E-D7DA-1FA178516E9A}"/>
              </a:ext>
            </a:extLst>
          </p:cNvPr>
          <p:cNvSpPr txBox="1"/>
          <p:nvPr/>
        </p:nvSpPr>
        <p:spPr>
          <a:xfrm>
            <a:off x="387925" y="4698379"/>
            <a:ext cx="4325325"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w="0"/>
                <a:solidFill>
                  <a:srgbClr val="156082"/>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Pero tengan buen ánimo, yo he vencido al mundo” </a:t>
            </a:r>
            <a:endParaRPr kumimoji="0" lang="es-ES" sz="2800" b="0" i="0" u="none" strike="noStrike" kern="1200" cap="none" spc="0" normalizeH="0" baseline="0" noProof="0" dirty="0">
              <a:ln w="0"/>
              <a:solidFill>
                <a:srgbClr val="156082"/>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12" name="CuadroTexto 11">
            <a:extLst>
              <a:ext uri="{FF2B5EF4-FFF2-40B4-BE49-F238E27FC236}">
                <a16:creationId xmlns:a16="http://schemas.microsoft.com/office/drawing/2014/main" id="{F01F79B0-BAF5-C3DB-BE9C-306511CB9ED2}"/>
              </a:ext>
            </a:extLst>
          </p:cNvPr>
          <p:cNvSpPr txBox="1"/>
          <p:nvPr/>
        </p:nvSpPr>
        <p:spPr>
          <a:xfrm>
            <a:off x="9952647" y="6334770"/>
            <a:ext cx="223630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E97132">
                    <a:lumMod val="20000"/>
                    <a:lumOff val="80000"/>
                  </a:srgbClr>
                </a:solidFill>
                <a:effectLst>
                  <a:outerShdw blurRad="38100" dist="38100" dir="2700000" algn="tl">
                    <a:srgbClr val="000000">
                      <a:alpha val="43137"/>
                    </a:srgbClr>
                  </a:outerShdw>
                </a:effectLst>
                <a:uLnTx/>
                <a:uFillTx/>
                <a:latin typeface="Comic Sans MS" panose="030F0702030302020204" pitchFamily="66" charset="0"/>
                <a:ea typeface="+mn-ea"/>
                <a:cs typeface="+mn-cs"/>
              </a:rPr>
              <a:t>Juan 16:33</a:t>
            </a:r>
            <a:endParaRPr kumimoji="0" lang="es-ES" sz="2800" b="0" i="0" u="none" strike="noStrike" kern="1200" cap="none" spc="0" normalizeH="0" baseline="0" noProof="0" dirty="0">
              <a:ln>
                <a:noFill/>
              </a:ln>
              <a:solidFill>
                <a:srgbClr val="E97132">
                  <a:lumMod val="20000"/>
                  <a:lumOff val="80000"/>
                </a:srgbClr>
              </a:solidFill>
              <a:effectLst>
                <a:outerShdw blurRad="38100" dist="38100" dir="2700000" algn="tl">
                  <a:srgbClr val="000000">
                    <a:alpha val="43137"/>
                  </a:srgbClr>
                </a:outerShdw>
              </a:effectLst>
              <a:uLnTx/>
              <a:uFillTx/>
              <a:latin typeface="Aptos" panose="02110004020202020204"/>
              <a:ea typeface="+mn-ea"/>
              <a:cs typeface="+mn-cs"/>
            </a:endParaRPr>
          </a:p>
        </p:txBody>
      </p:sp>
    </p:spTree>
    <p:extLst>
      <p:ext uri="{BB962C8B-B14F-4D97-AF65-F5344CB8AC3E}">
        <p14:creationId xmlns:p14="http://schemas.microsoft.com/office/powerpoint/2010/main" val="4065316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7CAF1E2-E7C4-FC15-F1F8-A49CF6EA18AC}"/>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0E278FF1-BCAE-4876-312B-2E9C09687268}"/>
              </a:ext>
            </a:extLst>
          </p:cNvPr>
          <p:cNvGraphicFramePr/>
          <p:nvPr>
            <p:extLst>
              <p:ext uri="{D42A27DB-BD31-4B8C-83A1-F6EECF244321}">
                <p14:modId xmlns:p14="http://schemas.microsoft.com/office/powerpoint/2010/main" val="1316961312"/>
              </p:ext>
            </p:extLst>
          </p:nvPr>
        </p:nvGraphicFramePr>
        <p:xfrm>
          <a:off x="6096000" y="245806"/>
          <a:ext cx="5943600" cy="64401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6B0244E9-FA30-6623-D0FA-9CAACA00DFA1}"/>
              </a:ext>
            </a:extLst>
          </p:cNvPr>
          <p:cNvSpPr txBox="1"/>
          <p:nvPr/>
        </p:nvSpPr>
        <p:spPr>
          <a:xfrm>
            <a:off x="152400" y="84496"/>
            <a:ext cx="5702095" cy="707886"/>
          </a:xfrm>
          <a:prstGeom prst="rect">
            <a:avLst/>
          </a:prstGeom>
          <a:noFill/>
        </p:spPr>
        <p:txBody>
          <a:bodyPr wrap="square" rtlCol="0">
            <a:spAutoFit/>
          </a:bodyPr>
          <a:lstStyle/>
          <a:p>
            <a:pPr>
              <a:spcBef>
                <a:spcPts val="600"/>
              </a:spcBef>
            </a:pPr>
            <a:r>
              <a:rPr lang="es-ES" sz="2000" b="1" dirty="0"/>
              <a:t>Providencia es el término utilizado para describir la acción de Dios en el mundo.</a:t>
            </a:r>
          </a:p>
        </p:txBody>
      </p:sp>
      <p:pic>
        <p:nvPicPr>
          <p:cNvPr id="8" name="Imagen 7" descr="Un conjunto de imágenes de una persona&#10;&#10;Descripción generada automáticamente con confianza baja">
            <a:extLst>
              <a:ext uri="{FF2B5EF4-FFF2-40B4-BE49-F238E27FC236}">
                <a16:creationId xmlns:a16="http://schemas.microsoft.com/office/drawing/2014/main" id="{CCE8D3BC-3020-7DAC-5F46-B74A3A47CC07}"/>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50723" y="3864076"/>
            <a:ext cx="5392088" cy="2821859"/>
          </a:xfrm>
          <a:prstGeom prst="roundRect">
            <a:avLst>
              <a:gd name="adj" fmla="val 11111"/>
            </a:avLst>
          </a:prstGeom>
          <a:ln w="190500" cap="rnd">
            <a:solidFill>
              <a:schemeClr val="accent3">
                <a:lumMod val="60000"/>
                <a:lumOff val="4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5" name="CuadroTexto 4">
            <a:extLst>
              <a:ext uri="{FF2B5EF4-FFF2-40B4-BE49-F238E27FC236}">
                <a16:creationId xmlns:a16="http://schemas.microsoft.com/office/drawing/2014/main" id="{DAB8AD22-68B2-9720-1151-702AA35CE964}"/>
              </a:ext>
            </a:extLst>
          </p:cNvPr>
          <p:cNvSpPr txBox="1"/>
          <p:nvPr/>
        </p:nvSpPr>
        <p:spPr>
          <a:xfrm>
            <a:off x="152400" y="2485153"/>
            <a:ext cx="5702095" cy="1323439"/>
          </a:xfrm>
          <a:prstGeom prst="rect">
            <a:avLst/>
          </a:prstGeom>
          <a:noFill/>
        </p:spPr>
        <p:txBody>
          <a:bodyPr wrap="square">
            <a:spAutoFit/>
          </a:bodyPr>
          <a:lstStyle/>
          <a:p>
            <a:pPr>
              <a:spcBef>
                <a:spcPts val="600"/>
              </a:spcBef>
            </a:pPr>
            <a:r>
              <a:rPr lang="es-ES" sz="2000" b="1" dirty="0"/>
              <a:t>Si Dios nos dio libertad de elección, y lo que ocurre en este mundo no es responsabilidad suya, cabe preguntarnos: ¿quién tiene el control de lo que sucede en este mundo?</a:t>
            </a:r>
          </a:p>
        </p:txBody>
      </p:sp>
      <p:sp>
        <p:nvSpPr>
          <p:cNvPr id="7" name="CuadroTexto 6">
            <a:extLst>
              <a:ext uri="{FF2B5EF4-FFF2-40B4-BE49-F238E27FC236}">
                <a16:creationId xmlns:a16="http://schemas.microsoft.com/office/drawing/2014/main" id="{5C47AB10-1D61-8AC8-C109-869505B31FFA}"/>
              </a:ext>
            </a:extLst>
          </p:cNvPr>
          <p:cNvSpPr txBox="1"/>
          <p:nvPr/>
        </p:nvSpPr>
        <p:spPr>
          <a:xfrm>
            <a:off x="152400" y="1484879"/>
            <a:ext cx="5702095" cy="1015663"/>
          </a:xfrm>
          <a:prstGeom prst="rect">
            <a:avLst/>
          </a:prstGeom>
          <a:noFill/>
        </p:spPr>
        <p:txBody>
          <a:bodyPr wrap="square">
            <a:spAutoFit/>
          </a:bodyPr>
          <a:lstStyle/>
          <a:p>
            <a:pPr>
              <a:spcBef>
                <a:spcPts val="600"/>
              </a:spcBef>
            </a:pPr>
            <a:r>
              <a:rPr lang="es-ES" sz="2000" b="1" dirty="0"/>
              <a:t>¿Estamos predestinados por Él para cumplir un propósito concreto en esta vida? Si es así ¿dónde queda nuestro libre albedrío?</a:t>
            </a:r>
          </a:p>
        </p:txBody>
      </p:sp>
      <p:sp>
        <p:nvSpPr>
          <p:cNvPr id="10" name="CuadroTexto 9">
            <a:extLst>
              <a:ext uri="{FF2B5EF4-FFF2-40B4-BE49-F238E27FC236}">
                <a16:creationId xmlns:a16="http://schemas.microsoft.com/office/drawing/2014/main" id="{6AADC92A-8495-FF25-CD97-E99E1A2C958A}"/>
              </a:ext>
            </a:extLst>
          </p:cNvPr>
          <p:cNvSpPr txBox="1"/>
          <p:nvPr/>
        </p:nvSpPr>
        <p:spPr>
          <a:xfrm>
            <a:off x="152400" y="792382"/>
            <a:ext cx="5702095" cy="707886"/>
          </a:xfrm>
          <a:prstGeom prst="rect">
            <a:avLst/>
          </a:prstGeom>
          <a:noFill/>
        </p:spPr>
        <p:txBody>
          <a:bodyPr wrap="square">
            <a:spAutoFit/>
          </a:bodyPr>
          <a:lstStyle/>
          <a:p>
            <a:pPr>
              <a:spcBef>
                <a:spcPts val="600"/>
              </a:spcBef>
            </a:pPr>
            <a:r>
              <a:rPr lang="es-ES" sz="2000" b="1" dirty="0"/>
              <a:t>¿Es Dios responsable del dolor, la muerte, las guerras, el hambre…?</a:t>
            </a:r>
          </a:p>
        </p:txBody>
      </p:sp>
    </p:spTree>
    <p:extLst>
      <p:ext uri="{BB962C8B-B14F-4D97-AF65-F5344CB8AC3E}">
        <p14:creationId xmlns:p14="http://schemas.microsoft.com/office/powerpoint/2010/main" val="862508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4">
                                            <p:graphicEl>
                                              <a:dgm id="{B8492A69-E812-4343-99BF-83AA6D5DB76E}"/>
                                            </p:graphicEl>
                                          </p:spTgt>
                                        </p:tgtEl>
                                        <p:attrNameLst>
                                          <p:attrName>style.visibility</p:attrName>
                                        </p:attrNameLst>
                                      </p:cBhvr>
                                      <p:to>
                                        <p:strVal val="visible"/>
                                      </p:to>
                                    </p:set>
                                    <p:animEffect transition="in" filter="fade">
                                      <p:cBhvr>
                                        <p:cTn id="38" dur="1000"/>
                                        <p:tgtEl>
                                          <p:spTgt spid="4">
                                            <p:graphicEl>
                                              <a:dgm id="{B8492A69-E812-4343-99BF-83AA6D5DB76E}"/>
                                            </p:graphicEl>
                                          </p:spTgt>
                                        </p:tgtEl>
                                      </p:cBhvr>
                                    </p:animEffect>
                                    <p:anim calcmode="lin" valueType="num">
                                      <p:cBhvr>
                                        <p:cTn id="39" dur="1000" fill="hold"/>
                                        <p:tgtEl>
                                          <p:spTgt spid="4">
                                            <p:graphicEl>
                                              <a:dgm id="{B8492A69-E812-4343-99BF-83AA6D5DB76E}"/>
                                            </p:graphicEl>
                                          </p:spTgt>
                                        </p:tgtEl>
                                        <p:attrNameLst>
                                          <p:attrName>ppt_x</p:attrName>
                                        </p:attrNameLst>
                                      </p:cBhvr>
                                      <p:tavLst>
                                        <p:tav tm="0">
                                          <p:val>
                                            <p:strVal val="#ppt_x"/>
                                          </p:val>
                                        </p:tav>
                                        <p:tav tm="100000">
                                          <p:val>
                                            <p:strVal val="#ppt_x"/>
                                          </p:val>
                                        </p:tav>
                                      </p:tavLst>
                                    </p:anim>
                                    <p:anim calcmode="lin" valueType="num">
                                      <p:cBhvr>
                                        <p:cTn id="40" dur="1000" fill="hold"/>
                                        <p:tgtEl>
                                          <p:spTgt spid="4">
                                            <p:graphicEl>
                                              <a:dgm id="{B8492A69-E812-4343-99BF-83AA6D5DB76E}"/>
                                            </p:graphic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4">
                                            <p:graphicEl>
                                              <a:dgm id="{20C3F0EB-03D4-40B5-BB6E-FC9DD32DE84F}"/>
                                            </p:graphicEl>
                                          </p:spTgt>
                                        </p:tgtEl>
                                        <p:attrNameLst>
                                          <p:attrName>style.visibility</p:attrName>
                                        </p:attrNameLst>
                                      </p:cBhvr>
                                      <p:to>
                                        <p:strVal val="visible"/>
                                      </p:to>
                                    </p:set>
                                    <p:anim calcmode="lin" valueType="num">
                                      <p:cBhvr>
                                        <p:cTn id="45" dur="500" fill="hold"/>
                                        <p:tgtEl>
                                          <p:spTgt spid="4">
                                            <p:graphicEl>
                                              <a:dgm id="{20C3F0EB-03D4-40B5-BB6E-FC9DD32DE84F}"/>
                                            </p:graphicEl>
                                          </p:spTgt>
                                        </p:tgtEl>
                                        <p:attrNameLst>
                                          <p:attrName>ppt_w</p:attrName>
                                        </p:attrNameLst>
                                      </p:cBhvr>
                                      <p:tavLst>
                                        <p:tav tm="0">
                                          <p:val>
                                            <p:fltVal val="0"/>
                                          </p:val>
                                        </p:tav>
                                        <p:tav tm="100000">
                                          <p:val>
                                            <p:strVal val="#ppt_w"/>
                                          </p:val>
                                        </p:tav>
                                      </p:tavLst>
                                    </p:anim>
                                    <p:anim calcmode="lin" valueType="num">
                                      <p:cBhvr>
                                        <p:cTn id="46" dur="500" fill="hold"/>
                                        <p:tgtEl>
                                          <p:spTgt spid="4">
                                            <p:graphicEl>
                                              <a:dgm id="{20C3F0EB-03D4-40B5-BB6E-FC9DD32DE84F}"/>
                                            </p:graphicEl>
                                          </p:spTgt>
                                        </p:tgtEl>
                                        <p:attrNameLst>
                                          <p:attrName>ppt_h</p:attrName>
                                        </p:attrNameLst>
                                      </p:cBhvr>
                                      <p:tavLst>
                                        <p:tav tm="0">
                                          <p:val>
                                            <p:fltVal val="0"/>
                                          </p:val>
                                        </p:tav>
                                        <p:tav tm="100000">
                                          <p:val>
                                            <p:strVal val="#ppt_h"/>
                                          </p:val>
                                        </p:tav>
                                      </p:tavLst>
                                    </p:anim>
                                    <p:animEffect transition="in" filter="fade">
                                      <p:cBhvr>
                                        <p:cTn id="47" dur="500"/>
                                        <p:tgtEl>
                                          <p:spTgt spid="4">
                                            <p:graphicEl>
                                              <a:dgm id="{20C3F0EB-03D4-40B5-BB6E-FC9DD32DE84F}"/>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4">
                                            <p:graphicEl>
                                              <a:dgm id="{0E66DC6D-F2A0-429C-83A0-E7B6B8DBEECC}"/>
                                            </p:graphicEl>
                                          </p:spTgt>
                                        </p:tgtEl>
                                        <p:attrNameLst>
                                          <p:attrName>style.visibility</p:attrName>
                                        </p:attrNameLst>
                                      </p:cBhvr>
                                      <p:to>
                                        <p:strVal val="visible"/>
                                      </p:to>
                                    </p:set>
                                    <p:animEffect transition="in" filter="fade">
                                      <p:cBhvr>
                                        <p:cTn id="52" dur="1000"/>
                                        <p:tgtEl>
                                          <p:spTgt spid="4">
                                            <p:graphicEl>
                                              <a:dgm id="{0E66DC6D-F2A0-429C-83A0-E7B6B8DBEECC}"/>
                                            </p:graphicEl>
                                          </p:spTgt>
                                        </p:tgtEl>
                                      </p:cBhvr>
                                    </p:animEffect>
                                    <p:anim calcmode="lin" valueType="num">
                                      <p:cBhvr>
                                        <p:cTn id="53" dur="1000" fill="hold"/>
                                        <p:tgtEl>
                                          <p:spTgt spid="4">
                                            <p:graphicEl>
                                              <a:dgm id="{0E66DC6D-F2A0-429C-83A0-E7B6B8DBEECC}"/>
                                            </p:graphicEl>
                                          </p:spTgt>
                                        </p:tgtEl>
                                        <p:attrNameLst>
                                          <p:attrName>ppt_x</p:attrName>
                                        </p:attrNameLst>
                                      </p:cBhvr>
                                      <p:tavLst>
                                        <p:tav tm="0">
                                          <p:val>
                                            <p:strVal val="#ppt_x"/>
                                          </p:val>
                                        </p:tav>
                                        <p:tav tm="100000">
                                          <p:val>
                                            <p:strVal val="#ppt_x"/>
                                          </p:val>
                                        </p:tav>
                                      </p:tavLst>
                                    </p:anim>
                                    <p:anim calcmode="lin" valueType="num">
                                      <p:cBhvr>
                                        <p:cTn id="54" dur="1000" fill="hold"/>
                                        <p:tgtEl>
                                          <p:spTgt spid="4">
                                            <p:graphicEl>
                                              <a:dgm id="{0E66DC6D-F2A0-429C-83A0-E7B6B8DBEECC}"/>
                                            </p:graphic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4">
                                            <p:graphicEl>
                                              <a:dgm id="{9DBD7ABF-EC0C-4EC2-8F52-CB3E271EE7B2}"/>
                                            </p:graphicEl>
                                          </p:spTgt>
                                        </p:tgtEl>
                                        <p:attrNameLst>
                                          <p:attrName>style.visibility</p:attrName>
                                        </p:attrNameLst>
                                      </p:cBhvr>
                                      <p:to>
                                        <p:strVal val="visible"/>
                                      </p:to>
                                    </p:set>
                                    <p:anim calcmode="lin" valueType="num">
                                      <p:cBhvr>
                                        <p:cTn id="59" dur="500" fill="hold"/>
                                        <p:tgtEl>
                                          <p:spTgt spid="4">
                                            <p:graphicEl>
                                              <a:dgm id="{9DBD7ABF-EC0C-4EC2-8F52-CB3E271EE7B2}"/>
                                            </p:graphicEl>
                                          </p:spTgt>
                                        </p:tgtEl>
                                        <p:attrNameLst>
                                          <p:attrName>ppt_w</p:attrName>
                                        </p:attrNameLst>
                                      </p:cBhvr>
                                      <p:tavLst>
                                        <p:tav tm="0">
                                          <p:val>
                                            <p:fltVal val="0"/>
                                          </p:val>
                                        </p:tav>
                                        <p:tav tm="100000">
                                          <p:val>
                                            <p:strVal val="#ppt_w"/>
                                          </p:val>
                                        </p:tav>
                                      </p:tavLst>
                                    </p:anim>
                                    <p:anim calcmode="lin" valueType="num">
                                      <p:cBhvr>
                                        <p:cTn id="60" dur="500" fill="hold"/>
                                        <p:tgtEl>
                                          <p:spTgt spid="4">
                                            <p:graphicEl>
                                              <a:dgm id="{9DBD7ABF-EC0C-4EC2-8F52-CB3E271EE7B2}"/>
                                            </p:graphicEl>
                                          </p:spTgt>
                                        </p:tgtEl>
                                        <p:attrNameLst>
                                          <p:attrName>ppt_h</p:attrName>
                                        </p:attrNameLst>
                                      </p:cBhvr>
                                      <p:tavLst>
                                        <p:tav tm="0">
                                          <p:val>
                                            <p:fltVal val="0"/>
                                          </p:val>
                                        </p:tav>
                                        <p:tav tm="100000">
                                          <p:val>
                                            <p:strVal val="#ppt_h"/>
                                          </p:val>
                                        </p:tav>
                                      </p:tavLst>
                                    </p:anim>
                                    <p:animEffect transition="in" filter="fade">
                                      <p:cBhvr>
                                        <p:cTn id="61" dur="500"/>
                                        <p:tgtEl>
                                          <p:spTgt spid="4">
                                            <p:graphicEl>
                                              <a:dgm id="{9DBD7ABF-EC0C-4EC2-8F52-CB3E271EE7B2}"/>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4">
                                            <p:graphicEl>
                                              <a:dgm id="{549ED3BD-F908-4A01-AC04-2E5CEBEEF224}"/>
                                            </p:graphicEl>
                                          </p:spTgt>
                                        </p:tgtEl>
                                        <p:attrNameLst>
                                          <p:attrName>style.visibility</p:attrName>
                                        </p:attrNameLst>
                                      </p:cBhvr>
                                      <p:to>
                                        <p:strVal val="visible"/>
                                      </p:to>
                                    </p:set>
                                    <p:animEffect transition="in" filter="fade">
                                      <p:cBhvr>
                                        <p:cTn id="66" dur="1000"/>
                                        <p:tgtEl>
                                          <p:spTgt spid="4">
                                            <p:graphicEl>
                                              <a:dgm id="{549ED3BD-F908-4A01-AC04-2E5CEBEEF224}"/>
                                            </p:graphicEl>
                                          </p:spTgt>
                                        </p:tgtEl>
                                      </p:cBhvr>
                                    </p:animEffect>
                                    <p:anim calcmode="lin" valueType="num">
                                      <p:cBhvr>
                                        <p:cTn id="67" dur="1000" fill="hold"/>
                                        <p:tgtEl>
                                          <p:spTgt spid="4">
                                            <p:graphicEl>
                                              <a:dgm id="{549ED3BD-F908-4A01-AC04-2E5CEBEEF224}"/>
                                            </p:graphicEl>
                                          </p:spTgt>
                                        </p:tgtEl>
                                        <p:attrNameLst>
                                          <p:attrName>ppt_x</p:attrName>
                                        </p:attrNameLst>
                                      </p:cBhvr>
                                      <p:tavLst>
                                        <p:tav tm="0">
                                          <p:val>
                                            <p:strVal val="#ppt_x"/>
                                          </p:val>
                                        </p:tav>
                                        <p:tav tm="100000">
                                          <p:val>
                                            <p:strVal val="#ppt_x"/>
                                          </p:val>
                                        </p:tav>
                                      </p:tavLst>
                                    </p:anim>
                                    <p:anim calcmode="lin" valueType="num">
                                      <p:cBhvr>
                                        <p:cTn id="68" dur="1000" fill="hold"/>
                                        <p:tgtEl>
                                          <p:spTgt spid="4">
                                            <p:graphicEl>
                                              <a:dgm id="{549ED3BD-F908-4A01-AC04-2E5CEBEEF224}"/>
                                            </p:graphic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4">
                                            <p:graphicEl>
                                              <a:dgm id="{6AD92821-77F8-4E17-B225-07179B9EFB1D}"/>
                                            </p:graphicEl>
                                          </p:spTgt>
                                        </p:tgtEl>
                                        <p:attrNameLst>
                                          <p:attrName>style.visibility</p:attrName>
                                        </p:attrNameLst>
                                      </p:cBhvr>
                                      <p:to>
                                        <p:strVal val="visible"/>
                                      </p:to>
                                    </p:set>
                                    <p:anim calcmode="lin" valueType="num">
                                      <p:cBhvr>
                                        <p:cTn id="73" dur="500" fill="hold"/>
                                        <p:tgtEl>
                                          <p:spTgt spid="4">
                                            <p:graphicEl>
                                              <a:dgm id="{6AD92821-77F8-4E17-B225-07179B9EFB1D}"/>
                                            </p:graphicEl>
                                          </p:spTgt>
                                        </p:tgtEl>
                                        <p:attrNameLst>
                                          <p:attrName>ppt_w</p:attrName>
                                        </p:attrNameLst>
                                      </p:cBhvr>
                                      <p:tavLst>
                                        <p:tav tm="0">
                                          <p:val>
                                            <p:fltVal val="0"/>
                                          </p:val>
                                        </p:tav>
                                        <p:tav tm="100000">
                                          <p:val>
                                            <p:strVal val="#ppt_w"/>
                                          </p:val>
                                        </p:tav>
                                      </p:tavLst>
                                    </p:anim>
                                    <p:anim calcmode="lin" valueType="num">
                                      <p:cBhvr>
                                        <p:cTn id="74" dur="500" fill="hold"/>
                                        <p:tgtEl>
                                          <p:spTgt spid="4">
                                            <p:graphicEl>
                                              <a:dgm id="{6AD92821-77F8-4E17-B225-07179B9EFB1D}"/>
                                            </p:graphicEl>
                                          </p:spTgt>
                                        </p:tgtEl>
                                        <p:attrNameLst>
                                          <p:attrName>ppt_h</p:attrName>
                                        </p:attrNameLst>
                                      </p:cBhvr>
                                      <p:tavLst>
                                        <p:tav tm="0">
                                          <p:val>
                                            <p:fltVal val="0"/>
                                          </p:val>
                                        </p:tav>
                                        <p:tav tm="100000">
                                          <p:val>
                                            <p:strVal val="#ppt_h"/>
                                          </p:val>
                                        </p:tav>
                                      </p:tavLst>
                                    </p:anim>
                                    <p:animEffect transition="in" filter="fade">
                                      <p:cBhvr>
                                        <p:cTn id="75" dur="500"/>
                                        <p:tgtEl>
                                          <p:spTgt spid="4">
                                            <p:graphicEl>
                                              <a:dgm id="{6AD92821-77F8-4E17-B225-07179B9EFB1D}"/>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47" presetClass="entr" presetSubtype="0" fill="hold" grpId="0" nodeType="clickEffect">
                                  <p:stCondLst>
                                    <p:cond delay="0"/>
                                  </p:stCondLst>
                                  <p:childTnLst>
                                    <p:set>
                                      <p:cBhvr>
                                        <p:cTn id="79" dur="1" fill="hold">
                                          <p:stCondLst>
                                            <p:cond delay="0"/>
                                          </p:stCondLst>
                                        </p:cTn>
                                        <p:tgtEl>
                                          <p:spTgt spid="4">
                                            <p:graphicEl>
                                              <a:dgm id="{BA071162-0395-4C5F-9DFB-2CE16F94D428}"/>
                                            </p:graphicEl>
                                          </p:spTgt>
                                        </p:tgtEl>
                                        <p:attrNameLst>
                                          <p:attrName>style.visibility</p:attrName>
                                        </p:attrNameLst>
                                      </p:cBhvr>
                                      <p:to>
                                        <p:strVal val="visible"/>
                                      </p:to>
                                    </p:set>
                                    <p:animEffect transition="in" filter="fade">
                                      <p:cBhvr>
                                        <p:cTn id="80" dur="1000"/>
                                        <p:tgtEl>
                                          <p:spTgt spid="4">
                                            <p:graphicEl>
                                              <a:dgm id="{BA071162-0395-4C5F-9DFB-2CE16F94D428}"/>
                                            </p:graphicEl>
                                          </p:spTgt>
                                        </p:tgtEl>
                                      </p:cBhvr>
                                    </p:animEffect>
                                    <p:anim calcmode="lin" valueType="num">
                                      <p:cBhvr>
                                        <p:cTn id="81" dur="1000" fill="hold"/>
                                        <p:tgtEl>
                                          <p:spTgt spid="4">
                                            <p:graphicEl>
                                              <a:dgm id="{BA071162-0395-4C5F-9DFB-2CE16F94D428}"/>
                                            </p:graphicEl>
                                          </p:spTgt>
                                        </p:tgtEl>
                                        <p:attrNameLst>
                                          <p:attrName>ppt_x</p:attrName>
                                        </p:attrNameLst>
                                      </p:cBhvr>
                                      <p:tavLst>
                                        <p:tav tm="0">
                                          <p:val>
                                            <p:strVal val="#ppt_x"/>
                                          </p:val>
                                        </p:tav>
                                        <p:tav tm="100000">
                                          <p:val>
                                            <p:strVal val="#ppt_x"/>
                                          </p:val>
                                        </p:tav>
                                      </p:tavLst>
                                    </p:anim>
                                    <p:anim calcmode="lin" valueType="num">
                                      <p:cBhvr>
                                        <p:cTn id="82" dur="1000" fill="hold"/>
                                        <p:tgtEl>
                                          <p:spTgt spid="4">
                                            <p:graphicEl>
                                              <a:dgm id="{BA071162-0395-4C5F-9DFB-2CE16F94D428}"/>
                                            </p:graphic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4">
                                            <p:graphicEl>
                                              <a:dgm id="{D69D16A5-0BD0-420A-A31F-9D77C1BFA079}"/>
                                            </p:graphicEl>
                                          </p:spTgt>
                                        </p:tgtEl>
                                        <p:attrNameLst>
                                          <p:attrName>style.visibility</p:attrName>
                                        </p:attrNameLst>
                                      </p:cBhvr>
                                      <p:to>
                                        <p:strVal val="visible"/>
                                      </p:to>
                                    </p:set>
                                    <p:anim calcmode="lin" valueType="num">
                                      <p:cBhvr>
                                        <p:cTn id="87" dur="500" fill="hold"/>
                                        <p:tgtEl>
                                          <p:spTgt spid="4">
                                            <p:graphicEl>
                                              <a:dgm id="{D69D16A5-0BD0-420A-A31F-9D77C1BFA079}"/>
                                            </p:graphicEl>
                                          </p:spTgt>
                                        </p:tgtEl>
                                        <p:attrNameLst>
                                          <p:attrName>ppt_w</p:attrName>
                                        </p:attrNameLst>
                                      </p:cBhvr>
                                      <p:tavLst>
                                        <p:tav tm="0">
                                          <p:val>
                                            <p:fltVal val="0"/>
                                          </p:val>
                                        </p:tav>
                                        <p:tav tm="100000">
                                          <p:val>
                                            <p:strVal val="#ppt_w"/>
                                          </p:val>
                                        </p:tav>
                                      </p:tavLst>
                                    </p:anim>
                                    <p:anim calcmode="lin" valueType="num">
                                      <p:cBhvr>
                                        <p:cTn id="88" dur="500" fill="hold"/>
                                        <p:tgtEl>
                                          <p:spTgt spid="4">
                                            <p:graphicEl>
                                              <a:dgm id="{D69D16A5-0BD0-420A-A31F-9D77C1BFA079}"/>
                                            </p:graphicEl>
                                          </p:spTgt>
                                        </p:tgtEl>
                                        <p:attrNameLst>
                                          <p:attrName>ppt_h</p:attrName>
                                        </p:attrNameLst>
                                      </p:cBhvr>
                                      <p:tavLst>
                                        <p:tav tm="0">
                                          <p:val>
                                            <p:fltVal val="0"/>
                                          </p:val>
                                        </p:tav>
                                        <p:tav tm="100000">
                                          <p:val>
                                            <p:strVal val="#ppt_h"/>
                                          </p:val>
                                        </p:tav>
                                      </p:tavLst>
                                    </p:anim>
                                    <p:animEffect transition="in" filter="fade">
                                      <p:cBhvr>
                                        <p:cTn id="89" dur="500"/>
                                        <p:tgtEl>
                                          <p:spTgt spid="4">
                                            <p:graphicEl>
                                              <a:dgm id="{D69D16A5-0BD0-420A-A31F-9D77C1BFA079}"/>
                                            </p:graphicEl>
                                          </p:spTgt>
                                        </p:tgtEl>
                                      </p:cBhvr>
                                    </p:animEffect>
                                  </p:childTnLst>
                                </p:cTn>
                              </p:par>
                            </p:childTnLst>
                          </p:cTn>
                        </p:par>
                      </p:childTnLst>
                    </p:cTn>
                  </p:par>
                  <p:par>
                    <p:cTn id="90" fill="hold">
                      <p:stCondLst>
                        <p:cond delay="indefinite"/>
                      </p:stCondLst>
                      <p:childTnLst>
                        <p:par>
                          <p:cTn id="91" fill="hold">
                            <p:stCondLst>
                              <p:cond delay="0"/>
                            </p:stCondLst>
                            <p:childTnLst>
                              <p:par>
                                <p:cTn id="92" presetID="47" presetClass="entr" presetSubtype="0" fill="hold" grpId="0" nodeType="clickEffect">
                                  <p:stCondLst>
                                    <p:cond delay="0"/>
                                  </p:stCondLst>
                                  <p:childTnLst>
                                    <p:set>
                                      <p:cBhvr>
                                        <p:cTn id="93" dur="1" fill="hold">
                                          <p:stCondLst>
                                            <p:cond delay="0"/>
                                          </p:stCondLst>
                                        </p:cTn>
                                        <p:tgtEl>
                                          <p:spTgt spid="4">
                                            <p:graphicEl>
                                              <a:dgm id="{A3780140-BF8E-4246-8F4B-AE926011ECFF}"/>
                                            </p:graphicEl>
                                          </p:spTgt>
                                        </p:tgtEl>
                                        <p:attrNameLst>
                                          <p:attrName>style.visibility</p:attrName>
                                        </p:attrNameLst>
                                      </p:cBhvr>
                                      <p:to>
                                        <p:strVal val="visible"/>
                                      </p:to>
                                    </p:set>
                                    <p:animEffect transition="in" filter="fade">
                                      <p:cBhvr>
                                        <p:cTn id="94" dur="1000"/>
                                        <p:tgtEl>
                                          <p:spTgt spid="4">
                                            <p:graphicEl>
                                              <a:dgm id="{A3780140-BF8E-4246-8F4B-AE926011ECFF}"/>
                                            </p:graphicEl>
                                          </p:spTgt>
                                        </p:tgtEl>
                                      </p:cBhvr>
                                    </p:animEffect>
                                    <p:anim calcmode="lin" valueType="num">
                                      <p:cBhvr>
                                        <p:cTn id="95" dur="1000" fill="hold"/>
                                        <p:tgtEl>
                                          <p:spTgt spid="4">
                                            <p:graphicEl>
                                              <a:dgm id="{A3780140-BF8E-4246-8F4B-AE926011ECFF}"/>
                                            </p:graphicEl>
                                          </p:spTgt>
                                        </p:tgtEl>
                                        <p:attrNameLst>
                                          <p:attrName>ppt_x</p:attrName>
                                        </p:attrNameLst>
                                      </p:cBhvr>
                                      <p:tavLst>
                                        <p:tav tm="0">
                                          <p:val>
                                            <p:strVal val="#ppt_x"/>
                                          </p:val>
                                        </p:tav>
                                        <p:tav tm="100000">
                                          <p:val>
                                            <p:strVal val="#ppt_x"/>
                                          </p:val>
                                        </p:tav>
                                      </p:tavLst>
                                    </p:anim>
                                    <p:anim calcmode="lin" valueType="num">
                                      <p:cBhvr>
                                        <p:cTn id="96" dur="1000" fill="hold"/>
                                        <p:tgtEl>
                                          <p:spTgt spid="4">
                                            <p:graphicEl>
                                              <a:dgm id="{A3780140-BF8E-4246-8F4B-AE926011ECFF}"/>
                                            </p:graphicEl>
                                          </p:spTgt>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4">
                                            <p:graphicEl>
                                              <a:dgm id="{3E1CE991-01A1-4138-8E17-0DEE2D5AE1FF}"/>
                                            </p:graphicEl>
                                          </p:spTgt>
                                        </p:tgtEl>
                                        <p:attrNameLst>
                                          <p:attrName>style.visibility</p:attrName>
                                        </p:attrNameLst>
                                      </p:cBhvr>
                                      <p:to>
                                        <p:strVal val="visible"/>
                                      </p:to>
                                    </p:set>
                                    <p:anim calcmode="lin" valueType="num">
                                      <p:cBhvr>
                                        <p:cTn id="101" dur="500" fill="hold"/>
                                        <p:tgtEl>
                                          <p:spTgt spid="4">
                                            <p:graphicEl>
                                              <a:dgm id="{3E1CE991-01A1-4138-8E17-0DEE2D5AE1FF}"/>
                                            </p:graphicEl>
                                          </p:spTgt>
                                        </p:tgtEl>
                                        <p:attrNameLst>
                                          <p:attrName>ppt_w</p:attrName>
                                        </p:attrNameLst>
                                      </p:cBhvr>
                                      <p:tavLst>
                                        <p:tav tm="0">
                                          <p:val>
                                            <p:fltVal val="0"/>
                                          </p:val>
                                        </p:tav>
                                        <p:tav tm="100000">
                                          <p:val>
                                            <p:strVal val="#ppt_w"/>
                                          </p:val>
                                        </p:tav>
                                      </p:tavLst>
                                    </p:anim>
                                    <p:anim calcmode="lin" valueType="num">
                                      <p:cBhvr>
                                        <p:cTn id="102" dur="500" fill="hold"/>
                                        <p:tgtEl>
                                          <p:spTgt spid="4">
                                            <p:graphicEl>
                                              <a:dgm id="{3E1CE991-01A1-4138-8E17-0DEE2D5AE1FF}"/>
                                            </p:graphicEl>
                                          </p:spTgt>
                                        </p:tgtEl>
                                        <p:attrNameLst>
                                          <p:attrName>ppt_h</p:attrName>
                                        </p:attrNameLst>
                                      </p:cBhvr>
                                      <p:tavLst>
                                        <p:tav tm="0">
                                          <p:val>
                                            <p:fltVal val="0"/>
                                          </p:val>
                                        </p:tav>
                                        <p:tav tm="100000">
                                          <p:val>
                                            <p:strVal val="#ppt_h"/>
                                          </p:val>
                                        </p:tav>
                                      </p:tavLst>
                                    </p:anim>
                                    <p:animEffect transition="in" filter="fade">
                                      <p:cBhvr>
                                        <p:cTn id="103" dur="500"/>
                                        <p:tgtEl>
                                          <p:spTgt spid="4">
                                            <p:graphicEl>
                                              <a:dgm id="{3E1CE991-01A1-4138-8E17-0DEE2D5AE1F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5" grpId="0"/>
      <p:bldP spid="7"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F5EA2EE-7045-E2EA-C03F-93702F936DA4}"/>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70FAE83-CA01-148D-3DEA-A96581120E8E}"/>
              </a:ext>
            </a:extLst>
          </p:cNvPr>
          <p:cNvSpPr txBox="1"/>
          <p:nvPr/>
        </p:nvSpPr>
        <p:spPr>
          <a:xfrm rot="494696">
            <a:off x="1091381" y="2654708"/>
            <a:ext cx="10009239" cy="1465941"/>
          </a:xfrm>
          <a:prstGeom prst="rect">
            <a:avLst/>
          </a:prstGeom>
          <a:noFill/>
        </p:spPr>
        <p:txBody>
          <a:bodyPr wrap="square">
            <a:prstTxWarp prst="textChevron">
              <a:avLst>
                <a:gd name="adj" fmla="val 39036"/>
              </a:avLst>
            </a:prstTxWarp>
            <a:spAutoFit/>
          </a:bodyPr>
          <a:lstStyle/>
          <a:p>
            <a:pPr algn="ctr"/>
            <a:r>
              <a:rPr lang="es-ES" sz="6600" b="1" dirty="0">
                <a:ln w="12700">
                  <a:solidFill>
                    <a:schemeClr val="accent1">
                      <a:lumMod val="50000"/>
                    </a:schemeClr>
                  </a:solidFill>
                  <a:prstDash val="solid"/>
                </a:ln>
                <a:pattFill prst="narHorz">
                  <a:fgClr>
                    <a:schemeClr val="accent1"/>
                  </a:fgClr>
                  <a:bgClr>
                    <a:schemeClr val="accent1">
                      <a:lumMod val="40000"/>
                      <a:lumOff val="60000"/>
                    </a:schemeClr>
                  </a:bgClr>
                </a:pattFill>
                <a:effectLst>
                  <a:innerShdw blurRad="177800">
                    <a:schemeClr val="accent1">
                      <a:lumMod val="50000"/>
                    </a:schemeClr>
                  </a:innerShdw>
                </a:effectLst>
              </a:rPr>
              <a:t>DIOS SOBERANO</a:t>
            </a:r>
          </a:p>
        </p:txBody>
      </p:sp>
    </p:spTree>
    <p:extLst>
      <p:ext uri="{BB962C8B-B14F-4D97-AF65-F5344CB8AC3E}">
        <p14:creationId xmlns:p14="http://schemas.microsoft.com/office/powerpoint/2010/main" val="35754656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4" name="Rectángulo 23">
            <a:extLst>
              <a:ext uri="{FF2B5EF4-FFF2-40B4-BE49-F238E27FC236}">
                <a16:creationId xmlns:a16="http://schemas.microsoft.com/office/drawing/2014/main" id="{83A48361-0C0F-A123-774A-D9307F34CC4B}"/>
              </a:ext>
            </a:extLst>
          </p:cNvPr>
          <p:cNvSpPr>
            <a:spLocks noGrp="1" noRot="1" noMove="1" noResize="1" noEditPoints="1" noAdjustHandles="1" noChangeArrowheads="1" noChangeShapeType="1"/>
          </p:cNvSpPr>
          <p:nvPr/>
        </p:nvSpPr>
        <p:spPr>
          <a:xfrm>
            <a:off x="0" y="-88490"/>
            <a:ext cx="12192000" cy="1368000"/>
          </a:xfrm>
          <a:prstGeom prst="rect">
            <a:avLst/>
          </a:prstGeom>
          <a:blipFill dpi="0" rotWithShape="1">
            <a:blip r:embed="rId3">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84CFE62-B09A-0C04-1EE3-AE558A4B3E6A}"/>
              </a:ext>
            </a:extLst>
          </p:cNvPr>
          <p:cNvSpPr txBox="1"/>
          <p:nvPr/>
        </p:nvSpPr>
        <p:spPr>
          <a:xfrm>
            <a:off x="0" y="0"/>
            <a:ext cx="9163665" cy="584775"/>
          </a:xfrm>
          <a:prstGeom prst="rect">
            <a:avLst/>
          </a:prstGeom>
          <a:noFill/>
        </p:spPr>
        <p:txBody>
          <a:bodyPr wrap="square">
            <a:spAutoFit/>
          </a:bodyPr>
          <a:lstStyle/>
          <a:p>
            <a:pPr algn="ctr"/>
            <a:r>
              <a:rPr lang="es-ES" sz="3200" b="1" dirty="0">
                <a:ln w="10160">
                  <a:solidFill>
                    <a:schemeClr val="accent6"/>
                  </a:solidFill>
                  <a:prstDash val="solid"/>
                </a:ln>
                <a:solidFill>
                  <a:srgbClr val="FFFFFF"/>
                </a:solidFill>
                <a:effectLst>
                  <a:outerShdw blurRad="38100" dist="22860" dir="5400000" algn="tl" rotWithShape="0">
                    <a:srgbClr val="000000">
                      <a:alpha val="30000"/>
                    </a:srgbClr>
                  </a:outerShdw>
                </a:effectLst>
              </a:rPr>
              <a:t>¿TODO LO QUE SUCEDE ES VOLUNTAD DE DIOS?</a:t>
            </a:r>
          </a:p>
        </p:txBody>
      </p:sp>
      <p:sp>
        <p:nvSpPr>
          <p:cNvPr id="5" name="CuadroTexto 4">
            <a:extLst>
              <a:ext uri="{FF2B5EF4-FFF2-40B4-BE49-F238E27FC236}">
                <a16:creationId xmlns:a16="http://schemas.microsoft.com/office/drawing/2014/main" id="{929F8ECD-6B39-B52B-4EB0-7FD1B7F78E94}"/>
              </a:ext>
            </a:extLst>
          </p:cNvPr>
          <p:cNvSpPr txBox="1"/>
          <p:nvPr/>
        </p:nvSpPr>
        <p:spPr>
          <a:xfrm>
            <a:off x="365866" y="584775"/>
            <a:ext cx="8431931" cy="646331"/>
          </a:xfrm>
          <a:prstGeom prst="rect">
            <a:avLst/>
          </a:prstGeom>
          <a:noFill/>
        </p:spPr>
        <p:txBody>
          <a:bodyPr wrap="square">
            <a:spAutoFit/>
          </a:bodyPr>
          <a:lstStyle/>
          <a:p>
            <a:pPr algn="ctr"/>
            <a:r>
              <a:rPr lang="es-ES" b="1" dirty="0">
                <a:solidFill>
                  <a:schemeClr val="accent6">
                    <a:lumMod val="60000"/>
                    <a:lumOff val="40000"/>
                  </a:schemeClr>
                </a:solidFill>
                <a:effectLst>
                  <a:outerShdw blurRad="38100" dist="38100" dir="2700000" algn="tl">
                    <a:srgbClr val="000000">
                      <a:alpha val="43137"/>
                    </a:srgbClr>
                  </a:outerShdw>
                </a:effectLst>
                <a:latin typeface="Comic Sans MS" panose="030F0702030302020204" pitchFamily="66" charset="0"/>
              </a:rPr>
              <a:t>“…Soberano Señor, tú eres el Dios que hiciste el cielo y la tierra, el mar y todo lo que en ellos hay” </a:t>
            </a:r>
            <a:r>
              <a:rPr lang="es-ES" sz="1400" b="1" dirty="0">
                <a:solidFill>
                  <a:schemeClr val="accent6">
                    <a:lumMod val="60000"/>
                    <a:lumOff val="40000"/>
                  </a:schemeClr>
                </a:solidFill>
                <a:effectLst>
                  <a:outerShdw blurRad="38100" dist="38100" dir="2700000" algn="tl">
                    <a:srgbClr val="000000">
                      <a:alpha val="43137"/>
                    </a:srgbClr>
                  </a:outerShdw>
                </a:effectLst>
                <a:latin typeface="Comic Sans MS" panose="030F0702030302020204" pitchFamily="66" charset="0"/>
              </a:rPr>
              <a:t>(Hechos 4:24b)</a:t>
            </a:r>
            <a:endParaRPr lang="es-ES" b="1" dirty="0">
              <a:solidFill>
                <a:schemeClr val="accent6">
                  <a:lumMod val="60000"/>
                  <a:lumOff val="4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5C02FCF8-0423-559F-0C69-C2ED54AFEEFD}"/>
              </a:ext>
            </a:extLst>
          </p:cNvPr>
          <p:cNvSpPr txBox="1"/>
          <p:nvPr/>
        </p:nvSpPr>
        <p:spPr>
          <a:xfrm>
            <a:off x="4263665" y="1235511"/>
            <a:ext cx="7928332" cy="1323439"/>
          </a:xfrm>
          <a:prstGeom prst="rect">
            <a:avLst/>
          </a:prstGeom>
          <a:noFill/>
        </p:spPr>
        <p:txBody>
          <a:bodyPr wrap="square" rtlCol="0">
            <a:spAutoFit/>
          </a:bodyPr>
          <a:lstStyle/>
          <a:p>
            <a:pPr>
              <a:spcBef>
                <a:spcPts val="600"/>
              </a:spcBef>
            </a:pPr>
            <a:r>
              <a:rPr lang="es-ES" sz="2000" b="1" dirty="0"/>
              <a:t>Un soberano es un monarca que ejerce o posee la autoridad suprema e independiente. Los soberanos de este mundo, tales como los antiguos reyes absolutistas o los grandes dictadores, hacían cumplir su voluntad en su territorio.</a:t>
            </a:r>
          </a:p>
        </p:txBody>
      </p:sp>
      <p:pic>
        <p:nvPicPr>
          <p:cNvPr id="7" name="Imagen 6">
            <a:extLst>
              <a:ext uri="{FF2B5EF4-FFF2-40B4-BE49-F238E27FC236}">
                <a16:creationId xmlns:a16="http://schemas.microsoft.com/office/drawing/2014/main" id="{2523DF78-467A-A3CD-BD82-B64E009434FA}"/>
              </a:ext>
            </a:extLst>
          </p:cNvPr>
          <p:cNvPicPr>
            <a:picLocks noChangeAspect="1"/>
          </p:cNvPicPr>
          <p:nvPr/>
        </p:nvPicPr>
        <p:blipFill>
          <a:blip r:embed="rId4"/>
          <a:stretch>
            <a:fillRect/>
          </a:stretch>
        </p:blipFill>
        <p:spPr>
          <a:xfrm>
            <a:off x="261936" y="1382324"/>
            <a:ext cx="3846909" cy="4005419"/>
          </a:xfrm>
          <a:prstGeom prst="roundRect">
            <a:avLst>
              <a:gd name="adj" fmla="val 4167"/>
            </a:avLst>
          </a:prstGeom>
          <a:solidFill>
            <a:srgbClr val="FFFFFF"/>
          </a:solidFill>
          <a:ln w="76200" cap="sq">
            <a:solidFill>
              <a:schemeClr val="accent6">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3" name="Imagen 12" descr="Un hombre en frente de fuego&#10;&#10;Descripción generada automáticamente con confianza media">
            <a:extLst>
              <a:ext uri="{FF2B5EF4-FFF2-40B4-BE49-F238E27FC236}">
                <a16:creationId xmlns:a16="http://schemas.microsoft.com/office/drawing/2014/main" id="{D29809F1-217E-1806-28D8-1E18873ACDF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850299" y="3677264"/>
            <a:ext cx="4158421" cy="3017292"/>
          </a:xfrm>
          <a:prstGeom prst="rect">
            <a:avLst/>
          </a:prstGeom>
          <a:ln w="88900" cap="sq" cmpd="thickThin">
            <a:solidFill>
              <a:srgbClr val="93382B"/>
            </a:solidFill>
            <a:prstDash val="solid"/>
            <a:miter lim="800000"/>
          </a:ln>
          <a:effectLst>
            <a:innerShdw blurRad="76200">
              <a:srgbClr val="000000"/>
            </a:innerShdw>
          </a:effectLst>
        </p:spPr>
      </p:pic>
      <p:sp>
        <p:nvSpPr>
          <p:cNvPr id="15" name="CuadroTexto 14">
            <a:extLst>
              <a:ext uri="{FF2B5EF4-FFF2-40B4-BE49-F238E27FC236}">
                <a16:creationId xmlns:a16="http://schemas.microsoft.com/office/drawing/2014/main" id="{96F373D9-A996-CF9B-90FF-D6F7AF842B07}"/>
              </a:ext>
            </a:extLst>
          </p:cNvPr>
          <p:cNvSpPr txBox="1"/>
          <p:nvPr/>
        </p:nvSpPr>
        <p:spPr>
          <a:xfrm>
            <a:off x="261936" y="5455900"/>
            <a:ext cx="7220412" cy="1323439"/>
          </a:xfrm>
          <a:prstGeom prst="rect">
            <a:avLst/>
          </a:prstGeom>
          <a:noFill/>
        </p:spPr>
        <p:txBody>
          <a:bodyPr wrap="square">
            <a:spAutoFit/>
          </a:bodyPr>
          <a:lstStyle/>
          <a:p>
            <a:pPr>
              <a:spcBef>
                <a:spcPts val="600"/>
              </a:spcBef>
            </a:pPr>
            <a:r>
              <a:rPr lang="es-ES" sz="2000" b="1" dirty="0"/>
              <a:t>Dios quiere que tengamos paz y descanso, pero nosotros escogemos otros caminos (</a:t>
            </a:r>
            <a:r>
              <a:rPr lang="es-ES" sz="2000" b="1" dirty="0" err="1"/>
              <a:t>Is</a:t>
            </a:r>
            <a:r>
              <a:rPr lang="es-ES" sz="2000" b="1" dirty="0"/>
              <a:t>. 30:15-16; 66:4) Nos ama tanto que quiere protegernos de todo mal, pero respeta nuestra libertad de rechazarlo (</a:t>
            </a:r>
            <a:r>
              <a:rPr lang="es-ES" sz="2000" b="1" dirty="0" err="1"/>
              <a:t>Lc</a:t>
            </a:r>
            <a:r>
              <a:rPr lang="es-ES" sz="2000" b="1" dirty="0"/>
              <a:t>. 13:34).</a:t>
            </a:r>
          </a:p>
        </p:txBody>
      </p:sp>
      <p:sp>
        <p:nvSpPr>
          <p:cNvPr id="17" name="CuadroTexto 16">
            <a:extLst>
              <a:ext uri="{FF2B5EF4-FFF2-40B4-BE49-F238E27FC236}">
                <a16:creationId xmlns:a16="http://schemas.microsoft.com/office/drawing/2014/main" id="{DBCCF782-F761-5856-D562-40E74EF2DC3C}"/>
              </a:ext>
            </a:extLst>
          </p:cNvPr>
          <p:cNvSpPr txBox="1"/>
          <p:nvPr/>
        </p:nvSpPr>
        <p:spPr>
          <a:xfrm>
            <a:off x="4263664" y="3553474"/>
            <a:ext cx="3448986" cy="1938992"/>
          </a:xfrm>
          <a:prstGeom prst="rect">
            <a:avLst/>
          </a:prstGeom>
          <a:noFill/>
        </p:spPr>
        <p:txBody>
          <a:bodyPr wrap="square">
            <a:spAutoFit/>
          </a:bodyPr>
          <a:lstStyle/>
          <a:p>
            <a:pPr>
              <a:spcBef>
                <a:spcPts val="600"/>
              </a:spcBef>
            </a:pPr>
            <a:r>
              <a:rPr lang="es-ES" sz="2000" b="1" dirty="0"/>
              <a:t>El salmo 81 nos muestra algo asombroso: Dios está deseando hacer su voluntad en este mundo, pero nosotros no le dejamos (Sal. 81:10-16).</a:t>
            </a:r>
          </a:p>
        </p:txBody>
      </p:sp>
      <p:pic>
        <p:nvPicPr>
          <p:cNvPr id="23" name="Imagen 22" descr="Imagen que contiene natación, hombre, sostener, alimentos&#10;&#10;Descripción generada automáticamente">
            <a:extLst>
              <a:ext uri="{FF2B5EF4-FFF2-40B4-BE49-F238E27FC236}">
                <a16:creationId xmlns:a16="http://schemas.microsoft.com/office/drawing/2014/main" id="{CCFC8A76-1254-BF2E-1571-6D829CECF890}"/>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9173494" y="69928"/>
            <a:ext cx="2910349" cy="11230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CuadroTexto 3">
            <a:extLst>
              <a:ext uri="{FF2B5EF4-FFF2-40B4-BE49-F238E27FC236}">
                <a16:creationId xmlns:a16="http://schemas.microsoft.com/office/drawing/2014/main" id="{90B30647-CE13-970F-DAA0-E1499984A520}"/>
              </a:ext>
            </a:extLst>
          </p:cNvPr>
          <p:cNvSpPr txBox="1"/>
          <p:nvPr/>
        </p:nvSpPr>
        <p:spPr>
          <a:xfrm>
            <a:off x="4264784" y="2569305"/>
            <a:ext cx="7927215" cy="1015663"/>
          </a:xfrm>
          <a:prstGeom prst="rect">
            <a:avLst/>
          </a:prstGeom>
          <a:noFill/>
        </p:spPr>
        <p:txBody>
          <a:bodyPr wrap="square">
            <a:spAutoFit/>
          </a:bodyPr>
          <a:lstStyle/>
          <a:p>
            <a:pPr>
              <a:spcBef>
                <a:spcPts val="600"/>
              </a:spcBef>
            </a:pPr>
            <a:r>
              <a:rPr lang="es-ES" sz="2000" b="1" dirty="0"/>
              <a:t>Por ser el Creador, Dios es el soberano supremo de este mundo (</a:t>
            </a:r>
            <a:r>
              <a:rPr lang="es-ES" sz="2000" b="1" dirty="0" err="1"/>
              <a:t>Hch</a:t>
            </a:r>
            <a:r>
              <a:rPr lang="es-ES" sz="2000" b="1" dirty="0"/>
              <a:t>. 4:24). De ello podemos deducir que todo lo que ocurre en este mundo es voluntad de Dios. ¿Es cierta esta conclusión?</a:t>
            </a:r>
          </a:p>
        </p:txBody>
      </p:sp>
    </p:spTree>
    <p:extLst>
      <p:ext uri="{BB962C8B-B14F-4D97-AF65-F5344CB8AC3E}">
        <p14:creationId xmlns:p14="http://schemas.microsoft.com/office/powerpoint/2010/main" val="14625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 calcmode="lin" valueType="num">
                                      <p:cBhvr>
                                        <p:cTn id="31" dur="500" fill="hold"/>
                                        <p:tgtEl>
                                          <p:spTgt spid="7"/>
                                        </p:tgtEl>
                                        <p:attrNameLst>
                                          <p:attrName>style.rotation</p:attrName>
                                        </p:attrNameLst>
                                      </p:cBhvr>
                                      <p:tavLst>
                                        <p:tav tm="0">
                                          <p:val>
                                            <p:fltVal val="360"/>
                                          </p:val>
                                        </p:tav>
                                        <p:tav tm="100000">
                                          <p:val>
                                            <p:fltVal val="0"/>
                                          </p:val>
                                        </p:tav>
                                      </p:tavLst>
                                    </p:anim>
                                    <p:animEffect transition="in" filter="fade">
                                      <p:cBhvr>
                                        <p:cTn id="32" dur="500"/>
                                        <p:tgtEl>
                                          <p:spTgt spid="7"/>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8"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heel(8)">
                                      <p:cBhvr>
                                        <p:cTn id="46" dur="750"/>
                                        <p:tgtEl>
                                          <p:spTgt spid="13"/>
                                        </p:tgtEl>
                                      </p:cBhvr>
                                    </p:animEffect>
                                  </p:childTnLst>
                                </p:cTn>
                              </p:par>
                            </p:childTnLst>
                          </p:cTn>
                        </p:par>
                        <p:par>
                          <p:cTn id="47" fill="hold">
                            <p:stCondLst>
                              <p:cond delay="750"/>
                            </p:stCondLst>
                            <p:childTnLst>
                              <p:par>
                                <p:cTn id="48" presetID="22" presetClass="entr" presetSubtype="8"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5" grpId="0"/>
      <p:bldP spid="17"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FB3FE43-D0F8-C0A6-E85A-889E9C4148C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CB06DFF-062D-60D8-22C8-E80F22C0C5DD}"/>
              </a:ext>
            </a:extLst>
          </p:cNvPr>
          <p:cNvSpPr txBox="1"/>
          <p:nvPr/>
        </p:nvSpPr>
        <p:spPr>
          <a:xfrm rot="494696">
            <a:off x="420029" y="2670967"/>
            <a:ext cx="11351942" cy="1465941"/>
          </a:xfrm>
          <a:prstGeom prst="rect">
            <a:avLst/>
          </a:prstGeom>
          <a:noFill/>
        </p:spPr>
        <p:txBody>
          <a:bodyPr wrap="square">
            <a:prstTxWarp prst="textChevron">
              <a:avLst>
                <a:gd name="adj" fmla="val 39036"/>
              </a:avLst>
            </a:prstTxWarp>
            <a:spAutoFit/>
          </a:bodyPr>
          <a:lstStyle/>
          <a:p>
            <a:pPr algn="ctr"/>
            <a:r>
              <a:rPr lang="es-ES" sz="6600" b="1" dirty="0">
                <a:ln w="12700">
                  <a:solidFill>
                    <a:schemeClr val="accent6">
                      <a:lumMod val="50000"/>
                    </a:schemeClr>
                  </a:solidFill>
                  <a:prstDash val="solid"/>
                </a:ln>
                <a:pattFill prst="narHorz">
                  <a:fgClr>
                    <a:schemeClr val="accent6"/>
                  </a:fgClr>
                  <a:bgClr>
                    <a:schemeClr val="accent6">
                      <a:lumMod val="40000"/>
                      <a:lumOff val="60000"/>
                    </a:schemeClr>
                  </a:bgClr>
                </a:pattFill>
                <a:effectLst>
                  <a:innerShdw blurRad="177800">
                    <a:schemeClr val="accent1">
                      <a:lumMod val="50000"/>
                    </a:schemeClr>
                  </a:innerShdw>
                </a:effectLst>
              </a:rPr>
              <a:t>DIOS TODOPODEROSO</a:t>
            </a:r>
          </a:p>
        </p:txBody>
      </p:sp>
    </p:spTree>
    <p:extLst>
      <p:ext uri="{BB962C8B-B14F-4D97-AF65-F5344CB8AC3E}">
        <p14:creationId xmlns:p14="http://schemas.microsoft.com/office/powerpoint/2010/main" val="11630724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4AA37BC-3E96-EEF3-DCAF-AC57B0DD8224}"/>
              </a:ext>
            </a:extLst>
          </p:cNvPr>
          <p:cNvSpPr txBox="1"/>
          <p:nvPr/>
        </p:nvSpPr>
        <p:spPr>
          <a:xfrm>
            <a:off x="2401556" y="0"/>
            <a:ext cx="9790443"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es-ES" sz="4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¿HAY ALGO IMPOSIBLE PARA DIOS?</a:t>
            </a:r>
          </a:p>
        </p:txBody>
      </p:sp>
      <p:sp>
        <p:nvSpPr>
          <p:cNvPr id="5" name="CuadroTexto 4">
            <a:extLst>
              <a:ext uri="{FF2B5EF4-FFF2-40B4-BE49-F238E27FC236}">
                <a16:creationId xmlns:a16="http://schemas.microsoft.com/office/drawing/2014/main" id="{DB7A5FC0-58A8-4F69-6E56-A50D05889384}"/>
              </a:ext>
            </a:extLst>
          </p:cNvPr>
          <p:cNvSpPr txBox="1"/>
          <p:nvPr/>
        </p:nvSpPr>
        <p:spPr>
          <a:xfrm>
            <a:off x="4248777" y="631034"/>
            <a:ext cx="6096000" cy="369332"/>
          </a:xfrm>
          <a:prstGeom prst="rect">
            <a:avLst/>
          </a:prstGeom>
          <a:noFill/>
        </p:spPr>
        <p:txBody>
          <a:bodyPr wrap="square">
            <a:spAutoFit/>
          </a:bodyPr>
          <a:lstStyle/>
          <a:p>
            <a:pPr algn="ctr"/>
            <a:r>
              <a:rPr lang="es-ES" b="1" dirty="0">
                <a:solidFill>
                  <a:srgbClr val="F5DF73"/>
                </a:solidFill>
                <a:effectLst>
                  <a:outerShdw blurRad="38100" dist="38100" dir="2700000" algn="tl">
                    <a:srgbClr val="000000">
                      <a:alpha val="43137"/>
                    </a:srgbClr>
                  </a:outerShdw>
                </a:effectLst>
                <a:latin typeface="Comic Sans MS" panose="030F0702030302020204" pitchFamily="66" charset="0"/>
              </a:rPr>
              <a:t>“porque nada hay imposible para Dios” </a:t>
            </a:r>
            <a:r>
              <a:rPr lang="es-ES" sz="1400" b="1" dirty="0">
                <a:solidFill>
                  <a:srgbClr val="F5DF73"/>
                </a:solidFill>
                <a:effectLst>
                  <a:outerShdw blurRad="38100" dist="38100" dir="2700000" algn="tl">
                    <a:srgbClr val="000000">
                      <a:alpha val="43137"/>
                    </a:srgbClr>
                  </a:outerShdw>
                </a:effectLst>
                <a:latin typeface="Comic Sans MS" panose="030F0702030302020204" pitchFamily="66" charset="0"/>
              </a:rPr>
              <a:t>(Lucas 1:37)</a:t>
            </a:r>
            <a:endParaRPr lang="es-ES" b="1" dirty="0">
              <a:solidFill>
                <a:srgbClr val="F5DF73"/>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014EBBF5-5B55-76DE-03C9-1ED4E3506F79}"/>
              </a:ext>
            </a:extLst>
          </p:cNvPr>
          <p:cNvSpPr txBox="1"/>
          <p:nvPr/>
        </p:nvSpPr>
        <p:spPr>
          <a:xfrm>
            <a:off x="209550" y="1171575"/>
            <a:ext cx="8396228" cy="1323439"/>
          </a:xfrm>
          <a:prstGeom prst="rect">
            <a:avLst/>
          </a:prstGeom>
          <a:noFill/>
        </p:spPr>
        <p:txBody>
          <a:bodyPr wrap="square" rtlCol="0">
            <a:spAutoFit/>
          </a:bodyPr>
          <a:lstStyle/>
          <a:p>
            <a:pPr>
              <a:spcBef>
                <a:spcPts val="600"/>
              </a:spcBef>
            </a:pPr>
            <a:r>
              <a:rPr lang="es-ES" sz="2000" b="1" dirty="0"/>
              <a:t>Dios es todopoderoso, es decir, puede hacer cualquier cosa que se proponga (Ap. 1:8; 11:17; </a:t>
            </a:r>
            <a:r>
              <a:rPr lang="es-ES" sz="2000" b="1" dirty="0" err="1"/>
              <a:t>Lc</a:t>
            </a:r>
            <a:r>
              <a:rPr lang="es-ES" sz="2000" b="1" dirty="0"/>
              <a:t>. 1:37). Puede hacer cosas que desafían las leyes naturales, como partir el mar, detener el sol, alimentar a miles de personas con unos pocos panes…</a:t>
            </a:r>
          </a:p>
        </p:txBody>
      </p:sp>
      <p:pic>
        <p:nvPicPr>
          <p:cNvPr id="8" name="Imagen 7" descr="Humo saliendo de la tierra&#10;&#10;Descripción generada automáticamente con confianza media">
            <a:extLst>
              <a:ext uri="{FF2B5EF4-FFF2-40B4-BE49-F238E27FC236}">
                <a16:creationId xmlns:a16="http://schemas.microsoft.com/office/drawing/2014/main" id="{3A0B8951-75BB-3A2F-B6CE-944AE4C19B0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05778" y="1147363"/>
            <a:ext cx="1746434" cy="1746434"/>
          </a:xfrm>
          <a:prstGeom prst="snip2DiagRect">
            <a:avLst/>
          </a:prstGeom>
          <a:solidFill>
            <a:srgbClr val="FFFFFF">
              <a:shade val="85000"/>
            </a:srgbClr>
          </a:solidFill>
          <a:ln w="5715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gente, grupo, entero, tabla&#10;&#10;Descripción generada automáticamente">
            <a:extLst>
              <a:ext uri="{FF2B5EF4-FFF2-40B4-BE49-F238E27FC236}">
                <a16:creationId xmlns:a16="http://schemas.microsoft.com/office/drawing/2014/main" id="{AF99F8B9-6880-2591-10B6-55B752B33D35}"/>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8605778" y="3011283"/>
            <a:ext cx="3282948" cy="1821006"/>
          </a:xfrm>
          <a:prstGeom prst="snip2DiagRect">
            <a:avLst>
              <a:gd name="adj1" fmla="val 8099"/>
              <a:gd name="adj2" fmla="val 10188"/>
            </a:avLst>
          </a:prstGeom>
          <a:solidFill>
            <a:srgbClr val="FFFFFF">
              <a:shade val="85000"/>
            </a:srgbClr>
          </a:solidFill>
          <a:ln w="5715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a:extLst>
              <a:ext uri="{FF2B5EF4-FFF2-40B4-BE49-F238E27FC236}">
                <a16:creationId xmlns:a16="http://schemas.microsoft.com/office/drawing/2014/main" id="{AD821387-9018-3392-03B1-7595622BA19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467647" y="1147363"/>
            <a:ext cx="1421079" cy="1747928"/>
          </a:xfrm>
          <a:prstGeom prst="snip2DiagRect">
            <a:avLst>
              <a:gd name="adj1" fmla="val 20065"/>
              <a:gd name="adj2" fmla="val 0"/>
            </a:avLst>
          </a:prstGeom>
          <a:solidFill>
            <a:srgbClr val="FFFFFF">
              <a:shade val="85000"/>
            </a:srgbClr>
          </a:solidFill>
          <a:ln w="5715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descr="Imagen que contiene polar, agua, oso, alberca&#10;&#10;Descripción generada automáticamente">
            <a:extLst>
              <a:ext uri="{FF2B5EF4-FFF2-40B4-BE49-F238E27FC236}">
                <a16:creationId xmlns:a16="http://schemas.microsoft.com/office/drawing/2014/main" id="{B7E10719-A05A-4F4C-9E85-CD7BF0AE3A9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674817" y="4924572"/>
            <a:ext cx="3467213" cy="1783878"/>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7" name="Imagen 16" descr="Imagen que contiene persona, hombre, agua, mujer&#10;&#10;Descripción generada automáticamente">
            <a:extLst>
              <a:ext uri="{FF2B5EF4-FFF2-40B4-BE49-F238E27FC236}">
                <a16:creationId xmlns:a16="http://schemas.microsoft.com/office/drawing/2014/main" id="{E104499E-520C-0858-E7C2-951A3E760E19}"/>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20684" y="3565714"/>
            <a:ext cx="2357052" cy="3142736"/>
          </a:xfrm>
          <a:prstGeom prst="rect">
            <a:avLst/>
          </a:prstGeom>
          <a:solidFill>
            <a:srgbClr val="FFFFFF">
              <a:shade val="85000"/>
            </a:srgbClr>
          </a:solidFill>
          <a:ln w="88900" cap="sq">
            <a:solidFill>
              <a:schemeClr val="accent3">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CuadroTexto 20">
            <a:extLst>
              <a:ext uri="{FF2B5EF4-FFF2-40B4-BE49-F238E27FC236}">
                <a16:creationId xmlns:a16="http://schemas.microsoft.com/office/drawing/2014/main" id="{601EC710-C221-7EE8-8BCD-9C599570F8A4}"/>
              </a:ext>
            </a:extLst>
          </p:cNvPr>
          <p:cNvSpPr txBox="1"/>
          <p:nvPr/>
        </p:nvSpPr>
        <p:spPr>
          <a:xfrm>
            <a:off x="2526896" y="3495288"/>
            <a:ext cx="6078882" cy="1323439"/>
          </a:xfrm>
          <a:prstGeom prst="rect">
            <a:avLst/>
          </a:prstGeom>
          <a:noFill/>
        </p:spPr>
        <p:txBody>
          <a:bodyPr wrap="square">
            <a:spAutoFit/>
          </a:bodyPr>
          <a:lstStyle/>
          <a:p>
            <a:pPr>
              <a:spcBef>
                <a:spcPts val="600"/>
              </a:spcBef>
            </a:pPr>
            <a:r>
              <a:rPr lang="es-ES" sz="2000" b="1" dirty="0"/>
              <a:t>La Biblia presenta varias acciones imposibles para Dios, porque son contrarias a Su propio carácter: negarse a sí mismo (2Tim. 2:13); mentir (</a:t>
            </a:r>
            <a:r>
              <a:rPr lang="es-ES" sz="2000" b="1" dirty="0" err="1"/>
              <a:t>Heb</a:t>
            </a:r>
            <a:r>
              <a:rPr lang="es-ES" sz="2000" b="1" dirty="0"/>
              <a:t>. 6:18; Tito 1:2); o ser tentado por el mal (</a:t>
            </a:r>
            <a:r>
              <a:rPr lang="es-ES" sz="2000" b="1" dirty="0" err="1"/>
              <a:t>Stg</a:t>
            </a:r>
            <a:r>
              <a:rPr lang="es-ES" sz="2000" b="1" dirty="0"/>
              <a:t>. 1:13).</a:t>
            </a:r>
          </a:p>
        </p:txBody>
      </p:sp>
      <p:sp>
        <p:nvSpPr>
          <p:cNvPr id="23" name="CuadroTexto 22">
            <a:extLst>
              <a:ext uri="{FF2B5EF4-FFF2-40B4-BE49-F238E27FC236}">
                <a16:creationId xmlns:a16="http://schemas.microsoft.com/office/drawing/2014/main" id="{60C2CC13-389A-2E24-0688-3AAA4CB9CDDD}"/>
              </a:ext>
            </a:extLst>
          </p:cNvPr>
          <p:cNvSpPr txBox="1"/>
          <p:nvPr/>
        </p:nvSpPr>
        <p:spPr>
          <a:xfrm>
            <a:off x="6289951" y="4845322"/>
            <a:ext cx="5732205" cy="1323439"/>
          </a:xfrm>
          <a:prstGeom prst="rect">
            <a:avLst/>
          </a:prstGeom>
          <a:noFill/>
        </p:spPr>
        <p:txBody>
          <a:bodyPr wrap="square">
            <a:spAutoFit/>
          </a:bodyPr>
          <a:lstStyle/>
          <a:p>
            <a:pPr>
              <a:spcBef>
                <a:spcPts val="600"/>
              </a:spcBef>
            </a:pPr>
            <a:r>
              <a:rPr lang="es-ES" sz="2000" b="1" dirty="0"/>
              <a:t>Dios no podía librar a Jesús de la Cruz y, al mismo tiempo, redimirnos del pecado. Por eso eligió hacer lo más beneficioso para nosotros (Mt. 26:39).</a:t>
            </a:r>
          </a:p>
        </p:txBody>
      </p:sp>
      <p:pic>
        <p:nvPicPr>
          <p:cNvPr id="25" name="Imagen 24" descr="Un dibujo de una persona&#10;&#10;Descripción generada automáticamente con confianza baja">
            <a:extLst>
              <a:ext uri="{FF2B5EF4-FFF2-40B4-BE49-F238E27FC236}">
                <a16:creationId xmlns:a16="http://schemas.microsoft.com/office/drawing/2014/main" id="{5EA16A30-D2AE-4A9D-7D75-A04BEECA6142}"/>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259376" y="120053"/>
            <a:ext cx="2142180" cy="951599"/>
          </a:xfrm>
          <a:prstGeom prst="rect">
            <a:avLst/>
          </a:prstGeom>
          <a:effectLst>
            <a:innerShdw blurRad="114300">
              <a:prstClr val="black"/>
            </a:innerShdw>
          </a:effectLst>
        </p:spPr>
      </p:pic>
      <p:sp>
        <p:nvSpPr>
          <p:cNvPr id="4" name="CuadroTexto 3">
            <a:extLst>
              <a:ext uri="{FF2B5EF4-FFF2-40B4-BE49-F238E27FC236}">
                <a16:creationId xmlns:a16="http://schemas.microsoft.com/office/drawing/2014/main" id="{AFEB4781-674B-F03D-ABD6-5BCAAD4EA38D}"/>
              </a:ext>
            </a:extLst>
          </p:cNvPr>
          <p:cNvSpPr txBox="1"/>
          <p:nvPr/>
        </p:nvSpPr>
        <p:spPr>
          <a:xfrm>
            <a:off x="209550" y="2479625"/>
            <a:ext cx="8396228" cy="1015663"/>
          </a:xfrm>
          <a:prstGeom prst="rect">
            <a:avLst/>
          </a:prstGeom>
          <a:noFill/>
        </p:spPr>
        <p:txBody>
          <a:bodyPr wrap="square">
            <a:spAutoFit/>
          </a:bodyPr>
          <a:lstStyle/>
          <a:p>
            <a:pPr>
              <a:spcBef>
                <a:spcPts val="600"/>
              </a:spcBef>
            </a:pPr>
            <a:r>
              <a:rPr lang="es-ES" sz="2000" b="1" dirty="0"/>
              <a:t>Dios puede hacer todo (excluyendo paradojas evidentes como crear una piedra tan pesada que Él mismo no pueda mover). Pero eso no implica que Él haga todo lo que es capaz de hacer.</a:t>
            </a:r>
          </a:p>
        </p:txBody>
      </p:sp>
      <p:sp>
        <p:nvSpPr>
          <p:cNvPr id="9" name="CuadroTexto 8">
            <a:extLst>
              <a:ext uri="{FF2B5EF4-FFF2-40B4-BE49-F238E27FC236}">
                <a16:creationId xmlns:a16="http://schemas.microsoft.com/office/drawing/2014/main" id="{40A3731F-F7E6-8BC7-C117-1190566993AE}"/>
              </a:ext>
            </a:extLst>
          </p:cNvPr>
          <p:cNvSpPr txBox="1"/>
          <p:nvPr/>
        </p:nvSpPr>
        <p:spPr>
          <a:xfrm>
            <a:off x="6289951" y="6140186"/>
            <a:ext cx="5902049" cy="707886"/>
          </a:xfrm>
          <a:prstGeom prst="rect">
            <a:avLst/>
          </a:prstGeom>
          <a:noFill/>
        </p:spPr>
        <p:txBody>
          <a:bodyPr wrap="square">
            <a:spAutoFit/>
          </a:bodyPr>
          <a:lstStyle/>
          <a:p>
            <a:pPr>
              <a:spcBef>
                <a:spcPts val="600"/>
              </a:spcBef>
            </a:pPr>
            <a:r>
              <a:rPr lang="es-ES" sz="2000" b="1" dirty="0"/>
              <a:t>Dios puede salvarnos a todos, pero no quiere obligarnos a ser salvos.</a:t>
            </a:r>
          </a:p>
        </p:txBody>
      </p:sp>
    </p:spTree>
    <p:extLst>
      <p:ext uri="{BB962C8B-B14F-4D97-AF65-F5344CB8AC3E}">
        <p14:creationId xmlns:p14="http://schemas.microsoft.com/office/powerpoint/2010/main" val="2842835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randombar(horizont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5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Scale>
                                      <p:cBhvr>
                                        <p:cTn id="24"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8"/>
                                        </p:tgtEl>
                                        <p:attrNameLst>
                                          <p:attrName>ppt_x</p:attrName>
                                          <p:attrName>ppt_y</p:attrName>
                                        </p:attrNameLst>
                                      </p:cBhvr>
                                    </p:animMotion>
                                    <p:animEffect transition="in" filter="fade">
                                      <p:cBhvr>
                                        <p:cTn id="26" dur="1000"/>
                                        <p:tgtEl>
                                          <p:spTgt spid="8"/>
                                        </p:tgtEl>
                                      </p:cBhvr>
                                    </p:animEffect>
                                  </p:childTnLst>
                                </p:cTn>
                              </p:par>
                              <p:par>
                                <p:cTn id="27" presetID="52" presetClass="entr" presetSubtype="0" fill="hold" nodeType="withEffect">
                                  <p:stCondLst>
                                    <p:cond delay="250"/>
                                  </p:stCondLst>
                                  <p:childTnLst>
                                    <p:set>
                                      <p:cBhvr>
                                        <p:cTn id="28" dur="1" fill="hold">
                                          <p:stCondLst>
                                            <p:cond delay="0"/>
                                          </p:stCondLst>
                                        </p:cTn>
                                        <p:tgtEl>
                                          <p:spTgt spid="13"/>
                                        </p:tgtEl>
                                        <p:attrNameLst>
                                          <p:attrName>style.visibility</p:attrName>
                                        </p:attrNameLst>
                                      </p:cBhvr>
                                      <p:to>
                                        <p:strVal val="visible"/>
                                      </p:to>
                                    </p:set>
                                    <p:animScale>
                                      <p:cBhvr>
                                        <p:cTn id="29"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13"/>
                                        </p:tgtEl>
                                        <p:attrNameLst>
                                          <p:attrName>ppt_x</p:attrName>
                                          <p:attrName>ppt_y</p:attrName>
                                        </p:attrNameLst>
                                      </p:cBhvr>
                                    </p:animMotion>
                                    <p:animEffect transition="in" filter="fade">
                                      <p:cBhvr>
                                        <p:cTn id="31" dur="1000"/>
                                        <p:tgtEl>
                                          <p:spTgt spid="13"/>
                                        </p:tgtEl>
                                      </p:cBhvr>
                                    </p:animEffect>
                                  </p:childTnLst>
                                </p:cTn>
                              </p:par>
                              <p:par>
                                <p:cTn id="32" presetID="52" presetClass="entr" presetSubtype="0" fill="hold" nodeType="withEffect">
                                  <p:stCondLst>
                                    <p:cond delay="500"/>
                                  </p:stCondLst>
                                  <p:childTnLst>
                                    <p:set>
                                      <p:cBhvr>
                                        <p:cTn id="33" dur="1" fill="hold">
                                          <p:stCondLst>
                                            <p:cond delay="0"/>
                                          </p:stCondLst>
                                        </p:cTn>
                                        <p:tgtEl>
                                          <p:spTgt spid="10"/>
                                        </p:tgtEl>
                                        <p:attrNameLst>
                                          <p:attrName>style.visibility</p:attrName>
                                        </p:attrNameLst>
                                      </p:cBhvr>
                                      <p:to>
                                        <p:strVal val="visible"/>
                                      </p:to>
                                    </p:set>
                                    <p:animScale>
                                      <p:cBhvr>
                                        <p:cTn id="34"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1000" decel="50000" fill="hold">
                                          <p:stCondLst>
                                            <p:cond delay="0"/>
                                          </p:stCondLst>
                                        </p:cTn>
                                        <p:tgtEl>
                                          <p:spTgt spid="10"/>
                                        </p:tgtEl>
                                        <p:attrNameLst>
                                          <p:attrName>ppt_x</p:attrName>
                                          <p:attrName>ppt_y</p:attrName>
                                        </p:attrNameLst>
                                      </p:cBhvr>
                                    </p:animMotion>
                                    <p:animEffect transition="in" filter="fade">
                                      <p:cBhvr>
                                        <p:cTn id="36" dur="1000"/>
                                        <p:tgtEl>
                                          <p:spTgt spid="10"/>
                                        </p:tgtEl>
                                      </p:cBhvr>
                                    </p:animEffect>
                                  </p:childTnLst>
                                </p:cTn>
                              </p:par>
                            </p:childTnLst>
                          </p:cTn>
                        </p:par>
                        <p:par>
                          <p:cTn id="37" fill="hold">
                            <p:stCondLst>
                              <p:cond delay="1500"/>
                            </p:stCondLst>
                            <p:childTnLst>
                              <p:par>
                                <p:cTn id="38" presetID="22" presetClass="entr" presetSubtype="8"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left)">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0-#ppt_w/2"/>
                                          </p:val>
                                        </p:tav>
                                        <p:tav tm="100000">
                                          <p:val>
                                            <p:strVal val="#ppt_x"/>
                                          </p:val>
                                        </p:tav>
                                      </p:tavLst>
                                    </p:anim>
                                    <p:anim calcmode="lin" valueType="num">
                                      <p:cBhvr additive="base">
                                        <p:cTn id="60"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5" presetClass="entr" presetSubtype="0" fill="hold" nodeType="click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66"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67"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68" dur="1000" fill="hold"/>
                                        <p:tgtEl>
                                          <p:spTgt spid="17"/>
                                        </p:tgtEl>
                                        <p:attrNameLst>
                                          <p:attrName>ppt_h</p:attrName>
                                        </p:attrNameLst>
                                      </p:cBhvr>
                                      <p:tavLst>
                                        <p:tav tm="0">
                                          <p:val>
                                            <p:strVal val="#ppt_h"/>
                                          </p:val>
                                        </p:tav>
                                        <p:tav tm="100000">
                                          <p:val>
                                            <p:strVal val="#ppt_h"/>
                                          </p:val>
                                        </p:tav>
                                      </p:tavLst>
                                    </p:anim>
                                    <p:anim calcmode="lin" valueType="num">
                                      <p:cBhvr>
                                        <p:cTn id="69"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70"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71"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72" dur="1000" decel="50000">
                                          <p:stCondLst>
                                            <p:cond delay="0"/>
                                          </p:stCondLst>
                                        </p:cTn>
                                        <p:tgtEl>
                                          <p:spTgt spid="17"/>
                                        </p:tgtEl>
                                      </p:cBhvr>
                                    </p:animEffect>
                                  </p:childTnLst>
                                </p:cTn>
                              </p:par>
                            </p:childTnLst>
                          </p:cTn>
                        </p:par>
                        <p:par>
                          <p:cTn id="73" fill="hold">
                            <p:stCondLst>
                              <p:cond delay="1000"/>
                            </p:stCondLst>
                            <p:childTnLst>
                              <p:par>
                                <p:cTn id="74" presetID="22" presetClass="entr" presetSubtype="8" fill="hold" grpId="0" nodeType="after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wipe(left)">
                                      <p:cBhvr>
                                        <p:cTn id="7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1" grpId="0"/>
      <p:bldP spid="23" grpId="0"/>
      <p:bldP spid="4"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2217455-BDD1-3E0B-BC79-306E38FB39F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959B23B-FE1F-57F5-D809-8EDC3C05C9B5}"/>
              </a:ext>
            </a:extLst>
          </p:cNvPr>
          <p:cNvSpPr txBox="1"/>
          <p:nvPr/>
        </p:nvSpPr>
        <p:spPr>
          <a:xfrm rot="494696">
            <a:off x="1091381" y="2654708"/>
            <a:ext cx="10009239" cy="1465941"/>
          </a:xfrm>
          <a:prstGeom prst="rect">
            <a:avLst/>
          </a:prstGeom>
          <a:noFill/>
        </p:spPr>
        <p:txBody>
          <a:bodyPr wrap="square">
            <a:prstTxWarp prst="textChevron">
              <a:avLst>
                <a:gd name="adj" fmla="val 39036"/>
              </a:avLst>
            </a:prstTxWarp>
            <a:spAutoFit/>
          </a:bodyPr>
          <a:lstStyle/>
          <a:p>
            <a:pPr algn="ctr"/>
            <a:r>
              <a:rPr lang="es-ES" sz="6600" b="1" dirty="0">
                <a:ln w="12700">
                  <a:solidFill>
                    <a:schemeClr val="bg2">
                      <a:lumMod val="50000"/>
                    </a:schemeClr>
                  </a:solidFill>
                  <a:prstDash val="solid"/>
                </a:ln>
                <a:pattFill prst="narHorz">
                  <a:fgClr>
                    <a:schemeClr val="bg2"/>
                  </a:fgClr>
                  <a:bgClr>
                    <a:schemeClr val="bg2">
                      <a:lumMod val="40000"/>
                      <a:lumOff val="60000"/>
                    </a:schemeClr>
                  </a:bgClr>
                </a:pattFill>
                <a:effectLst>
                  <a:innerShdw blurRad="177800">
                    <a:schemeClr val="bg2">
                      <a:lumMod val="50000"/>
                    </a:schemeClr>
                  </a:innerShdw>
                </a:effectLst>
              </a:rPr>
              <a:t>DIOS DE LIBERTAD</a:t>
            </a:r>
          </a:p>
        </p:txBody>
      </p:sp>
    </p:spTree>
    <p:extLst>
      <p:ext uri="{BB962C8B-B14F-4D97-AF65-F5344CB8AC3E}">
        <p14:creationId xmlns:p14="http://schemas.microsoft.com/office/powerpoint/2010/main" val="23149356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12EB292-9A37-F768-4705-1DF782F64FC2}"/>
              </a:ext>
            </a:extLst>
          </p:cNvPr>
          <p:cNvSpPr txBox="1"/>
          <p:nvPr/>
        </p:nvSpPr>
        <p:spPr>
          <a:xfrm>
            <a:off x="0" y="0"/>
            <a:ext cx="12191999" cy="707886"/>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000" b="1" dirty="0">
                <a:ln/>
                <a:solidFill>
                  <a:schemeClr val="accent4"/>
                </a:solidFill>
              </a:rPr>
              <a:t>¿ES DIOS RESPONSABLE DE NUESTROS ACTOS?</a:t>
            </a:r>
          </a:p>
        </p:txBody>
      </p:sp>
      <p:sp>
        <p:nvSpPr>
          <p:cNvPr id="5" name="CuadroTexto 4">
            <a:extLst>
              <a:ext uri="{FF2B5EF4-FFF2-40B4-BE49-F238E27FC236}">
                <a16:creationId xmlns:a16="http://schemas.microsoft.com/office/drawing/2014/main" id="{7303CCF6-ED98-7457-20E2-FFC093B08596}"/>
              </a:ext>
            </a:extLst>
          </p:cNvPr>
          <p:cNvSpPr txBox="1"/>
          <p:nvPr/>
        </p:nvSpPr>
        <p:spPr>
          <a:xfrm>
            <a:off x="1385886" y="679311"/>
            <a:ext cx="9420225" cy="646331"/>
          </a:xfrm>
          <a:prstGeom prst="rect">
            <a:avLst/>
          </a:prstGeom>
          <a:noFill/>
        </p:spPr>
        <p:txBody>
          <a:bodyPr wrap="square">
            <a:spAutoFit/>
          </a:bodyPr>
          <a:lstStyle/>
          <a:p>
            <a:pPr algn="ctr"/>
            <a:r>
              <a:rPr lang="es-ES" b="1" dirty="0">
                <a:solidFill>
                  <a:srgbClr val="BAEFFF"/>
                </a:solidFill>
                <a:effectLst>
                  <a:outerShdw blurRad="38100" dist="38100" dir="2700000" algn="tl">
                    <a:srgbClr val="000000">
                      <a:alpha val="43137"/>
                    </a:srgbClr>
                  </a:outerShdw>
                </a:effectLst>
                <a:latin typeface="Comic Sans MS" panose="030F0702030302020204" pitchFamily="66" charset="0"/>
              </a:rPr>
              <a:t>“Jesús le dijo: Amarás al Señor tu Dios con todo tu corazón, y con toda tu alma, y con toda tu mente” </a:t>
            </a:r>
            <a:r>
              <a:rPr lang="es-ES" sz="1400" b="1" dirty="0">
                <a:solidFill>
                  <a:srgbClr val="BAEFFF"/>
                </a:solidFill>
                <a:effectLst>
                  <a:outerShdw blurRad="38100" dist="38100" dir="2700000" algn="tl">
                    <a:srgbClr val="000000">
                      <a:alpha val="43137"/>
                    </a:srgbClr>
                  </a:outerShdw>
                </a:effectLst>
                <a:latin typeface="Comic Sans MS" panose="030F0702030302020204" pitchFamily="66" charset="0"/>
              </a:rPr>
              <a:t>(Mateo 22:37)</a:t>
            </a:r>
          </a:p>
        </p:txBody>
      </p:sp>
      <p:sp>
        <p:nvSpPr>
          <p:cNvPr id="6" name="CuadroTexto 5">
            <a:extLst>
              <a:ext uri="{FF2B5EF4-FFF2-40B4-BE49-F238E27FC236}">
                <a16:creationId xmlns:a16="http://schemas.microsoft.com/office/drawing/2014/main" id="{671A96F8-2811-AAC1-9952-146236056CA7}"/>
              </a:ext>
            </a:extLst>
          </p:cNvPr>
          <p:cNvSpPr txBox="1"/>
          <p:nvPr/>
        </p:nvSpPr>
        <p:spPr>
          <a:xfrm>
            <a:off x="3957230" y="1593669"/>
            <a:ext cx="5735439" cy="1323439"/>
          </a:xfrm>
          <a:prstGeom prst="rect">
            <a:avLst/>
          </a:prstGeom>
          <a:noFill/>
        </p:spPr>
        <p:txBody>
          <a:bodyPr wrap="square" rtlCol="0">
            <a:spAutoFit/>
          </a:bodyPr>
          <a:lstStyle/>
          <a:p>
            <a:pPr>
              <a:spcBef>
                <a:spcPts val="600"/>
              </a:spcBef>
            </a:pPr>
            <a:r>
              <a:rPr lang="es-ES" sz="2000" b="1" dirty="0"/>
              <a:t>Dios nos pide que le amemos a Él, y que amemos también a los demás, porque haciendo esto guardamos la Ley y evitamos el pecado (Mt. 22:37-40; Ro. 13:8-10; 1Jn. </a:t>
            </a:r>
            <a:r>
              <a:rPr lang="es-ES" sz="2000" b="1"/>
              <a:t>3:4).</a:t>
            </a:r>
            <a:endParaRPr lang="es-ES" sz="2000" b="1" dirty="0"/>
          </a:p>
        </p:txBody>
      </p:sp>
      <p:pic>
        <p:nvPicPr>
          <p:cNvPr id="11" name="Imagen 10">
            <a:extLst>
              <a:ext uri="{FF2B5EF4-FFF2-40B4-BE49-F238E27FC236}">
                <a16:creationId xmlns:a16="http://schemas.microsoft.com/office/drawing/2014/main" id="{21623463-8340-3DD7-A9FE-386F233AF82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806813" y="4604322"/>
            <a:ext cx="4207461" cy="2042284"/>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3" name="Imagen 12" descr="Imagen que contiene tabla, hombre&#10;&#10;Descripción generada automáticamente">
            <a:extLst>
              <a:ext uri="{FF2B5EF4-FFF2-40B4-BE49-F238E27FC236}">
                <a16:creationId xmlns:a16="http://schemas.microsoft.com/office/drawing/2014/main" id="{62DCBF15-C202-2F4C-ECA1-B0B31181132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812681" y="1300719"/>
            <a:ext cx="2262613" cy="3045139"/>
          </a:xfrm>
          <a:prstGeom prst="roundRect">
            <a:avLst>
              <a:gd name="adj" fmla="val 7976"/>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D58F79"/>
            </a:contourClr>
          </a:sp3d>
        </p:spPr>
      </p:pic>
      <p:sp>
        <p:nvSpPr>
          <p:cNvPr id="15" name="CuadroTexto 14">
            <a:extLst>
              <a:ext uri="{FF2B5EF4-FFF2-40B4-BE49-F238E27FC236}">
                <a16:creationId xmlns:a16="http://schemas.microsoft.com/office/drawing/2014/main" id="{991F1F64-7BC5-818A-FD19-833A570528ED}"/>
              </a:ext>
            </a:extLst>
          </p:cNvPr>
          <p:cNvSpPr txBox="1"/>
          <p:nvPr/>
        </p:nvSpPr>
        <p:spPr>
          <a:xfrm>
            <a:off x="333786" y="4665088"/>
            <a:ext cx="7364872" cy="1015663"/>
          </a:xfrm>
          <a:prstGeom prst="rect">
            <a:avLst/>
          </a:prstGeom>
          <a:noFill/>
        </p:spPr>
        <p:txBody>
          <a:bodyPr wrap="square">
            <a:spAutoFit/>
          </a:bodyPr>
          <a:lstStyle/>
          <a:p>
            <a:pPr>
              <a:spcBef>
                <a:spcPts val="600"/>
              </a:spcBef>
            </a:pPr>
            <a:r>
              <a:rPr lang="es-ES" sz="2000" b="1" dirty="0"/>
              <a:t>Si nos obligase a amarle, ¿dónde quedaría nuestra libertad? ¿Dónde quedaría nuestra responsabilidad ante Él? Además ¿podríamos llamar amor a este tipo de amor forzado?</a:t>
            </a:r>
          </a:p>
        </p:txBody>
      </p:sp>
      <p:pic>
        <p:nvPicPr>
          <p:cNvPr id="17" name="Imagen 16" descr="Imagen que contiene interior, parado, hombre, foto&#10;&#10;Descripción generada automáticamente">
            <a:extLst>
              <a:ext uri="{FF2B5EF4-FFF2-40B4-BE49-F238E27FC236}">
                <a16:creationId xmlns:a16="http://schemas.microsoft.com/office/drawing/2014/main" id="{2DC291B9-D915-3683-8796-865F8D23576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71267" y="1093787"/>
            <a:ext cx="4400815" cy="3972682"/>
          </a:xfrm>
          <a:prstGeom prst="rect">
            <a:avLst/>
          </a:prstGeom>
        </p:spPr>
      </p:pic>
      <p:sp>
        <p:nvSpPr>
          <p:cNvPr id="4" name="CuadroTexto 3">
            <a:extLst>
              <a:ext uri="{FF2B5EF4-FFF2-40B4-BE49-F238E27FC236}">
                <a16:creationId xmlns:a16="http://schemas.microsoft.com/office/drawing/2014/main" id="{78C5FE2F-EFB8-E8B3-6D1D-78B6AE71B77C}"/>
              </a:ext>
            </a:extLst>
          </p:cNvPr>
          <p:cNvSpPr txBox="1"/>
          <p:nvPr/>
        </p:nvSpPr>
        <p:spPr>
          <a:xfrm>
            <a:off x="3957230" y="2945107"/>
            <a:ext cx="5735439" cy="1631216"/>
          </a:xfrm>
          <a:prstGeom prst="rect">
            <a:avLst/>
          </a:prstGeom>
          <a:noFill/>
        </p:spPr>
        <p:txBody>
          <a:bodyPr wrap="square">
            <a:spAutoFit/>
          </a:bodyPr>
          <a:lstStyle/>
          <a:p>
            <a:pPr>
              <a:spcBef>
                <a:spcPts val="600"/>
              </a:spcBef>
            </a:pPr>
            <a:r>
              <a:rPr lang="es-ES" sz="2000" b="1" dirty="0"/>
              <a:t>Si todos amásemos como Dios desea que amemos, dejaríamos de sufrir muchas de las terribles consecuencias del pecado. Entonces ¿por qué no nos obliga Dios a amarle a Él, y a amarnos entre nosotros?</a:t>
            </a:r>
          </a:p>
        </p:txBody>
      </p:sp>
      <p:sp>
        <p:nvSpPr>
          <p:cNvPr id="8" name="CuadroTexto 7">
            <a:extLst>
              <a:ext uri="{FF2B5EF4-FFF2-40B4-BE49-F238E27FC236}">
                <a16:creationId xmlns:a16="http://schemas.microsoft.com/office/drawing/2014/main" id="{9D77C7EA-6285-E467-6A8E-17DA2F36F054}"/>
              </a:ext>
            </a:extLst>
          </p:cNvPr>
          <p:cNvSpPr txBox="1"/>
          <p:nvPr/>
        </p:nvSpPr>
        <p:spPr>
          <a:xfrm>
            <a:off x="333785" y="5680751"/>
            <a:ext cx="7364871" cy="1015663"/>
          </a:xfrm>
          <a:prstGeom prst="rect">
            <a:avLst/>
          </a:prstGeom>
          <a:noFill/>
        </p:spPr>
        <p:txBody>
          <a:bodyPr wrap="square">
            <a:spAutoFit/>
          </a:bodyPr>
          <a:lstStyle/>
          <a:p>
            <a:pPr>
              <a:spcBef>
                <a:spcPts val="600"/>
              </a:spcBef>
            </a:pPr>
            <a:r>
              <a:rPr lang="es-ES" sz="2000" b="1" dirty="0"/>
              <a:t>Ocurren muchas cosas que Dios desearía que no sucedieran, pero que no dependen de Él, sino de nuestra propia elección. Somos nosotros, pues, responsables de nuestros actos.</a:t>
            </a:r>
          </a:p>
        </p:txBody>
      </p:sp>
    </p:spTree>
    <p:extLst>
      <p:ext uri="{BB962C8B-B14F-4D97-AF65-F5344CB8AC3E}">
        <p14:creationId xmlns:p14="http://schemas.microsoft.com/office/powerpoint/2010/main" val="2267314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900" decel="100000" fill="hold"/>
                                        <p:tgtEl>
                                          <p:spTgt spid="17"/>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fltVal val="0"/>
                                          </p:val>
                                        </p:tav>
                                        <p:tav tm="100000">
                                          <p:val>
                                            <p:strVal val="#ppt_w"/>
                                          </p:val>
                                        </p:tav>
                                      </p:tavLst>
                                    </p:anim>
                                    <p:anim calcmode="lin" valueType="num">
                                      <p:cBhvr>
                                        <p:cTn id="34" dur="1000" fill="hold"/>
                                        <p:tgtEl>
                                          <p:spTgt spid="13"/>
                                        </p:tgtEl>
                                        <p:attrNameLst>
                                          <p:attrName>ppt_h</p:attrName>
                                        </p:attrNameLst>
                                      </p:cBhvr>
                                      <p:tavLst>
                                        <p:tav tm="0">
                                          <p:val>
                                            <p:fltVal val="0"/>
                                          </p:val>
                                        </p:tav>
                                        <p:tav tm="100000">
                                          <p:val>
                                            <p:strVal val="#ppt_h"/>
                                          </p:val>
                                        </p:tav>
                                      </p:tavLst>
                                    </p:anim>
                                    <p:anim calcmode="lin" valueType="num">
                                      <p:cBhvr>
                                        <p:cTn id="35" dur="1000" fill="hold"/>
                                        <p:tgtEl>
                                          <p:spTgt spid="13"/>
                                        </p:tgtEl>
                                        <p:attrNameLst>
                                          <p:attrName>style.rotation</p:attrName>
                                        </p:attrNameLst>
                                      </p:cBhvr>
                                      <p:tavLst>
                                        <p:tav tm="0">
                                          <p:val>
                                            <p:fltVal val="90"/>
                                          </p:val>
                                        </p:tav>
                                        <p:tav tm="100000">
                                          <p:val>
                                            <p:fltVal val="0"/>
                                          </p:val>
                                        </p:tav>
                                      </p:tavLst>
                                    </p:anim>
                                    <p:animEffect transition="in" filter="fade">
                                      <p:cBhvr>
                                        <p:cTn id="36" dur="1000"/>
                                        <p:tgtEl>
                                          <p:spTgt spid="13"/>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left)">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randombar(horizontal)">
                                      <p:cBhvr>
                                        <p:cTn id="45" dur="500"/>
                                        <p:tgtEl>
                                          <p:spTgt spid="11"/>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left)">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left)">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5" grpId="0"/>
      <p:bldP spid="4" grpId="0"/>
      <p:bldP spid="8" grpId="0"/>
    </p:bldLst>
  </p:timing>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527</TotalTime>
  <Words>1546</Words>
  <Application>Microsoft Office PowerPoint</Application>
  <PresentationFormat>Panorámica</PresentationFormat>
  <Paragraphs>60</Paragraphs>
  <Slides>15</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15</vt:i4>
      </vt:variant>
    </vt:vector>
  </HeadingPairs>
  <TitlesOfParts>
    <vt:vector size="22" baseType="lpstr">
      <vt:lpstr>Aptos Display</vt:lpstr>
      <vt:lpstr>Comic Sans MS</vt:lpstr>
      <vt:lpstr>Aptos</vt:lpstr>
      <vt:lpstr>Arial</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Raúl Medina</cp:lastModifiedBy>
  <cp:revision>56</cp:revision>
  <dcterms:created xsi:type="dcterms:W3CDTF">2025-01-25T15:09:52Z</dcterms:created>
  <dcterms:modified xsi:type="dcterms:W3CDTF">2025-02-02T15:48:50Z</dcterms:modified>
</cp:coreProperties>
</file>