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287" r:id="rId4"/>
    <p:sldId id="257" r:id="rId5"/>
    <p:sldId id="258" r:id="rId6"/>
    <p:sldId id="291" r:id="rId7"/>
    <p:sldId id="292" r:id="rId8"/>
    <p:sldId id="261" r:id="rId9"/>
    <p:sldId id="295" r:id="rId10"/>
    <p:sldId id="293" r:id="rId11"/>
    <p:sldId id="264" r:id="rId12"/>
    <p:sldId id="294" r:id="rId13"/>
    <p:sldId id="289"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C00"/>
    <a:srgbClr val="97A3D5"/>
    <a:srgbClr val="D5DAEE"/>
    <a:srgbClr val="DBC87D"/>
    <a:srgbClr val="E5EBFF"/>
    <a:srgbClr val="F9F9FE"/>
    <a:srgbClr val="FAC25C"/>
    <a:srgbClr val="F9B73A"/>
    <a:srgbClr val="4FC515"/>
    <a:srgbClr val="2050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0" d="100"/>
          <a:sy n="90" d="100"/>
        </p:scale>
        <p:origin x="32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744076-EC5E-43DC-A147-32F2DB8A7428}"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s-ES"/>
        </a:p>
      </dgm:t>
    </dgm:pt>
    <dgm:pt modelId="{DA2276CC-36F7-4313-B035-33E432EA8870}">
      <dgm:prSet custT="1"/>
      <dgm:spPr>
        <a:effectLst>
          <a:outerShdw blurRad="50800" dist="38100" dir="8100000" algn="tr" rotWithShape="0">
            <a:prstClr val="black">
              <a:alpha val="40000"/>
            </a:prstClr>
          </a:outerShdw>
        </a:effectLst>
      </dgm:spPr>
      <dgm:t>
        <a:bodyPr/>
        <a:lstStyle/>
        <a:p>
          <a:pPr algn="ctr"/>
          <a:r>
            <a:rPr lang="es-ES" sz="2000" b="1">
              <a:effectLst>
                <a:outerShdw blurRad="38100" dist="38100" dir="2700000" algn="tl">
                  <a:srgbClr val="000000">
                    <a:alpha val="43137"/>
                  </a:srgbClr>
                </a:outerShdw>
              </a:effectLst>
            </a:rPr>
            <a:t>El sello de la perfección</a:t>
          </a:r>
          <a:endParaRPr lang="es-ES" sz="2000">
            <a:effectLst>
              <a:outerShdw blurRad="38100" dist="38100" dir="2700000" algn="tl">
                <a:srgbClr val="000000">
                  <a:alpha val="43137"/>
                </a:srgbClr>
              </a:outerShdw>
            </a:effectLst>
          </a:endParaRPr>
        </a:p>
      </dgm:t>
    </dgm:pt>
    <dgm:pt modelId="{4D1B1E79-B4BA-4925-9E16-C6E7B570AF46}" type="parTrans" cxnId="{316D16E6-B73B-47AD-AE0B-8F0BA549F821}">
      <dgm:prSet/>
      <dgm:spPr/>
      <dgm:t>
        <a:bodyPr/>
        <a:lstStyle/>
        <a:p>
          <a:pPr algn="ctr"/>
          <a:endParaRPr lang="es-ES" sz="2000"/>
        </a:p>
      </dgm:t>
    </dgm:pt>
    <dgm:pt modelId="{66DB9DC4-F776-4E20-840F-510E3E226869}" type="sibTrans" cxnId="{316D16E6-B73B-47AD-AE0B-8F0BA549F821}">
      <dgm:prSet/>
      <dgm:spPr/>
      <dgm:t>
        <a:bodyPr/>
        <a:lstStyle/>
        <a:p>
          <a:pPr algn="ctr"/>
          <a:endParaRPr lang="es-ES" sz="2000"/>
        </a:p>
      </dgm:t>
    </dgm:pt>
    <dgm:pt modelId="{8B9FB49A-419D-4902-B4E9-6FDE8B2BB2FC}">
      <dgm:prSet custT="1"/>
      <dgm:spPr>
        <a:effectLst>
          <a:outerShdw blurRad="50800" dist="38100" dir="8100000" algn="tr" rotWithShape="0">
            <a:prstClr val="black">
              <a:alpha val="40000"/>
            </a:prstClr>
          </a:outerShdw>
        </a:effectLst>
      </dgm:spPr>
      <dgm:t>
        <a:bodyPr/>
        <a:lstStyle/>
        <a:p>
          <a:pPr algn="ctr"/>
          <a:r>
            <a:rPr lang="es-ES" sz="2000" b="1">
              <a:effectLst>
                <a:outerShdw blurRad="38100" dist="38100" dir="2700000" algn="tl">
                  <a:srgbClr val="000000">
                    <a:alpha val="43137"/>
                  </a:srgbClr>
                </a:outerShdw>
              </a:effectLst>
            </a:rPr>
            <a:t>Lleno de sabiduría</a:t>
          </a:r>
          <a:endParaRPr lang="es-ES" sz="2000">
            <a:effectLst>
              <a:outerShdw blurRad="38100" dist="38100" dir="2700000" algn="tl">
                <a:srgbClr val="000000">
                  <a:alpha val="43137"/>
                </a:srgbClr>
              </a:outerShdw>
            </a:effectLst>
          </a:endParaRPr>
        </a:p>
      </dgm:t>
    </dgm:pt>
    <dgm:pt modelId="{502C7154-F96D-4713-8C38-EDCCCE0A1CDD}" type="parTrans" cxnId="{F916089D-8A7B-4D72-B6F1-E7DC26EC5B4A}">
      <dgm:prSet/>
      <dgm:spPr/>
      <dgm:t>
        <a:bodyPr/>
        <a:lstStyle/>
        <a:p>
          <a:pPr algn="ctr"/>
          <a:endParaRPr lang="es-ES" sz="2000"/>
        </a:p>
      </dgm:t>
    </dgm:pt>
    <dgm:pt modelId="{EB23B5B0-2EB2-4539-A0FF-D2630E2C67DC}" type="sibTrans" cxnId="{F916089D-8A7B-4D72-B6F1-E7DC26EC5B4A}">
      <dgm:prSet/>
      <dgm:spPr/>
      <dgm:t>
        <a:bodyPr/>
        <a:lstStyle/>
        <a:p>
          <a:pPr algn="ctr"/>
          <a:endParaRPr lang="es-ES" sz="2000"/>
        </a:p>
      </dgm:t>
    </dgm:pt>
    <dgm:pt modelId="{861A16C1-664A-4F35-AEF6-EB8C2D2A35FE}">
      <dgm:prSet custT="1"/>
      <dgm:spPr>
        <a:effectLst>
          <a:outerShdw blurRad="50800" dist="38100" dir="8100000" algn="tr" rotWithShape="0">
            <a:prstClr val="black">
              <a:alpha val="40000"/>
            </a:prstClr>
          </a:outerShdw>
        </a:effectLst>
      </dgm:spPr>
      <dgm:t>
        <a:bodyPr/>
        <a:lstStyle/>
        <a:p>
          <a:pPr algn="ctr"/>
          <a:r>
            <a:rPr lang="es-ES" sz="2000" b="1">
              <a:effectLst>
                <a:outerShdw blurRad="38100" dist="38100" dir="2700000" algn="tl">
                  <a:srgbClr val="000000">
                    <a:alpha val="43137"/>
                  </a:srgbClr>
                </a:outerShdw>
              </a:effectLst>
            </a:rPr>
            <a:t>Acabado de hermosura</a:t>
          </a:r>
          <a:endParaRPr lang="es-ES" sz="2000">
            <a:effectLst>
              <a:outerShdw blurRad="38100" dist="38100" dir="2700000" algn="tl">
                <a:srgbClr val="000000">
                  <a:alpha val="43137"/>
                </a:srgbClr>
              </a:outerShdw>
            </a:effectLst>
          </a:endParaRPr>
        </a:p>
      </dgm:t>
    </dgm:pt>
    <dgm:pt modelId="{914A2F3B-6304-4F11-B00A-0DF683B9783D}" type="parTrans" cxnId="{998522ED-6068-409E-BC9F-392397414C24}">
      <dgm:prSet/>
      <dgm:spPr/>
      <dgm:t>
        <a:bodyPr/>
        <a:lstStyle/>
        <a:p>
          <a:pPr algn="ctr"/>
          <a:endParaRPr lang="es-ES" sz="2000"/>
        </a:p>
      </dgm:t>
    </dgm:pt>
    <dgm:pt modelId="{C8CC091F-EFC1-4546-A30A-3821240FD003}" type="sibTrans" cxnId="{998522ED-6068-409E-BC9F-392397414C24}">
      <dgm:prSet/>
      <dgm:spPr/>
      <dgm:t>
        <a:bodyPr/>
        <a:lstStyle/>
        <a:p>
          <a:pPr algn="ctr"/>
          <a:endParaRPr lang="es-ES" sz="2000"/>
        </a:p>
      </dgm:t>
    </dgm:pt>
    <dgm:pt modelId="{032EDDD7-35FF-4218-9B31-8BA199E5ABDF}">
      <dgm:prSet custT="1"/>
      <dgm:spPr>
        <a:effectLst>
          <a:outerShdw blurRad="50800" dist="38100" dir="8100000" algn="tr" rotWithShape="0">
            <a:prstClr val="black">
              <a:alpha val="40000"/>
            </a:prstClr>
          </a:outerShdw>
        </a:effectLst>
      </dgm:spPr>
      <dgm:t>
        <a:bodyPr/>
        <a:lstStyle/>
        <a:p>
          <a:pPr algn="ctr"/>
          <a:r>
            <a:rPr lang="es-ES" sz="2000" b="1">
              <a:solidFill>
                <a:schemeClr val="tx1"/>
              </a:solidFill>
            </a:rPr>
            <a:t>Vestido de piedras preciosas</a:t>
          </a:r>
          <a:endParaRPr lang="es-ES" sz="2000">
            <a:solidFill>
              <a:schemeClr val="tx1"/>
            </a:solidFill>
          </a:endParaRPr>
        </a:p>
      </dgm:t>
    </dgm:pt>
    <dgm:pt modelId="{E96D7260-0F75-4B20-BB54-0D20C5DD53E1}" type="parTrans" cxnId="{1A3624D1-54F4-45FC-8F22-C5BE20D61CA2}">
      <dgm:prSet/>
      <dgm:spPr/>
      <dgm:t>
        <a:bodyPr/>
        <a:lstStyle/>
        <a:p>
          <a:pPr algn="ctr"/>
          <a:endParaRPr lang="es-ES" sz="2000"/>
        </a:p>
      </dgm:t>
    </dgm:pt>
    <dgm:pt modelId="{3DF6BC14-C991-4ED6-8060-2D13CAD64586}" type="sibTrans" cxnId="{1A3624D1-54F4-45FC-8F22-C5BE20D61CA2}">
      <dgm:prSet/>
      <dgm:spPr/>
      <dgm:t>
        <a:bodyPr/>
        <a:lstStyle/>
        <a:p>
          <a:pPr algn="ctr"/>
          <a:endParaRPr lang="es-ES" sz="2000"/>
        </a:p>
      </dgm:t>
    </dgm:pt>
    <dgm:pt modelId="{CB46EE0C-6E5D-4033-BBFE-2AE14FD1E6F6}">
      <dgm:prSet custT="1"/>
      <dgm:spPr>
        <a:effectLst>
          <a:outerShdw blurRad="50800" dist="38100" dir="8100000" algn="tr" rotWithShape="0">
            <a:prstClr val="black">
              <a:alpha val="40000"/>
            </a:prstClr>
          </a:outerShdw>
        </a:effectLst>
      </dgm:spPr>
      <dgm:t>
        <a:bodyPr/>
        <a:lstStyle/>
        <a:p>
          <a:pPr algn="ctr"/>
          <a:r>
            <a:rPr lang="es-ES" sz="2000" b="1">
              <a:solidFill>
                <a:schemeClr val="tx1"/>
              </a:solidFill>
            </a:rPr>
            <a:t>Maestro de música</a:t>
          </a:r>
          <a:endParaRPr lang="es-ES" sz="2000">
            <a:solidFill>
              <a:schemeClr val="tx1"/>
            </a:solidFill>
          </a:endParaRPr>
        </a:p>
      </dgm:t>
    </dgm:pt>
    <dgm:pt modelId="{BBB5DDC8-9C76-4E7C-87B7-9E6CBF8AF444}" type="parTrans" cxnId="{18C2992E-F1E3-4963-BB95-4956C5286FA0}">
      <dgm:prSet/>
      <dgm:spPr/>
      <dgm:t>
        <a:bodyPr/>
        <a:lstStyle/>
        <a:p>
          <a:pPr algn="ctr"/>
          <a:endParaRPr lang="es-ES" sz="2000"/>
        </a:p>
      </dgm:t>
    </dgm:pt>
    <dgm:pt modelId="{7DA14CB8-2FB3-4883-BEE9-F8D387D181AA}" type="sibTrans" cxnId="{18C2992E-F1E3-4963-BB95-4956C5286FA0}">
      <dgm:prSet/>
      <dgm:spPr/>
      <dgm:t>
        <a:bodyPr/>
        <a:lstStyle/>
        <a:p>
          <a:pPr algn="ctr"/>
          <a:endParaRPr lang="es-ES" sz="2000"/>
        </a:p>
      </dgm:t>
    </dgm:pt>
    <dgm:pt modelId="{583FC1DB-BB46-4E92-88E8-6B8D43C03641}">
      <dgm:prSet custT="1"/>
      <dgm:spPr>
        <a:effectLst>
          <a:outerShdw blurRad="50800" dist="38100" dir="8100000" algn="tr" rotWithShape="0">
            <a:prstClr val="black">
              <a:alpha val="40000"/>
            </a:prstClr>
          </a:outerShdw>
        </a:effectLst>
      </dgm:spPr>
      <dgm:t>
        <a:bodyPr/>
        <a:lstStyle/>
        <a:p>
          <a:pPr algn="ctr"/>
          <a:r>
            <a:rPr lang="es-ES" sz="2000" b="1">
              <a:solidFill>
                <a:schemeClr val="tx1"/>
              </a:solidFill>
            </a:rPr>
            <a:t>Querubín protector</a:t>
          </a:r>
          <a:endParaRPr lang="es-ES" sz="2000">
            <a:solidFill>
              <a:schemeClr val="tx1"/>
            </a:solidFill>
          </a:endParaRPr>
        </a:p>
      </dgm:t>
    </dgm:pt>
    <dgm:pt modelId="{9A962305-15E3-46F6-8658-C422B287D0A8}" type="parTrans" cxnId="{6024C4DB-A247-4CF7-88CD-E25D9B868032}">
      <dgm:prSet/>
      <dgm:spPr/>
      <dgm:t>
        <a:bodyPr/>
        <a:lstStyle/>
        <a:p>
          <a:pPr algn="ctr"/>
          <a:endParaRPr lang="es-ES" sz="2000"/>
        </a:p>
      </dgm:t>
    </dgm:pt>
    <dgm:pt modelId="{8D6F3DF6-9E04-4885-89B1-A265C09470F9}" type="sibTrans" cxnId="{6024C4DB-A247-4CF7-88CD-E25D9B868032}">
      <dgm:prSet/>
      <dgm:spPr/>
      <dgm:t>
        <a:bodyPr/>
        <a:lstStyle/>
        <a:p>
          <a:pPr algn="ctr"/>
          <a:endParaRPr lang="es-ES" sz="2000"/>
        </a:p>
      </dgm:t>
    </dgm:pt>
    <dgm:pt modelId="{0BB12AFB-A8C5-42F8-9409-FDA16F2D7F9D}">
      <dgm:prSet custT="1"/>
      <dgm:spPr>
        <a:effectLst>
          <a:outerShdw blurRad="50800" dist="38100" dir="8100000" algn="tr" rotWithShape="0">
            <a:prstClr val="black">
              <a:alpha val="40000"/>
            </a:prstClr>
          </a:outerShdw>
        </a:effectLst>
      </dgm:spPr>
      <dgm:t>
        <a:bodyPr/>
        <a:lstStyle/>
        <a:p>
          <a:pPr algn="ctr"/>
          <a:r>
            <a:rPr lang="es-ES" sz="2000" b="1">
              <a:solidFill>
                <a:schemeClr val="tx1"/>
              </a:solidFill>
            </a:rPr>
            <a:t>Caminando sobre fuego</a:t>
          </a:r>
          <a:endParaRPr lang="es-ES" sz="2000">
            <a:solidFill>
              <a:schemeClr val="tx1"/>
            </a:solidFill>
          </a:endParaRPr>
        </a:p>
      </dgm:t>
    </dgm:pt>
    <dgm:pt modelId="{C02C7284-7618-46AF-B2A6-068A328FC0FA}" type="parTrans" cxnId="{DF5562BB-0EDD-442D-8454-A9DF03FF0917}">
      <dgm:prSet/>
      <dgm:spPr/>
      <dgm:t>
        <a:bodyPr/>
        <a:lstStyle/>
        <a:p>
          <a:pPr algn="ctr"/>
          <a:endParaRPr lang="es-ES" sz="2000"/>
        </a:p>
      </dgm:t>
    </dgm:pt>
    <dgm:pt modelId="{F97C50FF-795C-4067-A61C-6FED8432C6AF}" type="sibTrans" cxnId="{DF5562BB-0EDD-442D-8454-A9DF03FF0917}">
      <dgm:prSet/>
      <dgm:spPr/>
      <dgm:t>
        <a:bodyPr/>
        <a:lstStyle/>
        <a:p>
          <a:pPr algn="ctr"/>
          <a:endParaRPr lang="es-ES" sz="2000"/>
        </a:p>
      </dgm:t>
    </dgm:pt>
    <dgm:pt modelId="{F2ABBB6D-B28A-4456-80DC-1A4C29F197EF}">
      <dgm:prSet custT="1"/>
      <dgm:spPr>
        <a:effectLst>
          <a:outerShdw blurRad="50800" dist="38100" dir="8100000" algn="tr" rotWithShape="0">
            <a:prstClr val="black">
              <a:alpha val="40000"/>
            </a:prstClr>
          </a:outerShdw>
        </a:effectLst>
      </dgm:spPr>
      <dgm:t>
        <a:bodyPr/>
        <a:lstStyle/>
        <a:p>
          <a:pPr algn="ctr"/>
          <a:r>
            <a:rPr lang="es-ES" sz="2000" b="1">
              <a:effectLst>
                <a:outerShdw blurRad="38100" dist="38100" dir="2700000" algn="tl">
                  <a:srgbClr val="000000">
                    <a:alpha val="43137"/>
                  </a:srgbClr>
                </a:outerShdw>
              </a:effectLst>
            </a:rPr>
            <a:t>Perfecto</a:t>
          </a:r>
          <a:endParaRPr lang="es-ES" sz="2000">
            <a:effectLst>
              <a:outerShdw blurRad="38100" dist="38100" dir="2700000" algn="tl">
                <a:srgbClr val="000000">
                  <a:alpha val="43137"/>
                </a:srgbClr>
              </a:outerShdw>
            </a:effectLst>
          </a:endParaRPr>
        </a:p>
      </dgm:t>
    </dgm:pt>
    <dgm:pt modelId="{AE103210-D49E-4182-B3A4-8449BCB2BA20}" type="parTrans" cxnId="{106FDB0A-9E30-417E-A9CD-244935071F05}">
      <dgm:prSet/>
      <dgm:spPr/>
      <dgm:t>
        <a:bodyPr/>
        <a:lstStyle/>
        <a:p>
          <a:pPr algn="ctr"/>
          <a:endParaRPr lang="es-ES" sz="2000"/>
        </a:p>
      </dgm:t>
    </dgm:pt>
    <dgm:pt modelId="{103A7A3E-A986-4C41-AEA9-9977954E80A6}" type="sibTrans" cxnId="{106FDB0A-9E30-417E-A9CD-244935071F05}">
      <dgm:prSet/>
      <dgm:spPr/>
      <dgm:t>
        <a:bodyPr/>
        <a:lstStyle/>
        <a:p>
          <a:pPr algn="ctr"/>
          <a:endParaRPr lang="es-ES" sz="2000"/>
        </a:p>
      </dgm:t>
    </dgm:pt>
    <dgm:pt modelId="{39D90077-52BD-431B-9476-4438C2C502FF}" type="pres">
      <dgm:prSet presAssocID="{34744076-EC5E-43DC-A147-32F2DB8A7428}" presName="linear" presStyleCnt="0">
        <dgm:presLayoutVars>
          <dgm:animLvl val="lvl"/>
          <dgm:resizeHandles val="exact"/>
        </dgm:presLayoutVars>
      </dgm:prSet>
      <dgm:spPr/>
    </dgm:pt>
    <dgm:pt modelId="{D75036A6-5F43-4E35-B771-B6B49911EE09}" type="pres">
      <dgm:prSet presAssocID="{DA2276CC-36F7-4313-B035-33E432EA8870}" presName="parentText" presStyleLbl="node1" presStyleIdx="0" presStyleCnt="8">
        <dgm:presLayoutVars>
          <dgm:chMax val="0"/>
          <dgm:bulletEnabled val="1"/>
        </dgm:presLayoutVars>
      </dgm:prSet>
      <dgm:spPr/>
    </dgm:pt>
    <dgm:pt modelId="{6AC022A2-585F-4486-B691-3BDB2B94CCD0}" type="pres">
      <dgm:prSet presAssocID="{66DB9DC4-F776-4E20-840F-510E3E226869}" presName="spacer" presStyleCnt="0"/>
      <dgm:spPr/>
    </dgm:pt>
    <dgm:pt modelId="{80E2E4E6-857B-4637-AD87-3A29E36CACF5}" type="pres">
      <dgm:prSet presAssocID="{8B9FB49A-419D-4902-B4E9-6FDE8B2BB2FC}" presName="parentText" presStyleLbl="node1" presStyleIdx="1" presStyleCnt="8">
        <dgm:presLayoutVars>
          <dgm:chMax val="0"/>
          <dgm:bulletEnabled val="1"/>
        </dgm:presLayoutVars>
      </dgm:prSet>
      <dgm:spPr/>
    </dgm:pt>
    <dgm:pt modelId="{980B1C77-1400-4562-8B82-4EDB1C73D010}" type="pres">
      <dgm:prSet presAssocID="{EB23B5B0-2EB2-4539-A0FF-D2630E2C67DC}" presName="spacer" presStyleCnt="0"/>
      <dgm:spPr/>
    </dgm:pt>
    <dgm:pt modelId="{7031D2C0-B59C-40CD-AF4D-17DCBBBCA57F}" type="pres">
      <dgm:prSet presAssocID="{861A16C1-664A-4F35-AEF6-EB8C2D2A35FE}" presName="parentText" presStyleLbl="node1" presStyleIdx="2" presStyleCnt="8">
        <dgm:presLayoutVars>
          <dgm:chMax val="0"/>
          <dgm:bulletEnabled val="1"/>
        </dgm:presLayoutVars>
      </dgm:prSet>
      <dgm:spPr/>
    </dgm:pt>
    <dgm:pt modelId="{A00F8088-A820-4A14-BDA6-667B5C7D3211}" type="pres">
      <dgm:prSet presAssocID="{C8CC091F-EFC1-4546-A30A-3821240FD003}" presName="spacer" presStyleCnt="0"/>
      <dgm:spPr/>
    </dgm:pt>
    <dgm:pt modelId="{458C9B97-73EA-4C09-A20C-CEA2789997A8}" type="pres">
      <dgm:prSet presAssocID="{032EDDD7-35FF-4218-9B31-8BA199E5ABDF}" presName="parentText" presStyleLbl="node1" presStyleIdx="3" presStyleCnt="8">
        <dgm:presLayoutVars>
          <dgm:chMax val="0"/>
          <dgm:bulletEnabled val="1"/>
        </dgm:presLayoutVars>
      </dgm:prSet>
      <dgm:spPr/>
    </dgm:pt>
    <dgm:pt modelId="{174E3794-6CED-4F04-B76B-009111B3302B}" type="pres">
      <dgm:prSet presAssocID="{3DF6BC14-C991-4ED6-8060-2D13CAD64586}" presName="spacer" presStyleCnt="0"/>
      <dgm:spPr/>
    </dgm:pt>
    <dgm:pt modelId="{E1FD997A-85C8-460B-98EA-1A513F0D027F}" type="pres">
      <dgm:prSet presAssocID="{CB46EE0C-6E5D-4033-BBFE-2AE14FD1E6F6}" presName="parentText" presStyleLbl="node1" presStyleIdx="4" presStyleCnt="8">
        <dgm:presLayoutVars>
          <dgm:chMax val="0"/>
          <dgm:bulletEnabled val="1"/>
        </dgm:presLayoutVars>
      </dgm:prSet>
      <dgm:spPr/>
    </dgm:pt>
    <dgm:pt modelId="{37A56E36-B787-4FD4-8288-8D2180586A02}" type="pres">
      <dgm:prSet presAssocID="{7DA14CB8-2FB3-4883-BEE9-F8D387D181AA}" presName="spacer" presStyleCnt="0"/>
      <dgm:spPr/>
    </dgm:pt>
    <dgm:pt modelId="{694E9F43-9C67-46FE-B3EE-EBCE620A01F6}" type="pres">
      <dgm:prSet presAssocID="{583FC1DB-BB46-4E92-88E8-6B8D43C03641}" presName="parentText" presStyleLbl="node1" presStyleIdx="5" presStyleCnt="8">
        <dgm:presLayoutVars>
          <dgm:chMax val="0"/>
          <dgm:bulletEnabled val="1"/>
        </dgm:presLayoutVars>
      </dgm:prSet>
      <dgm:spPr/>
    </dgm:pt>
    <dgm:pt modelId="{DAE12A37-8ABB-4F64-A4A4-88865DDEFC68}" type="pres">
      <dgm:prSet presAssocID="{8D6F3DF6-9E04-4885-89B1-A265C09470F9}" presName="spacer" presStyleCnt="0"/>
      <dgm:spPr/>
    </dgm:pt>
    <dgm:pt modelId="{5844DF4E-A84A-4D98-B61A-05C45F821181}" type="pres">
      <dgm:prSet presAssocID="{0BB12AFB-A8C5-42F8-9409-FDA16F2D7F9D}" presName="parentText" presStyleLbl="node1" presStyleIdx="6" presStyleCnt="8">
        <dgm:presLayoutVars>
          <dgm:chMax val="0"/>
          <dgm:bulletEnabled val="1"/>
        </dgm:presLayoutVars>
      </dgm:prSet>
      <dgm:spPr/>
    </dgm:pt>
    <dgm:pt modelId="{9D8B4563-14DB-461D-8728-36635903B332}" type="pres">
      <dgm:prSet presAssocID="{F97C50FF-795C-4067-A61C-6FED8432C6AF}" presName="spacer" presStyleCnt="0"/>
      <dgm:spPr/>
    </dgm:pt>
    <dgm:pt modelId="{183B84B1-4265-4C8D-B7E0-128DA200F4D7}" type="pres">
      <dgm:prSet presAssocID="{F2ABBB6D-B28A-4456-80DC-1A4C29F197EF}" presName="parentText" presStyleLbl="node1" presStyleIdx="7" presStyleCnt="8">
        <dgm:presLayoutVars>
          <dgm:chMax val="0"/>
          <dgm:bulletEnabled val="1"/>
        </dgm:presLayoutVars>
      </dgm:prSet>
      <dgm:spPr/>
    </dgm:pt>
  </dgm:ptLst>
  <dgm:cxnLst>
    <dgm:cxn modelId="{106FDB0A-9E30-417E-A9CD-244935071F05}" srcId="{34744076-EC5E-43DC-A147-32F2DB8A7428}" destId="{F2ABBB6D-B28A-4456-80DC-1A4C29F197EF}" srcOrd="7" destOrd="0" parTransId="{AE103210-D49E-4182-B3A4-8449BCB2BA20}" sibTransId="{103A7A3E-A986-4C41-AEA9-9977954E80A6}"/>
    <dgm:cxn modelId="{BE1C4810-4170-422B-B42B-89621F9A7A16}" type="presOf" srcId="{8B9FB49A-419D-4902-B4E9-6FDE8B2BB2FC}" destId="{80E2E4E6-857B-4637-AD87-3A29E36CACF5}" srcOrd="0" destOrd="0" presId="urn:microsoft.com/office/officeart/2005/8/layout/vList2"/>
    <dgm:cxn modelId="{39D82523-3F9D-427E-B77C-E9DE7B7C96EC}" type="presOf" srcId="{34744076-EC5E-43DC-A147-32F2DB8A7428}" destId="{39D90077-52BD-431B-9476-4438C2C502FF}" srcOrd="0" destOrd="0" presId="urn:microsoft.com/office/officeart/2005/8/layout/vList2"/>
    <dgm:cxn modelId="{18C2992E-F1E3-4963-BB95-4956C5286FA0}" srcId="{34744076-EC5E-43DC-A147-32F2DB8A7428}" destId="{CB46EE0C-6E5D-4033-BBFE-2AE14FD1E6F6}" srcOrd="4" destOrd="0" parTransId="{BBB5DDC8-9C76-4E7C-87B7-9E6CBF8AF444}" sibTransId="{7DA14CB8-2FB3-4883-BEE9-F8D387D181AA}"/>
    <dgm:cxn modelId="{31D2A63A-95B4-4836-B63D-067C99ABFCF9}" type="presOf" srcId="{583FC1DB-BB46-4E92-88E8-6B8D43C03641}" destId="{694E9F43-9C67-46FE-B3EE-EBCE620A01F6}" srcOrd="0" destOrd="0" presId="urn:microsoft.com/office/officeart/2005/8/layout/vList2"/>
    <dgm:cxn modelId="{0FA8EA6C-B4ED-4816-A5EF-7F08A89ACC10}" type="presOf" srcId="{0BB12AFB-A8C5-42F8-9409-FDA16F2D7F9D}" destId="{5844DF4E-A84A-4D98-B61A-05C45F821181}" srcOrd="0" destOrd="0" presId="urn:microsoft.com/office/officeart/2005/8/layout/vList2"/>
    <dgm:cxn modelId="{C1E51573-1378-4B20-A237-D0DAAC1683C9}" type="presOf" srcId="{F2ABBB6D-B28A-4456-80DC-1A4C29F197EF}" destId="{183B84B1-4265-4C8D-B7E0-128DA200F4D7}" srcOrd="0" destOrd="0" presId="urn:microsoft.com/office/officeart/2005/8/layout/vList2"/>
    <dgm:cxn modelId="{DF4E857C-5D8C-4035-97A8-B9C1A09E48EE}" type="presOf" srcId="{861A16C1-664A-4F35-AEF6-EB8C2D2A35FE}" destId="{7031D2C0-B59C-40CD-AF4D-17DCBBBCA57F}" srcOrd="0" destOrd="0" presId="urn:microsoft.com/office/officeart/2005/8/layout/vList2"/>
    <dgm:cxn modelId="{934EA080-DCE5-4779-A917-B410BE4EC83E}" type="presOf" srcId="{CB46EE0C-6E5D-4033-BBFE-2AE14FD1E6F6}" destId="{E1FD997A-85C8-460B-98EA-1A513F0D027F}" srcOrd="0" destOrd="0" presId="urn:microsoft.com/office/officeart/2005/8/layout/vList2"/>
    <dgm:cxn modelId="{F916089D-8A7B-4D72-B6F1-E7DC26EC5B4A}" srcId="{34744076-EC5E-43DC-A147-32F2DB8A7428}" destId="{8B9FB49A-419D-4902-B4E9-6FDE8B2BB2FC}" srcOrd="1" destOrd="0" parTransId="{502C7154-F96D-4713-8C38-EDCCCE0A1CDD}" sibTransId="{EB23B5B0-2EB2-4539-A0FF-D2630E2C67DC}"/>
    <dgm:cxn modelId="{07FC9AB6-C637-41F7-A88D-75D637F427D8}" type="presOf" srcId="{032EDDD7-35FF-4218-9B31-8BA199E5ABDF}" destId="{458C9B97-73EA-4C09-A20C-CEA2789997A8}" srcOrd="0" destOrd="0" presId="urn:microsoft.com/office/officeart/2005/8/layout/vList2"/>
    <dgm:cxn modelId="{DF5562BB-0EDD-442D-8454-A9DF03FF0917}" srcId="{34744076-EC5E-43DC-A147-32F2DB8A7428}" destId="{0BB12AFB-A8C5-42F8-9409-FDA16F2D7F9D}" srcOrd="6" destOrd="0" parTransId="{C02C7284-7618-46AF-B2A6-068A328FC0FA}" sibTransId="{F97C50FF-795C-4067-A61C-6FED8432C6AF}"/>
    <dgm:cxn modelId="{1A3624D1-54F4-45FC-8F22-C5BE20D61CA2}" srcId="{34744076-EC5E-43DC-A147-32F2DB8A7428}" destId="{032EDDD7-35FF-4218-9B31-8BA199E5ABDF}" srcOrd="3" destOrd="0" parTransId="{E96D7260-0F75-4B20-BB54-0D20C5DD53E1}" sibTransId="{3DF6BC14-C991-4ED6-8060-2D13CAD64586}"/>
    <dgm:cxn modelId="{F0FDD3D7-677F-4176-9A79-C618E65819E4}" type="presOf" srcId="{DA2276CC-36F7-4313-B035-33E432EA8870}" destId="{D75036A6-5F43-4E35-B771-B6B49911EE09}" srcOrd="0" destOrd="0" presId="urn:microsoft.com/office/officeart/2005/8/layout/vList2"/>
    <dgm:cxn modelId="{6024C4DB-A247-4CF7-88CD-E25D9B868032}" srcId="{34744076-EC5E-43DC-A147-32F2DB8A7428}" destId="{583FC1DB-BB46-4E92-88E8-6B8D43C03641}" srcOrd="5" destOrd="0" parTransId="{9A962305-15E3-46F6-8658-C422B287D0A8}" sibTransId="{8D6F3DF6-9E04-4885-89B1-A265C09470F9}"/>
    <dgm:cxn modelId="{316D16E6-B73B-47AD-AE0B-8F0BA549F821}" srcId="{34744076-EC5E-43DC-A147-32F2DB8A7428}" destId="{DA2276CC-36F7-4313-B035-33E432EA8870}" srcOrd="0" destOrd="0" parTransId="{4D1B1E79-B4BA-4925-9E16-C6E7B570AF46}" sibTransId="{66DB9DC4-F776-4E20-840F-510E3E226869}"/>
    <dgm:cxn modelId="{998522ED-6068-409E-BC9F-392397414C24}" srcId="{34744076-EC5E-43DC-A147-32F2DB8A7428}" destId="{861A16C1-664A-4F35-AEF6-EB8C2D2A35FE}" srcOrd="2" destOrd="0" parTransId="{914A2F3B-6304-4F11-B00A-0DF683B9783D}" sibTransId="{C8CC091F-EFC1-4546-A30A-3821240FD003}"/>
    <dgm:cxn modelId="{C183FABE-CD1C-4AD1-8300-862E8F44D38E}" type="presParOf" srcId="{39D90077-52BD-431B-9476-4438C2C502FF}" destId="{D75036A6-5F43-4E35-B771-B6B49911EE09}" srcOrd="0" destOrd="0" presId="urn:microsoft.com/office/officeart/2005/8/layout/vList2"/>
    <dgm:cxn modelId="{9699F90D-12AF-4BA7-8ECF-552A20ACFFDB}" type="presParOf" srcId="{39D90077-52BD-431B-9476-4438C2C502FF}" destId="{6AC022A2-585F-4486-B691-3BDB2B94CCD0}" srcOrd="1" destOrd="0" presId="urn:microsoft.com/office/officeart/2005/8/layout/vList2"/>
    <dgm:cxn modelId="{D77F9B77-E115-42D3-A0DF-388256A990BE}" type="presParOf" srcId="{39D90077-52BD-431B-9476-4438C2C502FF}" destId="{80E2E4E6-857B-4637-AD87-3A29E36CACF5}" srcOrd="2" destOrd="0" presId="urn:microsoft.com/office/officeart/2005/8/layout/vList2"/>
    <dgm:cxn modelId="{EB9DB2C9-A4A1-4DFE-A9ED-905CA4C9B717}" type="presParOf" srcId="{39D90077-52BD-431B-9476-4438C2C502FF}" destId="{980B1C77-1400-4562-8B82-4EDB1C73D010}" srcOrd="3" destOrd="0" presId="urn:microsoft.com/office/officeart/2005/8/layout/vList2"/>
    <dgm:cxn modelId="{90815B0B-F09A-46D3-BA7C-F85340A2FAF0}" type="presParOf" srcId="{39D90077-52BD-431B-9476-4438C2C502FF}" destId="{7031D2C0-B59C-40CD-AF4D-17DCBBBCA57F}" srcOrd="4" destOrd="0" presId="urn:microsoft.com/office/officeart/2005/8/layout/vList2"/>
    <dgm:cxn modelId="{7B24F009-810B-4D95-8F95-F5FA2E8907D5}" type="presParOf" srcId="{39D90077-52BD-431B-9476-4438C2C502FF}" destId="{A00F8088-A820-4A14-BDA6-667B5C7D3211}" srcOrd="5" destOrd="0" presId="urn:microsoft.com/office/officeart/2005/8/layout/vList2"/>
    <dgm:cxn modelId="{B8624391-72C6-4746-B512-28548A9609DE}" type="presParOf" srcId="{39D90077-52BD-431B-9476-4438C2C502FF}" destId="{458C9B97-73EA-4C09-A20C-CEA2789997A8}" srcOrd="6" destOrd="0" presId="urn:microsoft.com/office/officeart/2005/8/layout/vList2"/>
    <dgm:cxn modelId="{DF56CD10-25FF-4FC3-B850-9282CDB58FBA}" type="presParOf" srcId="{39D90077-52BD-431B-9476-4438C2C502FF}" destId="{174E3794-6CED-4F04-B76B-009111B3302B}" srcOrd="7" destOrd="0" presId="urn:microsoft.com/office/officeart/2005/8/layout/vList2"/>
    <dgm:cxn modelId="{934CBDC1-6F68-4D27-AD0B-582786371235}" type="presParOf" srcId="{39D90077-52BD-431B-9476-4438C2C502FF}" destId="{E1FD997A-85C8-460B-98EA-1A513F0D027F}" srcOrd="8" destOrd="0" presId="urn:microsoft.com/office/officeart/2005/8/layout/vList2"/>
    <dgm:cxn modelId="{5E6C76DC-24F9-4335-BA69-7B680B12EFDC}" type="presParOf" srcId="{39D90077-52BD-431B-9476-4438C2C502FF}" destId="{37A56E36-B787-4FD4-8288-8D2180586A02}" srcOrd="9" destOrd="0" presId="urn:microsoft.com/office/officeart/2005/8/layout/vList2"/>
    <dgm:cxn modelId="{729A670F-AA31-4B4F-B67D-3104039CDFBF}" type="presParOf" srcId="{39D90077-52BD-431B-9476-4438C2C502FF}" destId="{694E9F43-9C67-46FE-B3EE-EBCE620A01F6}" srcOrd="10" destOrd="0" presId="urn:microsoft.com/office/officeart/2005/8/layout/vList2"/>
    <dgm:cxn modelId="{0AC30820-EA27-476F-9BE5-E95A6F5554A5}" type="presParOf" srcId="{39D90077-52BD-431B-9476-4438C2C502FF}" destId="{DAE12A37-8ABB-4F64-A4A4-88865DDEFC68}" srcOrd="11" destOrd="0" presId="urn:microsoft.com/office/officeart/2005/8/layout/vList2"/>
    <dgm:cxn modelId="{DFD12DD8-FD2B-4309-9AC2-E03DA03ADDCC}" type="presParOf" srcId="{39D90077-52BD-431B-9476-4438C2C502FF}" destId="{5844DF4E-A84A-4D98-B61A-05C45F821181}" srcOrd="12" destOrd="0" presId="urn:microsoft.com/office/officeart/2005/8/layout/vList2"/>
    <dgm:cxn modelId="{B6858DFF-FF44-4B47-A8E8-FF26CBCEA310}" type="presParOf" srcId="{39D90077-52BD-431B-9476-4438C2C502FF}" destId="{9D8B4563-14DB-461D-8728-36635903B332}" srcOrd="13" destOrd="0" presId="urn:microsoft.com/office/officeart/2005/8/layout/vList2"/>
    <dgm:cxn modelId="{4D05E289-1957-480C-B59A-CEE0F3C145CF}" type="presParOf" srcId="{39D90077-52BD-431B-9476-4438C2C502FF}" destId="{183B84B1-4265-4C8D-B7E0-128DA200F4D7}"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969759-101D-47C4-B77A-D0AB77135BEE}"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B5472DD4-EF3D-4518-B7BF-3939B76289C6}">
      <dgm:prSet custT="1"/>
      <dgm:spPr>
        <a:solidFill>
          <a:schemeClr val="accent2"/>
        </a:solidFill>
      </dgm:spPr>
      <dgm:t>
        <a:bodyPr/>
        <a:lstStyle/>
        <a:p>
          <a:r>
            <a:rPr lang="es-ES" sz="2000" b="1" dirty="0"/>
            <a:t>Mt. 13:27</a:t>
          </a:r>
          <a:endParaRPr lang="es-ES" sz="2000" dirty="0"/>
        </a:p>
      </dgm:t>
    </dgm:pt>
    <dgm:pt modelId="{C7AE0EA4-C7C9-4298-86D2-5BA2D1CF597E}" type="parTrans" cxnId="{327E1A76-47BD-4C36-A739-501C355740E4}">
      <dgm:prSet/>
      <dgm:spPr/>
      <dgm:t>
        <a:bodyPr/>
        <a:lstStyle/>
        <a:p>
          <a:endParaRPr lang="es-ES" sz="2000"/>
        </a:p>
      </dgm:t>
    </dgm:pt>
    <dgm:pt modelId="{35A031D8-A05A-499E-902F-E16282BB5184}" type="sibTrans" cxnId="{327E1A76-47BD-4C36-A739-501C355740E4}">
      <dgm:prSet/>
      <dgm:spPr/>
      <dgm:t>
        <a:bodyPr/>
        <a:lstStyle/>
        <a:p>
          <a:endParaRPr lang="es-ES" sz="2000"/>
        </a:p>
      </dgm:t>
    </dgm:pt>
    <dgm:pt modelId="{EA89A396-C6F1-4755-8F6E-E92EF6347113}">
      <dgm:prSet custT="1"/>
      <dgm:spPr>
        <a:solidFill>
          <a:srgbClr val="0033CC"/>
        </a:solidFill>
        <a:ln>
          <a:noFill/>
        </a:ln>
        <a:effectLst>
          <a:outerShdw blurRad="57150" dist="19050" dir="5400000" algn="ctr" rotWithShape="0">
            <a:srgbClr val="000000">
              <a:alpha val="63000"/>
            </a:srgbClr>
          </a:outerShdw>
        </a:effectLst>
      </dgm:spPr>
      <dgm:t>
        <a:bodyPr spcFirstLastPara="0" vert="horz" wrap="square" lIns="76200" tIns="38100" rIns="76200" bIns="38100" numCol="1" spcCol="1270" anchor="ctr" anchorCtr="0"/>
        <a:lstStyle/>
        <a:p>
          <a:r>
            <a:rPr lang="es-ES" sz="2000" b="1" dirty="0"/>
            <a:t>Mt. 13:25</a:t>
          </a:r>
          <a:endParaRPr lang="es-ES" sz="2000" dirty="0"/>
        </a:p>
      </dgm:t>
    </dgm:pt>
    <dgm:pt modelId="{A046992C-2A54-4C77-A189-2D663038202E}" type="parTrans" cxnId="{B56C2D1D-0118-4FD7-AB1C-1D6627061BF2}">
      <dgm:prSet/>
      <dgm:spPr/>
      <dgm:t>
        <a:bodyPr/>
        <a:lstStyle/>
        <a:p>
          <a:endParaRPr lang="es-ES" sz="2000"/>
        </a:p>
      </dgm:t>
    </dgm:pt>
    <dgm:pt modelId="{11BA7186-984D-46AA-8420-831150377EAC}" type="sibTrans" cxnId="{B56C2D1D-0118-4FD7-AB1C-1D6627061BF2}">
      <dgm:prSet/>
      <dgm:spPr/>
      <dgm:t>
        <a:bodyPr/>
        <a:lstStyle/>
        <a:p>
          <a:endParaRPr lang="es-ES" sz="2000"/>
        </a:p>
      </dgm:t>
    </dgm:pt>
    <dgm:pt modelId="{FAC29725-16C5-47AB-8B4D-3F9A5FD5022E}">
      <dgm:prSet custT="1"/>
      <dgm:spPr>
        <a:solidFill>
          <a:schemeClr val="accent3">
            <a:lumMod val="75000"/>
          </a:schemeClr>
        </a:solidFill>
        <a:ln>
          <a:noFill/>
        </a:ln>
        <a:effectLst>
          <a:outerShdw blurRad="57150" dist="19050" dir="5400000" algn="ctr" rotWithShape="0">
            <a:srgbClr val="000000">
              <a:alpha val="63000"/>
            </a:srgbClr>
          </a:outerShdw>
        </a:effectLst>
      </dgm:spPr>
      <dgm:t>
        <a:bodyPr spcFirstLastPara="0" vert="horz" wrap="square" lIns="76200" tIns="38100" rIns="762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latin typeface="Aptos" panose="02110004020202020204"/>
              <a:ea typeface="+mn-ea"/>
              <a:cs typeface="+mn-cs"/>
            </a:rPr>
            <a:t>Mt. 13:28a</a:t>
          </a:r>
        </a:p>
      </dgm:t>
    </dgm:pt>
    <dgm:pt modelId="{221FDDBD-6364-4BB6-AA0A-F0BA6E6DB794}" type="parTrans" cxnId="{24B9D2BB-8BEE-40AA-8E44-15FEAB9EF2E3}">
      <dgm:prSet/>
      <dgm:spPr/>
      <dgm:t>
        <a:bodyPr/>
        <a:lstStyle/>
        <a:p>
          <a:endParaRPr lang="es-ES" sz="2000"/>
        </a:p>
      </dgm:t>
    </dgm:pt>
    <dgm:pt modelId="{4ECAC04E-AD27-40D6-B4A9-B94AA3535762}" type="sibTrans" cxnId="{24B9D2BB-8BEE-40AA-8E44-15FEAB9EF2E3}">
      <dgm:prSet/>
      <dgm:spPr/>
      <dgm:t>
        <a:bodyPr/>
        <a:lstStyle/>
        <a:p>
          <a:endParaRPr lang="es-ES" sz="2000"/>
        </a:p>
      </dgm:t>
    </dgm:pt>
    <dgm:pt modelId="{9FE31E9B-CC29-454B-91D0-AC690C070B1A}">
      <dgm:prSet custT="1"/>
      <dgm:spPr>
        <a:solidFill>
          <a:srgbClr val="FFC000">
            <a:lumMod val="75000"/>
          </a:srgbClr>
        </a:solidFill>
        <a:ln>
          <a:noFill/>
        </a:ln>
        <a:effectLst>
          <a:outerShdw blurRad="57150" dist="19050" dir="5400000" algn="ctr" rotWithShape="0">
            <a:srgbClr val="000000">
              <a:alpha val="63000"/>
            </a:srgbClr>
          </a:outerShdw>
        </a:effectLst>
      </dgm:spPr>
      <dgm:t>
        <a:bodyPr spcFirstLastPara="0" vert="horz" wrap="square" lIns="76200" tIns="38100" rIns="76200" bIns="38100" numCol="1" spcCol="1270" anchor="ctr" anchorCtr="0"/>
        <a:lstStyle/>
        <a:p>
          <a:r>
            <a:rPr lang="es-ES" sz="2000" b="1" dirty="0"/>
            <a:t>Mt. 13:28b</a:t>
          </a:r>
          <a:endParaRPr lang="es-ES" sz="2000" dirty="0"/>
        </a:p>
      </dgm:t>
    </dgm:pt>
    <dgm:pt modelId="{9676BFE2-B7B6-428F-AE79-298D6E1980B7}" type="parTrans" cxnId="{1C842A53-1A8C-42A0-94CE-1940E4FF799B}">
      <dgm:prSet/>
      <dgm:spPr/>
      <dgm:t>
        <a:bodyPr/>
        <a:lstStyle/>
        <a:p>
          <a:endParaRPr lang="es-ES" sz="2000"/>
        </a:p>
      </dgm:t>
    </dgm:pt>
    <dgm:pt modelId="{D6F991CD-6C3B-4AA9-9615-07EE749502E2}" type="sibTrans" cxnId="{1C842A53-1A8C-42A0-94CE-1940E4FF799B}">
      <dgm:prSet/>
      <dgm:spPr/>
      <dgm:t>
        <a:bodyPr/>
        <a:lstStyle/>
        <a:p>
          <a:endParaRPr lang="es-ES" sz="2000"/>
        </a:p>
      </dgm:t>
    </dgm:pt>
    <dgm:pt modelId="{0797F798-D116-46DF-B21C-48C0DC81595E}">
      <dgm:prSet custT="1"/>
      <dgm:spPr>
        <a:solidFill>
          <a:schemeClr val="accent1">
            <a:lumMod val="75000"/>
          </a:schemeClr>
        </a:solidFill>
      </dgm:spPr>
      <dgm:t>
        <a:bodyPr/>
        <a:lstStyle/>
        <a:p>
          <a:r>
            <a:rPr lang="es-ES" sz="2000" b="1" dirty="0"/>
            <a:t>Mt. 13:29</a:t>
          </a:r>
          <a:endParaRPr lang="es-ES" sz="2000" dirty="0"/>
        </a:p>
      </dgm:t>
    </dgm:pt>
    <dgm:pt modelId="{959E4C21-C669-4F5B-9E27-3E806BF450FB}" type="parTrans" cxnId="{8FC064B0-6382-4F4D-AF5D-F411F756176D}">
      <dgm:prSet/>
      <dgm:spPr/>
      <dgm:t>
        <a:bodyPr/>
        <a:lstStyle/>
        <a:p>
          <a:endParaRPr lang="es-ES" sz="2000"/>
        </a:p>
      </dgm:t>
    </dgm:pt>
    <dgm:pt modelId="{B019D675-8759-402F-BB98-BFE27476372D}" type="sibTrans" cxnId="{8FC064B0-6382-4F4D-AF5D-F411F756176D}">
      <dgm:prSet/>
      <dgm:spPr/>
      <dgm:t>
        <a:bodyPr/>
        <a:lstStyle/>
        <a:p>
          <a:endParaRPr lang="es-ES" sz="2000"/>
        </a:p>
      </dgm:t>
    </dgm:pt>
    <dgm:pt modelId="{3C293643-C5D9-45D9-B35B-AA4B89FAA684}">
      <dgm:prSet custT="1"/>
      <dgm:spPr>
        <a:solidFill>
          <a:schemeClr val="accent6">
            <a:lumMod val="75000"/>
          </a:schemeClr>
        </a:solidFill>
      </dgm:spPr>
      <dgm:t>
        <a:bodyPr/>
        <a:lstStyle/>
        <a:p>
          <a:r>
            <a:rPr lang="es-ES" sz="2000" b="1" dirty="0"/>
            <a:t>Mt. 13:30a</a:t>
          </a:r>
          <a:endParaRPr lang="es-ES" sz="2000" dirty="0"/>
        </a:p>
      </dgm:t>
    </dgm:pt>
    <dgm:pt modelId="{F032F116-CF1A-4C5D-8286-E924C26BB05B}" type="parTrans" cxnId="{D49F6C9A-FC11-46A8-8FA7-0CCF3F218901}">
      <dgm:prSet/>
      <dgm:spPr/>
      <dgm:t>
        <a:bodyPr/>
        <a:lstStyle/>
        <a:p>
          <a:endParaRPr lang="es-ES" sz="2000"/>
        </a:p>
      </dgm:t>
    </dgm:pt>
    <dgm:pt modelId="{CBF050BD-2A56-43E1-9C02-624466B7AFEB}" type="sibTrans" cxnId="{D49F6C9A-FC11-46A8-8FA7-0CCF3F218901}">
      <dgm:prSet/>
      <dgm:spPr/>
      <dgm:t>
        <a:bodyPr/>
        <a:lstStyle/>
        <a:p>
          <a:endParaRPr lang="es-ES" sz="2000"/>
        </a:p>
      </dgm:t>
    </dgm:pt>
    <dgm:pt modelId="{640D3FDC-A7A4-44B2-9B5A-4EAF3BBC9064}">
      <dgm:prSet custT="1"/>
      <dgm:spPr>
        <a:solidFill>
          <a:schemeClr val="bg2">
            <a:lumMod val="75000"/>
          </a:schemeClr>
        </a:solidFill>
      </dgm:spPr>
      <dgm:t>
        <a:bodyPr/>
        <a:lstStyle/>
        <a:p>
          <a:r>
            <a:rPr lang="es-ES" sz="2000" b="1" dirty="0"/>
            <a:t>Mt. 13:30b</a:t>
          </a:r>
          <a:endParaRPr lang="es-ES" sz="2000" dirty="0"/>
        </a:p>
      </dgm:t>
    </dgm:pt>
    <dgm:pt modelId="{ABF80C65-6A80-439D-A0C6-865C58100F0A}" type="parTrans" cxnId="{D1CCF00F-DF6B-4172-9D4A-B49DFC7D2B65}">
      <dgm:prSet/>
      <dgm:spPr/>
      <dgm:t>
        <a:bodyPr/>
        <a:lstStyle/>
        <a:p>
          <a:endParaRPr lang="es-ES" sz="2000"/>
        </a:p>
      </dgm:t>
    </dgm:pt>
    <dgm:pt modelId="{02850794-B7F7-4A38-A2D5-B953AE2AB387}" type="sibTrans" cxnId="{D1CCF00F-DF6B-4172-9D4A-B49DFC7D2B65}">
      <dgm:prSet/>
      <dgm:spPr/>
      <dgm:t>
        <a:bodyPr/>
        <a:lstStyle/>
        <a:p>
          <a:endParaRPr lang="es-ES" sz="2000"/>
        </a:p>
      </dgm:t>
    </dgm:pt>
    <dgm:pt modelId="{D4D2DEAC-043E-4097-9FDC-EC8935B362ED}">
      <dgm:prSet custT="1"/>
      <dgm:spPr>
        <a:solidFill>
          <a:schemeClr val="accent2">
            <a:tint val="40000"/>
            <a:hueOff val="0"/>
            <a:satOff val="0"/>
            <a:lumOff val="0"/>
          </a:schemeClr>
        </a:solidFill>
        <a:ln>
          <a:solidFill>
            <a:schemeClr val="tx1"/>
          </a:solidFill>
        </a:ln>
      </dgm:spPr>
      <dgm:t>
        <a:bodyPr lIns="144000" rIns="72000"/>
        <a:lstStyle/>
        <a:p>
          <a:pPr marL="0" indent="0">
            <a:buNone/>
          </a:pPr>
          <a:r>
            <a:rPr lang="es-ES" sz="2000" b="1" dirty="0"/>
            <a:t>Dios creó todo perfecto, pero alguien plantó la semilla del mal</a:t>
          </a:r>
          <a:endParaRPr lang="es-ES" sz="2000" dirty="0"/>
        </a:p>
      </dgm:t>
    </dgm:pt>
    <dgm:pt modelId="{733A2CF2-1AE7-4798-B6CE-2634B7565988}" type="parTrans" cxnId="{3CAA8655-50F2-4348-AA3A-7B38ABCA28F9}">
      <dgm:prSet/>
      <dgm:spPr/>
      <dgm:t>
        <a:bodyPr/>
        <a:lstStyle/>
        <a:p>
          <a:endParaRPr lang="es-ES" sz="2000"/>
        </a:p>
      </dgm:t>
    </dgm:pt>
    <dgm:pt modelId="{0D109526-D099-4175-BE00-C7A325770944}" type="sibTrans" cxnId="{3CAA8655-50F2-4348-AA3A-7B38ABCA28F9}">
      <dgm:prSet/>
      <dgm:spPr/>
      <dgm:t>
        <a:bodyPr/>
        <a:lstStyle/>
        <a:p>
          <a:endParaRPr lang="es-ES" sz="2000"/>
        </a:p>
      </dgm:t>
    </dgm:pt>
    <dgm:pt modelId="{CD41FD87-732E-4683-988C-ED825B72CE44}">
      <dgm:prSet custT="1"/>
      <dgm:spPr>
        <a:solidFill>
          <a:srgbClr val="0033CC">
            <a:tint val="40000"/>
            <a:hueOff val="0"/>
            <a:satOff val="0"/>
            <a:lumOff val="0"/>
          </a:srgbClr>
        </a:solidFill>
        <a:ln w="12700" cap="flat" cmpd="sng" algn="ctr">
          <a:solidFill>
            <a:prstClr val="black"/>
          </a:solidFill>
          <a:prstDash val="solid"/>
          <a:miter lim="800000"/>
        </a:ln>
        <a:effectLst/>
      </dgm:spPr>
      <dgm:t>
        <a:bodyPr spcFirstLastPara="0" vert="horz" wrap="square" lIns="144000" tIns="123825" rIns="72000" bIns="123825" numCol="1" spcCol="1270" anchor="ctr" anchorCtr="0"/>
        <a:lstStyle/>
        <a:p>
          <a:pPr marL="0" lvl="1" indent="0" algn="l" defTabSz="889000">
            <a:lnSpc>
              <a:spcPct val="90000"/>
            </a:lnSpc>
            <a:spcBef>
              <a:spcPct val="0"/>
            </a:spcBef>
            <a:spcAft>
              <a:spcPct val="15000"/>
            </a:spcAft>
            <a:buNone/>
          </a:pPr>
          <a:r>
            <a:rPr lang="es-ES" sz="2000" b="1" kern="1200" dirty="0">
              <a:solidFill>
                <a:prstClr val="black">
                  <a:hueOff val="0"/>
                  <a:satOff val="0"/>
                  <a:lumOff val="0"/>
                  <a:alphaOff val="0"/>
                </a:prstClr>
              </a:solidFill>
              <a:latin typeface="Aptos" panose="02110004020202020204"/>
              <a:ea typeface="+mn-ea"/>
              <a:cs typeface="+mn-cs"/>
            </a:rPr>
            <a:t>El único responsable del mal es aquel que lo plantó</a:t>
          </a:r>
        </a:p>
      </dgm:t>
    </dgm:pt>
    <dgm:pt modelId="{5BF6FEAD-518E-41C7-AD13-4B456C7E37C8}" type="parTrans" cxnId="{3771DD59-B352-4EBB-81D0-12979824B59E}">
      <dgm:prSet/>
      <dgm:spPr/>
      <dgm:t>
        <a:bodyPr/>
        <a:lstStyle/>
        <a:p>
          <a:endParaRPr lang="es-ES" sz="2000"/>
        </a:p>
      </dgm:t>
    </dgm:pt>
    <dgm:pt modelId="{7B2C8B1A-8001-4AEB-A057-74EF07009CA6}" type="sibTrans" cxnId="{3771DD59-B352-4EBB-81D0-12979824B59E}">
      <dgm:prSet/>
      <dgm:spPr/>
      <dgm:t>
        <a:bodyPr/>
        <a:lstStyle/>
        <a:p>
          <a:endParaRPr lang="es-ES" sz="2000"/>
        </a:p>
      </dgm:t>
    </dgm:pt>
    <dgm:pt modelId="{8BBF4BA3-8C7D-4BD5-98F4-C890BCB964D5}">
      <dgm:prSet custT="1"/>
      <dgm:spPr>
        <a:solidFill>
          <a:srgbClr val="FF3300">
            <a:tint val="40000"/>
            <a:hueOff val="0"/>
            <a:satOff val="0"/>
            <a:lumOff val="0"/>
          </a:srgbClr>
        </a:solidFill>
        <a:ln w="12700" cap="flat" cmpd="sng" algn="ctr">
          <a:solidFill>
            <a:prstClr val="black"/>
          </a:solidFill>
          <a:prstDash val="solid"/>
          <a:miter lim="800000"/>
        </a:ln>
        <a:effectLst/>
      </dgm:spPr>
      <dgm:t>
        <a:bodyPr spcFirstLastPara="0" vert="horz" wrap="square" lIns="144000" tIns="123825" rIns="72000" bIns="123825" numCol="1" spcCol="1270" anchor="ctr" anchorCtr="0"/>
        <a:lstStyle/>
        <a:p>
          <a:pPr marL="0" indent="0">
            <a:buNone/>
          </a:pPr>
          <a:r>
            <a:rPr lang="es-ES" sz="2000" b="1" dirty="0"/>
            <a:t>El autor del mal es identificado como “un enemigo” de Dios, Satanás</a:t>
          </a:r>
          <a:endParaRPr lang="es-ES" sz="2000" dirty="0"/>
        </a:p>
      </dgm:t>
    </dgm:pt>
    <dgm:pt modelId="{2CD621C0-1CB4-478E-A118-188F3DA8EC57}" type="parTrans" cxnId="{0A440BB4-659F-4DCE-ADB3-ECA6E8951548}">
      <dgm:prSet/>
      <dgm:spPr/>
      <dgm:t>
        <a:bodyPr/>
        <a:lstStyle/>
        <a:p>
          <a:endParaRPr lang="es-ES" sz="2000"/>
        </a:p>
      </dgm:t>
    </dgm:pt>
    <dgm:pt modelId="{018D3F74-15C5-4165-B614-E6494B5B0E45}" type="sibTrans" cxnId="{0A440BB4-659F-4DCE-ADB3-ECA6E8951548}">
      <dgm:prSet/>
      <dgm:spPr/>
      <dgm:t>
        <a:bodyPr/>
        <a:lstStyle/>
        <a:p>
          <a:endParaRPr lang="es-ES" sz="2000"/>
        </a:p>
      </dgm:t>
    </dgm:pt>
    <dgm:pt modelId="{94BB9B64-3009-48A4-97C2-921643F5A50E}">
      <dgm:prSet custT="1"/>
      <dgm:spPr>
        <a:solidFill>
          <a:srgbClr val="FFC000">
            <a:tint val="40000"/>
            <a:hueOff val="0"/>
            <a:satOff val="0"/>
            <a:lumOff val="0"/>
          </a:srgbClr>
        </a:solidFill>
        <a:ln w="12700" cap="flat" cmpd="sng" algn="ctr">
          <a:solidFill>
            <a:prstClr val="black"/>
          </a:solidFill>
          <a:prstDash val="solid"/>
          <a:miter lim="800000"/>
        </a:ln>
        <a:effectLst/>
      </dgm:spPr>
      <dgm:t>
        <a:bodyPr spcFirstLastPara="0" vert="horz" wrap="square" lIns="144000" tIns="123825" rIns="72000" bIns="123825" numCol="1" spcCol="1270" anchor="ctr" anchorCtr="0"/>
        <a:lstStyle/>
        <a:p>
          <a:pPr marL="0" indent="0">
            <a:buNone/>
          </a:pPr>
          <a:r>
            <a:rPr lang="es-ES" sz="2000" b="1" dirty="0"/>
            <a:t>Los ángeles, no comprendiendo la naturaleza del mal, querían erradicarlo</a:t>
          </a:r>
          <a:endParaRPr lang="es-ES" sz="2000" dirty="0"/>
        </a:p>
      </dgm:t>
    </dgm:pt>
    <dgm:pt modelId="{AB1AA36C-CF74-4D8A-AAAB-B679CAFCD9A1}" type="parTrans" cxnId="{64FCAE55-27C8-49FE-82EA-6D7B3837932E}">
      <dgm:prSet/>
      <dgm:spPr/>
      <dgm:t>
        <a:bodyPr/>
        <a:lstStyle/>
        <a:p>
          <a:endParaRPr lang="es-ES" sz="2000"/>
        </a:p>
      </dgm:t>
    </dgm:pt>
    <dgm:pt modelId="{35CA8026-002D-46DE-9BFE-50F3AFD262B6}" type="sibTrans" cxnId="{64FCAE55-27C8-49FE-82EA-6D7B3837932E}">
      <dgm:prSet/>
      <dgm:spPr/>
      <dgm:t>
        <a:bodyPr/>
        <a:lstStyle/>
        <a:p>
          <a:endParaRPr lang="es-ES" sz="2000"/>
        </a:p>
      </dgm:t>
    </dgm:pt>
    <dgm:pt modelId="{DB02BA18-80E9-4983-AC29-349345B4C5E9}">
      <dgm:prSet custT="1"/>
      <dgm:spPr>
        <a:solidFill>
          <a:schemeClr val="accent1">
            <a:lumMod val="20000"/>
            <a:lumOff val="80000"/>
          </a:schemeClr>
        </a:solidFill>
        <a:ln>
          <a:solidFill>
            <a:schemeClr val="tx1"/>
          </a:solidFill>
        </a:ln>
      </dgm:spPr>
      <dgm:t>
        <a:bodyPr lIns="144000" rIns="72000"/>
        <a:lstStyle/>
        <a:p>
          <a:pPr marL="0" indent="0">
            <a:buNone/>
          </a:pPr>
          <a:r>
            <a:rPr lang="es-ES" sz="2000" b="1" dirty="0"/>
            <a:t>Dios no quiere acabar con el mal antes de que sea plenamente comprendido</a:t>
          </a:r>
          <a:endParaRPr lang="es-ES" sz="2000" dirty="0"/>
        </a:p>
      </dgm:t>
    </dgm:pt>
    <dgm:pt modelId="{7B8F204C-B6C7-492C-94FC-E5230B32AC32}" type="parTrans" cxnId="{602167DD-5446-4336-9DD0-2D0CF4906C87}">
      <dgm:prSet/>
      <dgm:spPr/>
      <dgm:t>
        <a:bodyPr/>
        <a:lstStyle/>
        <a:p>
          <a:endParaRPr lang="es-ES" sz="2000"/>
        </a:p>
      </dgm:t>
    </dgm:pt>
    <dgm:pt modelId="{4B398400-71D3-4F0C-81DC-2098332C0850}" type="sibTrans" cxnId="{602167DD-5446-4336-9DD0-2D0CF4906C87}">
      <dgm:prSet/>
      <dgm:spPr/>
      <dgm:t>
        <a:bodyPr/>
        <a:lstStyle/>
        <a:p>
          <a:endParaRPr lang="es-ES" sz="2000"/>
        </a:p>
      </dgm:t>
    </dgm:pt>
    <dgm:pt modelId="{F0F4DE0C-4712-440C-9431-A7B9230ECEC0}">
      <dgm:prSet custT="1"/>
      <dgm:spPr>
        <a:solidFill>
          <a:schemeClr val="accent6">
            <a:lumMod val="20000"/>
            <a:lumOff val="80000"/>
          </a:schemeClr>
        </a:solidFill>
        <a:ln>
          <a:solidFill>
            <a:schemeClr val="tx1"/>
          </a:solidFill>
        </a:ln>
      </dgm:spPr>
      <dgm:t>
        <a:bodyPr lIns="144000" rIns="72000"/>
        <a:lstStyle/>
        <a:p>
          <a:pPr marL="0" indent="0">
            <a:buNone/>
          </a:pPr>
          <a:r>
            <a:rPr lang="es-ES" sz="2000" b="1" dirty="0"/>
            <a:t>Dios deja que el mal se desarrolla para que no quede ninguna duda entre Sus hijos</a:t>
          </a:r>
          <a:endParaRPr lang="es-ES" sz="2000" dirty="0"/>
        </a:p>
      </dgm:t>
    </dgm:pt>
    <dgm:pt modelId="{AE7962FD-8E5C-451D-9128-788605EE1320}" type="parTrans" cxnId="{CAF79162-74C3-4A57-BF3B-1265D18E8BAD}">
      <dgm:prSet/>
      <dgm:spPr/>
      <dgm:t>
        <a:bodyPr/>
        <a:lstStyle/>
        <a:p>
          <a:endParaRPr lang="es-ES" sz="2000"/>
        </a:p>
      </dgm:t>
    </dgm:pt>
    <dgm:pt modelId="{C82D81E0-CC62-419A-B161-83313EB1433B}" type="sibTrans" cxnId="{CAF79162-74C3-4A57-BF3B-1265D18E8BAD}">
      <dgm:prSet/>
      <dgm:spPr/>
      <dgm:t>
        <a:bodyPr/>
        <a:lstStyle/>
        <a:p>
          <a:endParaRPr lang="es-ES" sz="2000"/>
        </a:p>
      </dgm:t>
    </dgm:pt>
    <dgm:pt modelId="{6D466EAA-A18A-4873-BD55-0A01DE0A6A5C}">
      <dgm:prSet custT="1"/>
      <dgm:spPr>
        <a:solidFill>
          <a:schemeClr val="bg2">
            <a:lumMod val="20000"/>
            <a:lumOff val="80000"/>
          </a:schemeClr>
        </a:solidFill>
        <a:ln>
          <a:solidFill>
            <a:schemeClr val="tx1"/>
          </a:solidFill>
        </a:ln>
      </dgm:spPr>
      <dgm:t>
        <a:bodyPr lIns="144000" rIns="72000"/>
        <a:lstStyle/>
        <a:p>
          <a:pPr marL="0" indent="0">
            <a:buNone/>
          </a:pPr>
          <a:r>
            <a:rPr lang="es-ES" sz="2000" b="1" dirty="0"/>
            <a:t>Finalmente, llegará el momento de erradicar el mal; a su autor; y a todo aquel que se aferre a él</a:t>
          </a:r>
          <a:endParaRPr lang="es-ES" sz="2000" dirty="0"/>
        </a:p>
      </dgm:t>
    </dgm:pt>
    <dgm:pt modelId="{90F376F9-B456-4B01-A95B-1C82E9D0B3AC}" type="parTrans" cxnId="{CE8E8C9D-64CF-429A-AF12-292D2ACBD8DB}">
      <dgm:prSet/>
      <dgm:spPr/>
      <dgm:t>
        <a:bodyPr/>
        <a:lstStyle/>
        <a:p>
          <a:endParaRPr lang="es-ES" sz="2000"/>
        </a:p>
      </dgm:t>
    </dgm:pt>
    <dgm:pt modelId="{EDE98025-7676-4FCA-A0E1-A2C016FF7AE8}" type="sibTrans" cxnId="{CE8E8C9D-64CF-429A-AF12-292D2ACBD8DB}">
      <dgm:prSet/>
      <dgm:spPr/>
      <dgm:t>
        <a:bodyPr/>
        <a:lstStyle/>
        <a:p>
          <a:endParaRPr lang="es-ES" sz="2000"/>
        </a:p>
      </dgm:t>
    </dgm:pt>
    <dgm:pt modelId="{C7EB879A-C11E-4CF4-8066-076973559FB4}" type="pres">
      <dgm:prSet presAssocID="{3E969759-101D-47C4-B77A-D0AB77135BEE}" presName="Name0" presStyleCnt="0">
        <dgm:presLayoutVars>
          <dgm:dir/>
          <dgm:animLvl val="lvl"/>
          <dgm:resizeHandles val="exact"/>
        </dgm:presLayoutVars>
      </dgm:prSet>
      <dgm:spPr/>
    </dgm:pt>
    <dgm:pt modelId="{F2446DA6-9088-42FB-9BCB-527FE5F58A61}" type="pres">
      <dgm:prSet presAssocID="{B5472DD4-EF3D-4518-B7BF-3939B76289C6}" presName="linNode" presStyleCnt="0"/>
      <dgm:spPr/>
    </dgm:pt>
    <dgm:pt modelId="{923F2892-4055-43D3-99CF-7D344D5EBF1A}" type="pres">
      <dgm:prSet presAssocID="{B5472DD4-EF3D-4518-B7BF-3939B76289C6}" presName="parentText" presStyleLbl="node1" presStyleIdx="0" presStyleCnt="7" custScaleX="53035">
        <dgm:presLayoutVars>
          <dgm:chMax val="1"/>
          <dgm:bulletEnabled val="1"/>
        </dgm:presLayoutVars>
      </dgm:prSet>
      <dgm:spPr/>
    </dgm:pt>
    <dgm:pt modelId="{29AC18AF-09B2-449E-9858-5E24D2DDF1E6}" type="pres">
      <dgm:prSet presAssocID="{B5472DD4-EF3D-4518-B7BF-3939B76289C6}" presName="descendantText" presStyleLbl="alignAccFollowNode1" presStyleIdx="0" presStyleCnt="7" custScaleX="132604" custScaleY="119603">
        <dgm:presLayoutVars>
          <dgm:bulletEnabled val="1"/>
        </dgm:presLayoutVars>
      </dgm:prSet>
      <dgm:spPr/>
    </dgm:pt>
    <dgm:pt modelId="{479B138B-2A1B-4B15-A8DB-ABDBAE394B03}" type="pres">
      <dgm:prSet presAssocID="{35A031D8-A05A-499E-902F-E16282BB5184}" presName="sp" presStyleCnt="0"/>
      <dgm:spPr/>
    </dgm:pt>
    <dgm:pt modelId="{8D99CF48-E6E0-486C-8413-913D1DEAC61E}" type="pres">
      <dgm:prSet presAssocID="{EA89A396-C6F1-4755-8F6E-E92EF6347113}" presName="linNode" presStyleCnt="0"/>
      <dgm:spPr/>
    </dgm:pt>
    <dgm:pt modelId="{E9790DE9-EFCD-4D93-9D0C-61B8427A65BA}" type="pres">
      <dgm:prSet presAssocID="{EA89A396-C6F1-4755-8F6E-E92EF6347113}" presName="parentText" presStyleLbl="node1" presStyleIdx="1" presStyleCnt="7" custScaleX="53035">
        <dgm:presLayoutVars>
          <dgm:chMax val="1"/>
          <dgm:bulletEnabled val="1"/>
        </dgm:presLayoutVars>
      </dgm:prSet>
      <dgm:spPr>
        <a:xfrm>
          <a:off x="8" y="633317"/>
          <a:ext cx="1443616" cy="602801"/>
        </a:xfrm>
        <a:prstGeom prst="roundRect">
          <a:avLst/>
        </a:prstGeom>
      </dgm:spPr>
    </dgm:pt>
    <dgm:pt modelId="{6ED97252-2B9A-482E-92E5-363BADFFDBD9}" type="pres">
      <dgm:prSet presAssocID="{EA89A396-C6F1-4755-8F6E-E92EF6347113}" presName="descendantText" presStyleLbl="alignAccFollowNode1" presStyleIdx="1" presStyleCnt="7" custScaleX="132604" custScaleY="119603">
        <dgm:presLayoutVars>
          <dgm:bulletEnabled val="1"/>
        </dgm:presLayoutVars>
      </dgm:prSet>
      <dgm:spPr>
        <a:xfrm rot="5400000">
          <a:off x="4363674" y="-2273718"/>
          <a:ext cx="576775" cy="6416873"/>
        </a:xfrm>
        <a:prstGeom prst="round2SameRect">
          <a:avLst/>
        </a:prstGeom>
      </dgm:spPr>
    </dgm:pt>
    <dgm:pt modelId="{16D239D7-6D0B-4979-BB81-0A2F61197229}" type="pres">
      <dgm:prSet presAssocID="{11BA7186-984D-46AA-8420-831150377EAC}" presName="sp" presStyleCnt="0"/>
      <dgm:spPr/>
    </dgm:pt>
    <dgm:pt modelId="{288898E4-C072-4698-8A1B-7324A67D3EEF}" type="pres">
      <dgm:prSet presAssocID="{FAC29725-16C5-47AB-8B4D-3F9A5FD5022E}" presName="linNode" presStyleCnt="0"/>
      <dgm:spPr/>
    </dgm:pt>
    <dgm:pt modelId="{0578E9E0-C5E1-4DB2-B727-1752D3B8165F}" type="pres">
      <dgm:prSet presAssocID="{FAC29725-16C5-47AB-8B4D-3F9A5FD5022E}" presName="parentText" presStyleLbl="node1" presStyleIdx="2" presStyleCnt="7" custScaleX="53035">
        <dgm:presLayoutVars>
          <dgm:chMax val="1"/>
          <dgm:bulletEnabled val="1"/>
        </dgm:presLayoutVars>
      </dgm:prSet>
      <dgm:spPr>
        <a:xfrm>
          <a:off x="8" y="1266259"/>
          <a:ext cx="1443616" cy="602801"/>
        </a:xfrm>
        <a:prstGeom prst="roundRect">
          <a:avLst/>
        </a:prstGeom>
      </dgm:spPr>
    </dgm:pt>
    <dgm:pt modelId="{0C87A45E-814F-47B2-A8CB-9E1F10E79381}" type="pres">
      <dgm:prSet presAssocID="{FAC29725-16C5-47AB-8B4D-3F9A5FD5022E}" presName="descendantText" presStyleLbl="alignAccFollowNode1" presStyleIdx="2" presStyleCnt="7" custScaleX="132604" custScaleY="119603">
        <dgm:presLayoutVars>
          <dgm:bulletEnabled val="1"/>
        </dgm:presLayoutVars>
      </dgm:prSet>
      <dgm:spPr>
        <a:xfrm rot="5400000">
          <a:off x="4363674" y="-1640776"/>
          <a:ext cx="576775" cy="6416873"/>
        </a:xfrm>
        <a:prstGeom prst="round2SameRect">
          <a:avLst/>
        </a:prstGeom>
      </dgm:spPr>
    </dgm:pt>
    <dgm:pt modelId="{C77BFB19-6996-49FE-88D9-886B0332CA86}" type="pres">
      <dgm:prSet presAssocID="{4ECAC04E-AD27-40D6-B4A9-B94AA3535762}" presName="sp" presStyleCnt="0"/>
      <dgm:spPr/>
    </dgm:pt>
    <dgm:pt modelId="{458826BF-0240-4425-ACF2-D6CDBF659484}" type="pres">
      <dgm:prSet presAssocID="{9FE31E9B-CC29-454B-91D0-AC690C070B1A}" presName="linNode" presStyleCnt="0"/>
      <dgm:spPr/>
    </dgm:pt>
    <dgm:pt modelId="{3A9B7D64-7E0F-46B2-BAF3-11CB22130AD8}" type="pres">
      <dgm:prSet presAssocID="{9FE31E9B-CC29-454B-91D0-AC690C070B1A}" presName="parentText" presStyleLbl="node1" presStyleIdx="3" presStyleCnt="7" custScaleX="53035">
        <dgm:presLayoutVars>
          <dgm:chMax val="1"/>
          <dgm:bulletEnabled val="1"/>
        </dgm:presLayoutVars>
      </dgm:prSet>
      <dgm:spPr>
        <a:xfrm>
          <a:off x="8" y="1899201"/>
          <a:ext cx="1443616" cy="602801"/>
        </a:xfrm>
        <a:prstGeom prst="roundRect">
          <a:avLst/>
        </a:prstGeom>
      </dgm:spPr>
    </dgm:pt>
    <dgm:pt modelId="{B8644826-4423-496C-A530-7125674B018D}" type="pres">
      <dgm:prSet presAssocID="{9FE31E9B-CC29-454B-91D0-AC690C070B1A}" presName="descendantText" presStyleLbl="alignAccFollowNode1" presStyleIdx="3" presStyleCnt="7" custScaleX="132604" custScaleY="119603">
        <dgm:presLayoutVars>
          <dgm:bulletEnabled val="1"/>
        </dgm:presLayoutVars>
      </dgm:prSet>
      <dgm:spPr>
        <a:xfrm rot="5400000">
          <a:off x="4363674" y="-1007834"/>
          <a:ext cx="576775" cy="6416873"/>
        </a:xfrm>
        <a:prstGeom prst="round2SameRect">
          <a:avLst/>
        </a:prstGeom>
      </dgm:spPr>
    </dgm:pt>
    <dgm:pt modelId="{EE1E9587-8DC2-4E45-9514-DCDD425C85C3}" type="pres">
      <dgm:prSet presAssocID="{D6F991CD-6C3B-4AA9-9615-07EE749502E2}" presName="sp" presStyleCnt="0"/>
      <dgm:spPr/>
    </dgm:pt>
    <dgm:pt modelId="{B0C40067-69B7-445B-83C5-B78AA62C617E}" type="pres">
      <dgm:prSet presAssocID="{0797F798-D116-46DF-B21C-48C0DC81595E}" presName="linNode" presStyleCnt="0"/>
      <dgm:spPr/>
    </dgm:pt>
    <dgm:pt modelId="{2781EF62-AF41-4555-AF7F-D44E594D45B4}" type="pres">
      <dgm:prSet presAssocID="{0797F798-D116-46DF-B21C-48C0DC81595E}" presName="parentText" presStyleLbl="node1" presStyleIdx="4" presStyleCnt="7" custScaleX="53035">
        <dgm:presLayoutVars>
          <dgm:chMax val="1"/>
          <dgm:bulletEnabled val="1"/>
        </dgm:presLayoutVars>
      </dgm:prSet>
      <dgm:spPr/>
    </dgm:pt>
    <dgm:pt modelId="{3BE3AD3A-A678-4BA0-AB1B-BAF261E9ACAF}" type="pres">
      <dgm:prSet presAssocID="{0797F798-D116-46DF-B21C-48C0DC81595E}" presName="descendantText" presStyleLbl="alignAccFollowNode1" presStyleIdx="4" presStyleCnt="7" custScaleX="132604" custScaleY="119603">
        <dgm:presLayoutVars>
          <dgm:bulletEnabled val="1"/>
        </dgm:presLayoutVars>
      </dgm:prSet>
      <dgm:spPr/>
    </dgm:pt>
    <dgm:pt modelId="{74DE68C7-6350-41F8-A6C6-4B88E11F47BC}" type="pres">
      <dgm:prSet presAssocID="{B019D675-8759-402F-BB98-BFE27476372D}" presName="sp" presStyleCnt="0"/>
      <dgm:spPr/>
    </dgm:pt>
    <dgm:pt modelId="{2264D152-4019-4675-A494-DB65E82A03C0}" type="pres">
      <dgm:prSet presAssocID="{3C293643-C5D9-45D9-B35B-AA4B89FAA684}" presName="linNode" presStyleCnt="0"/>
      <dgm:spPr/>
    </dgm:pt>
    <dgm:pt modelId="{AAC1A7C2-9921-413D-A370-195F7F45D3F0}" type="pres">
      <dgm:prSet presAssocID="{3C293643-C5D9-45D9-B35B-AA4B89FAA684}" presName="parentText" presStyleLbl="node1" presStyleIdx="5" presStyleCnt="7" custScaleX="53035">
        <dgm:presLayoutVars>
          <dgm:chMax val="1"/>
          <dgm:bulletEnabled val="1"/>
        </dgm:presLayoutVars>
      </dgm:prSet>
      <dgm:spPr/>
    </dgm:pt>
    <dgm:pt modelId="{2FECCA49-FE5E-488B-A0D0-7CD0F3844F44}" type="pres">
      <dgm:prSet presAssocID="{3C293643-C5D9-45D9-B35B-AA4B89FAA684}" presName="descendantText" presStyleLbl="alignAccFollowNode1" presStyleIdx="5" presStyleCnt="7" custScaleX="132604" custScaleY="119603">
        <dgm:presLayoutVars>
          <dgm:bulletEnabled val="1"/>
        </dgm:presLayoutVars>
      </dgm:prSet>
      <dgm:spPr/>
    </dgm:pt>
    <dgm:pt modelId="{F149512C-FEAE-469A-9D17-82744E13F11C}" type="pres">
      <dgm:prSet presAssocID="{CBF050BD-2A56-43E1-9C02-624466B7AFEB}" presName="sp" presStyleCnt="0"/>
      <dgm:spPr/>
    </dgm:pt>
    <dgm:pt modelId="{C6A867DC-3B9D-494B-95D6-FFC7D26CF63C}" type="pres">
      <dgm:prSet presAssocID="{640D3FDC-A7A4-44B2-9B5A-4EAF3BBC9064}" presName="linNode" presStyleCnt="0"/>
      <dgm:spPr/>
    </dgm:pt>
    <dgm:pt modelId="{1F7B57FF-680A-4963-BA06-F6FC75BFBE86}" type="pres">
      <dgm:prSet presAssocID="{640D3FDC-A7A4-44B2-9B5A-4EAF3BBC9064}" presName="parentText" presStyleLbl="node1" presStyleIdx="6" presStyleCnt="7" custScaleX="53035">
        <dgm:presLayoutVars>
          <dgm:chMax val="1"/>
          <dgm:bulletEnabled val="1"/>
        </dgm:presLayoutVars>
      </dgm:prSet>
      <dgm:spPr/>
    </dgm:pt>
    <dgm:pt modelId="{3CE9431C-7004-4B95-9B3B-14A80F0679F3}" type="pres">
      <dgm:prSet presAssocID="{640D3FDC-A7A4-44B2-9B5A-4EAF3BBC9064}" presName="descendantText" presStyleLbl="alignAccFollowNode1" presStyleIdx="6" presStyleCnt="7" custScaleX="132604" custScaleY="119603">
        <dgm:presLayoutVars>
          <dgm:bulletEnabled val="1"/>
        </dgm:presLayoutVars>
      </dgm:prSet>
      <dgm:spPr/>
    </dgm:pt>
  </dgm:ptLst>
  <dgm:cxnLst>
    <dgm:cxn modelId="{D1CCF00F-DF6B-4172-9D4A-B49DFC7D2B65}" srcId="{3E969759-101D-47C4-B77A-D0AB77135BEE}" destId="{640D3FDC-A7A4-44B2-9B5A-4EAF3BBC9064}" srcOrd="6" destOrd="0" parTransId="{ABF80C65-6A80-439D-A0C6-865C58100F0A}" sibTransId="{02850794-B7F7-4A38-A2D5-B953AE2AB387}"/>
    <dgm:cxn modelId="{CD43D011-3DD1-48AF-BAD0-611D11228CDF}" type="presOf" srcId="{EA89A396-C6F1-4755-8F6E-E92EF6347113}" destId="{E9790DE9-EFCD-4D93-9D0C-61B8427A65BA}" srcOrd="0" destOrd="0" presId="urn:microsoft.com/office/officeart/2005/8/layout/vList5"/>
    <dgm:cxn modelId="{B56C2D1D-0118-4FD7-AB1C-1D6627061BF2}" srcId="{3E969759-101D-47C4-B77A-D0AB77135BEE}" destId="{EA89A396-C6F1-4755-8F6E-E92EF6347113}" srcOrd="1" destOrd="0" parTransId="{A046992C-2A54-4C77-A189-2D663038202E}" sibTransId="{11BA7186-984D-46AA-8420-831150377EAC}"/>
    <dgm:cxn modelId="{37EDB92C-5B15-4723-80F6-16F5D4413F6C}" type="presOf" srcId="{F0F4DE0C-4712-440C-9431-A7B9230ECEC0}" destId="{2FECCA49-FE5E-488B-A0D0-7CD0F3844F44}" srcOrd="0" destOrd="0" presId="urn:microsoft.com/office/officeart/2005/8/layout/vList5"/>
    <dgm:cxn modelId="{37484233-F131-4DE7-8E52-9BE3EDB17882}" type="presOf" srcId="{94BB9B64-3009-48A4-97C2-921643F5A50E}" destId="{B8644826-4423-496C-A530-7125674B018D}" srcOrd="0" destOrd="0" presId="urn:microsoft.com/office/officeart/2005/8/layout/vList5"/>
    <dgm:cxn modelId="{D87B4839-E2AD-4E55-AB61-4F4CE934D187}" type="presOf" srcId="{640D3FDC-A7A4-44B2-9B5A-4EAF3BBC9064}" destId="{1F7B57FF-680A-4963-BA06-F6FC75BFBE86}" srcOrd="0" destOrd="0" presId="urn:microsoft.com/office/officeart/2005/8/layout/vList5"/>
    <dgm:cxn modelId="{F5A45B3E-851E-4FA2-A97F-6E1C158FA928}" type="presOf" srcId="{B5472DD4-EF3D-4518-B7BF-3939B76289C6}" destId="{923F2892-4055-43D3-99CF-7D344D5EBF1A}" srcOrd="0" destOrd="0" presId="urn:microsoft.com/office/officeart/2005/8/layout/vList5"/>
    <dgm:cxn modelId="{CAF79162-74C3-4A57-BF3B-1265D18E8BAD}" srcId="{3C293643-C5D9-45D9-B35B-AA4B89FAA684}" destId="{F0F4DE0C-4712-440C-9431-A7B9230ECEC0}" srcOrd="0" destOrd="0" parTransId="{AE7962FD-8E5C-451D-9128-788605EE1320}" sibTransId="{C82D81E0-CC62-419A-B161-83313EB1433B}"/>
    <dgm:cxn modelId="{F601C96B-48D2-4E0C-9EE7-CDF471574883}" type="presOf" srcId="{FAC29725-16C5-47AB-8B4D-3F9A5FD5022E}" destId="{0578E9E0-C5E1-4DB2-B727-1752D3B8165F}" srcOrd="0" destOrd="0" presId="urn:microsoft.com/office/officeart/2005/8/layout/vList5"/>
    <dgm:cxn modelId="{FF71C350-FD5F-4C46-8AE0-35FF34E0E989}" type="presOf" srcId="{CD41FD87-732E-4683-988C-ED825B72CE44}" destId="{6ED97252-2B9A-482E-92E5-363BADFFDBD9}" srcOrd="0" destOrd="0" presId="urn:microsoft.com/office/officeart/2005/8/layout/vList5"/>
    <dgm:cxn modelId="{1C842A53-1A8C-42A0-94CE-1940E4FF799B}" srcId="{3E969759-101D-47C4-B77A-D0AB77135BEE}" destId="{9FE31E9B-CC29-454B-91D0-AC690C070B1A}" srcOrd="3" destOrd="0" parTransId="{9676BFE2-B7B6-428F-AE79-298D6E1980B7}" sibTransId="{D6F991CD-6C3B-4AA9-9615-07EE749502E2}"/>
    <dgm:cxn modelId="{3CAA8655-50F2-4348-AA3A-7B38ABCA28F9}" srcId="{B5472DD4-EF3D-4518-B7BF-3939B76289C6}" destId="{D4D2DEAC-043E-4097-9FDC-EC8935B362ED}" srcOrd="0" destOrd="0" parTransId="{733A2CF2-1AE7-4798-B6CE-2634B7565988}" sibTransId="{0D109526-D099-4175-BE00-C7A325770944}"/>
    <dgm:cxn modelId="{64FCAE55-27C8-49FE-82EA-6D7B3837932E}" srcId="{9FE31E9B-CC29-454B-91D0-AC690C070B1A}" destId="{94BB9B64-3009-48A4-97C2-921643F5A50E}" srcOrd="0" destOrd="0" parTransId="{AB1AA36C-CF74-4D8A-AAAB-B679CAFCD9A1}" sibTransId="{35CA8026-002D-46DE-9BFE-50F3AFD262B6}"/>
    <dgm:cxn modelId="{327E1A76-47BD-4C36-A739-501C355740E4}" srcId="{3E969759-101D-47C4-B77A-D0AB77135BEE}" destId="{B5472DD4-EF3D-4518-B7BF-3939B76289C6}" srcOrd="0" destOrd="0" parTransId="{C7AE0EA4-C7C9-4298-86D2-5BA2D1CF597E}" sibTransId="{35A031D8-A05A-499E-902F-E16282BB5184}"/>
    <dgm:cxn modelId="{24407776-D3E7-4DEA-BF39-E2FFD49CE9FC}" type="presOf" srcId="{D4D2DEAC-043E-4097-9FDC-EC8935B362ED}" destId="{29AC18AF-09B2-449E-9858-5E24D2DDF1E6}" srcOrd="0" destOrd="0" presId="urn:microsoft.com/office/officeart/2005/8/layout/vList5"/>
    <dgm:cxn modelId="{3771DD59-B352-4EBB-81D0-12979824B59E}" srcId="{EA89A396-C6F1-4755-8F6E-E92EF6347113}" destId="{CD41FD87-732E-4683-988C-ED825B72CE44}" srcOrd="0" destOrd="0" parTransId="{5BF6FEAD-518E-41C7-AD13-4B456C7E37C8}" sibTransId="{7B2C8B1A-8001-4AEB-A057-74EF07009CA6}"/>
    <dgm:cxn modelId="{08172D94-E739-4BAF-B900-46FAB46AF397}" type="presOf" srcId="{8BBF4BA3-8C7D-4BD5-98F4-C890BCB964D5}" destId="{0C87A45E-814F-47B2-A8CB-9E1F10E79381}" srcOrd="0" destOrd="0" presId="urn:microsoft.com/office/officeart/2005/8/layout/vList5"/>
    <dgm:cxn modelId="{D49F6C9A-FC11-46A8-8FA7-0CCF3F218901}" srcId="{3E969759-101D-47C4-B77A-D0AB77135BEE}" destId="{3C293643-C5D9-45D9-B35B-AA4B89FAA684}" srcOrd="5" destOrd="0" parTransId="{F032F116-CF1A-4C5D-8286-E924C26BB05B}" sibTransId="{CBF050BD-2A56-43E1-9C02-624466B7AFEB}"/>
    <dgm:cxn modelId="{CE8E8C9D-64CF-429A-AF12-292D2ACBD8DB}" srcId="{640D3FDC-A7A4-44B2-9B5A-4EAF3BBC9064}" destId="{6D466EAA-A18A-4873-BD55-0A01DE0A6A5C}" srcOrd="0" destOrd="0" parTransId="{90F376F9-B456-4B01-A95B-1C82E9D0B3AC}" sibTransId="{EDE98025-7676-4FCA-A0E1-A2C016FF7AE8}"/>
    <dgm:cxn modelId="{8FC064B0-6382-4F4D-AF5D-F411F756176D}" srcId="{3E969759-101D-47C4-B77A-D0AB77135BEE}" destId="{0797F798-D116-46DF-B21C-48C0DC81595E}" srcOrd="4" destOrd="0" parTransId="{959E4C21-C669-4F5B-9E27-3E806BF450FB}" sibTransId="{B019D675-8759-402F-BB98-BFE27476372D}"/>
    <dgm:cxn modelId="{63C6F1B0-9EFD-48C0-995C-C762E73C1210}" type="presOf" srcId="{3E969759-101D-47C4-B77A-D0AB77135BEE}" destId="{C7EB879A-C11E-4CF4-8066-076973559FB4}" srcOrd="0" destOrd="0" presId="urn:microsoft.com/office/officeart/2005/8/layout/vList5"/>
    <dgm:cxn modelId="{DCB76DB1-24F2-49AB-B187-85C0E5843A33}" type="presOf" srcId="{DB02BA18-80E9-4983-AC29-349345B4C5E9}" destId="{3BE3AD3A-A678-4BA0-AB1B-BAF261E9ACAF}" srcOrd="0" destOrd="0" presId="urn:microsoft.com/office/officeart/2005/8/layout/vList5"/>
    <dgm:cxn modelId="{0A440BB4-659F-4DCE-ADB3-ECA6E8951548}" srcId="{FAC29725-16C5-47AB-8B4D-3F9A5FD5022E}" destId="{8BBF4BA3-8C7D-4BD5-98F4-C890BCB964D5}" srcOrd="0" destOrd="0" parTransId="{2CD621C0-1CB4-478E-A118-188F3DA8EC57}" sibTransId="{018D3F74-15C5-4165-B614-E6494B5B0E45}"/>
    <dgm:cxn modelId="{24B9D2BB-8BEE-40AA-8E44-15FEAB9EF2E3}" srcId="{3E969759-101D-47C4-B77A-D0AB77135BEE}" destId="{FAC29725-16C5-47AB-8B4D-3F9A5FD5022E}" srcOrd="2" destOrd="0" parTransId="{221FDDBD-6364-4BB6-AA0A-F0BA6E6DB794}" sibTransId="{4ECAC04E-AD27-40D6-B4A9-B94AA3535762}"/>
    <dgm:cxn modelId="{D0A524CC-FAF3-4BEC-8157-E5959B82E050}" type="presOf" srcId="{0797F798-D116-46DF-B21C-48C0DC81595E}" destId="{2781EF62-AF41-4555-AF7F-D44E594D45B4}" srcOrd="0" destOrd="0" presId="urn:microsoft.com/office/officeart/2005/8/layout/vList5"/>
    <dgm:cxn modelId="{602167DD-5446-4336-9DD0-2D0CF4906C87}" srcId="{0797F798-D116-46DF-B21C-48C0DC81595E}" destId="{DB02BA18-80E9-4983-AC29-349345B4C5E9}" srcOrd="0" destOrd="0" parTransId="{7B8F204C-B6C7-492C-94FC-E5230B32AC32}" sibTransId="{4B398400-71D3-4F0C-81DC-2098332C0850}"/>
    <dgm:cxn modelId="{57C39AED-79BF-47F6-9D7B-6168F4F08B4A}" type="presOf" srcId="{9FE31E9B-CC29-454B-91D0-AC690C070B1A}" destId="{3A9B7D64-7E0F-46B2-BAF3-11CB22130AD8}" srcOrd="0" destOrd="0" presId="urn:microsoft.com/office/officeart/2005/8/layout/vList5"/>
    <dgm:cxn modelId="{B7F9D1F6-2C6E-4553-8540-91528A662F7E}" type="presOf" srcId="{3C293643-C5D9-45D9-B35B-AA4B89FAA684}" destId="{AAC1A7C2-9921-413D-A370-195F7F45D3F0}" srcOrd="0" destOrd="0" presId="urn:microsoft.com/office/officeart/2005/8/layout/vList5"/>
    <dgm:cxn modelId="{F3E8ABF9-629C-4095-BDAF-E39F66268F00}" type="presOf" srcId="{6D466EAA-A18A-4873-BD55-0A01DE0A6A5C}" destId="{3CE9431C-7004-4B95-9B3B-14A80F0679F3}" srcOrd="0" destOrd="0" presId="urn:microsoft.com/office/officeart/2005/8/layout/vList5"/>
    <dgm:cxn modelId="{77435D5D-B67B-4832-8D82-5C44673DDEE6}" type="presParOf" srcId="{C7EB879A-C11E-4CF4-8066-076973559FB4}" destId="{F2446DA6-9088-42FB-9BCB-527FE5F58A61}" srcOrd="0" destOrd="0" presId="urn:microsoft.com/office/officeart/2005/8/layout/vList5"/>
    <dgm:cxn modelId="{F5D6070F-5DA9-4D34-83E4-CC02F8365C88}" type="presParOf" srcId="{F2446DA6-9088-42FB-9BCB-527FE5F58A61}" destId="{923F2892-4055-43D3-99CF-7D344D5EBF1A}" srcOrd="0" destOrd="0" presId="urn:microsoft.com/office/officeart/2005/8/layout/vList5"/>
    <dgm:cxn modelId="{A57902BB-8683-4F9A-BC60-1DA87A1AF777}" type="presParOf" srcId="{F2446DA6-9088-42FB-9BCB-527FE5F58A61}" destId="{29AC18AF-09B2-449E-9858-5E24D2DDF1E6}" srcOrd="1" destOrd="0" presId="urn:microsoft.com/office/officeart/2005/8/layout/vList5"/>
    <dgm:cxn modelId="{69FC2379-FF7E-46B1-B763-4B718D4B7869}" type="presParOf" srcId="{C7EB879A-C11E-4CF4-8066-076973559FB4}" destId="{479B138B-2A1B-4B15-A8DB-ABDBAE394B03}" srcOrd="1" destOrd="0" presId="urn:microsoft.com/office/officeart/2005/8/layout/vList5"/>
    <dgm:cxn modelId="{7727ABFA-9330-44AB-A7E8-C306E3974730}" type="presParOf" srcId="{C7EB879A-C11E-4CF4-8066-076973559FB4}" destId="{8D99CF48-E6E0-486C-8413-913D1DEAC61E}" srcOrd="2" destOrd="0" presId="urn:microsoft.com/office/officeart/2005/8/layout/vList5"/>
    <dgm:cxn modelId="{FFF22067-E9B3-490C-8BED-D634A70DB500}" type="presParOf" srcId="{8D99CF48-E6E0-486C-8413-913D1DEAC61E}" destId="{E9790DE9-EFCD-4D93-9D0C-61B8427A65BA}" srcOrd="0" destOrd="0" presId="urn:microsoft.com/office/officeart/2005/8/layout/vList5"/>
    <dgm:cxn modelId="{F2B4C608-7FD5-4D64-B340-0AEE0BDD2F11}" type="presParOf" srcId="{8D99CF48-E6E0-486C-8413-913D1DEAC61E}" destId="{6ED97252-2B9A-482E-92E5-363BADFFDBD9}" srcOrd="1" destOrd="0" presId="urn:microsoft.com/office/officeart/2005/8/layout/vList5"/>
    <dgm:cxn modelId="{0A9ADB39-5CCD-4B14-B3DD-08E52F3B98C7}" type="presParOf" srcId="{C7EB879A-C11E-4CF4-8066-076973559FB4}" destId="{16D239D7-6D0B-4979-BB81-0A2F61197229}" srcOrd="3" destOrd="0" presId="urn:microsoft.com/office/officeart/2005/8/layout/vList5"/>
    <dgm:cxn modelId="{B95426CF-C792-4D84-8AFE-FC7EA15A2C80}" type="presParOf" srcId="{C7EB879A-C11E-4CF4-8066-076973559FB4}" destId="{288898E4-C072-4698-8A1B-7324A67D3EEF}" srcOrd="4" destOrd="0" presId="urn:microsoft.com/office/officeart/2005/8/layout/vList5"/>
    <dgm:cxn modelId="{E60C9BA0-2DE6-4533-AB92-46973203CA18}" type="presParOf" srcId="{288898E4-C072-4698-8A1B-7324A67D3EEF}" destId="{0578E9E0-C5E1-4DB2-B727-1752D3B8165F}" srcOrd="0" destOrd="0" presId="urn:microsoft.com/office/officeart/2005/8/layout/vList5"/>
    <dgm:cxn modelId="{400B8A29-CD01-4DCB-8FE5-BB7EAF1C771B}" type="presParOf" srcId="{288898E4-C072-4698-8A1B-7324A67D3EEF}" destId="{0C87A45E-814F-47B2-A8CB-9E1F10E79381}" srcOrd="1" destOrd="0" presId="urn:microsoft.com/office/officeart/2005/8/layout/vList5"/>
    <dgm:cxn modelId="{65214303-57A1-4653-BFA3-AA5B9B357F32}" type="presParOf" srcId="{C7EB879A-C11E-4CF4-8066-076973559FB4}" destId="{C77BFB19-6996-49FE-88D9-886B0332CA86}" srcOrd="5" destOrd="0" presId="urn:microsoft.com/office/officeart/2005/8/layout/vList5"/>
    <dgm:cxn modelId="{27381E2B-C8D8-44A7-B948-82115C58A8A0}" type="presParOf" srcId="{C7EB879A-C11E-4CF4-8066-076973559FB4}" destId="{458826BF-0240-4425-ACF2-D6CDBF659484}" srcOrd="6" destOrd="0" presId="urn:microsoft.com/office/officeart/2005/8/layout/vList5"/>
    <dgm:cxn modelId="{328684E0-6FAF-4AC1-89A5-E5AD0CA6CFBD}" type="presParOf" srcId="{458826BF-0240-4425-ACF2-D6CDBF659484}" destId="{3A9B7D64-7E0F-46B2-BAF3-11CB22130AD8}" srcOrd="0" destOrd="0" presId="urn:microsoft.com/office/officeart/2005/8/layout/vList5"/>
    <dgm:cxn modelId="{5085D52C-BF72-47A0-8584-76FAF178F04E}" type="presParOf" srcId="{458826BF-0240-4425-ACF2-D6CDBF659484}" destId="{B8644826-4423-496C-A530-7125674B018D}" srcOrd="1" destOrd="0" presId="urn:microsoft.com/office/officeart/2005/8/layout/vList5"/>
    <dgm:cxn modelId="{C7661D0C-E351-406A-A767-8B9E3068C2BB}" type="presParOf" srcId="{C7EB879A-C11E-4CF4-8066-076973559FB4}" destId="{EE1E9587-8DC2-4E45-9514-DCDD425C85C3}" srcOrd="7" destOrd="0" presId="urn:microsoft.com/office/officeart/2005/8/layout/vList5"/>
    <dgm:cxn modelId="{D8428154-CA9B-4ECF-A3FF-08334D25B153}" type="presParOf" srcId="{C7EB879A-C11E-4CF4-8066-076973559FB4}" destId="{B0C40067-69B7-445B-83C5-B78AA62C617E}" srcOrd="8" destOrd="0" presId="urn:microsoft.com/office/officeart/2005/8/layout/vList5"/>
    <dgm:cxn modelId="{9958E5D2-0AB9-48B9-9E71-FC09E069325D}" type="presParOf" srcId="{B0C40067-69B7-445B-83C5-B78AA62C617E}" destId="{2781EF62-AF41-4555-AF7F-D44E594D45B4}" srcOrd="0" destOrd="0" presId="urn:microsoft.com/office/officeart/2005/8/layout/vList5"/>
    <dgm:cxn modelId="{1F9613D3-26DB-4A66-8C6E-60DDA527788C}" type="presParOf" srcId="{B0C40067-69B7-445B-83C5-B78AA62C617E}" destId="{3BE3AD3A-A678-4BA0-AB1B-BAF261E9ACAF}" srcOrd="1" destOrd="0" presId="urn:microsoft.com/office/officeart/2005/8/layout/vList5"/>
    <dgm:cxn modelId="{9D3414FC-CBB5-421E-834A-CACDAE78185D}" type="presParOf" srcId="{C7EB879A-C11E-4CF4-8066-076973559FB4}" destId="{74DE68C7-6350-41F8-A6C6-4B88E11F47BC}" srcOrd="9" destOrd="0" presId="urn:microsoft.com/office/officeart/2005/8/layout/vList5"/>
    <dgm:cxn modelId="{B7A90F9E-9FAD-4C0B-8699-C4AB87EC5B33}" type="presParOf" srcId="{C7EB879A-C11E-4CF4-8066-076973559FB4}" destId="{2264D152-4019-4675-A494-DB65E82A03C0}" srcOrd="10" destOrd="0" presId="urn:microsoft.com/office/officeart/2005/8/layout/vList5"/>
    <dgm:cxn modelId="{FE0B550E-EEA0-4651-B432-6C92DD9BDC03}" type="presParOf" srcId="{2264D152-4019-4675-A494-DB65E82A03C0}" destId="{AAC1A7C2-9921-413D-A370-195F7F45D3F0}" srcOrd="0" destOrd="0" presId="urn:microsoft.com/office/officeart/2005/8/layout/vList5"/>
    <dgm:cxn modelId="{38004329-11DC-4939-A7E6-F1FED1A14FF2}" type="presParOf" srcId="{2264D152-4019-4675-A494-DB65E82A03C0}" destId="{2FECCA49-FE5E-488B-A0D0-7CD0F3844F44}" srcOrd="1" destOrd="0" presId="urn:microsoft.com/office/officeart/2005/8/layout/vList5"/>
    <dgm:cxn modelId="{A8A6D9A4-2AE4-49CB-8DD7-AB1274BC84CC}" type="presParOf" srcId="{C7EB879A-C11E-4CF4-8066-076973559FB4}" destId="{F149512C-FEAE-469A-9D17-82744E13F11C}" srcOrd="11" destOrd="0" presId="urn:microsoft.com/office/officeart/2005/8/layout/vList5"/>
    <dgm:cxn modelId="{1687C619-F98C-4C4E-850F-8EFEDF6CF5C5}" type="presParOf" srcId="{C7EB879A-C11E-4CF4-8066-076973559FB4}" destId="{C6A867DC-3B9D-494B-95D6-FFC7D26CF63C}" srcOrd="12" destOrd="0" presId="urn:microsoft.com/office/officeart/2005/8/layout/vList5"/>
    <dgm:cxn modelId="{E079B428-9481-4E38-A401-2240F49F7EBA}" type="presParOf" srcId="{C6A867DC-3B9D-494B-95D6-FFC7D26CF63C}" destId="{1F7B57FF-680A-4963-BA06-F6FC75BFBE86}" srcOrd="0" destOrd="0" presId="urn:microsoft.com/office/officeart/2005/8/layout/vList5"/>
    <dgm:cxn modelId="{9625D5AF-CC20-4B1A-8B6A-8B5018F4DD03}" type="presParOf" srcId="{C6A867DC-3B9D-494B-95D6-FFC7D26CF63C}" destId="{3CE9431C-7004-4B95-9B3B-14A80F0679F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036A6-5F43-4E35-B771-B6B49911EE09}">
      <dsp:nvSpPr>
        <dsp:cNvPr id="0" name=""/>
        <dsp:cNvSpPr/>
      </dsp:nvSpPr>
      <dsp:spPr>
        <a:xfrm>
          <a:off x="0" y="22990"/>
          <a:ext cx="4575243" cy="5616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El sello de la perfección</a:t>
          </a:r>
          <a:endParaRPr lang="es-ES" sz="2000" kern="1200">
            <a:effectLst>
              <a:outerShdw blurRad="38100" dist="38100" dir="2700000" algn="tl">
                <a:srgbClr val="000000">
                  <a:alpha val="43137"/>
                </a:srgbClr>
              </a:outerShdw>
            </a:effectLst>
          </a:endParaRPr>
        </a:p>
      </dsp:txBody>
      <dsp:txXfrm>
        <a:off x="27415" y="50405"/>
        <a:ext cx="4520413" cy="506770"/>
      </dsp:txXfrm>
    </dsp:sp>
    <dsp:sp modelId="{80E2E4E6-857B-4637-AD87-3A29E36CACF5}">
      <dsp:nvSpPr>
        <dsp:cNvPr id="0" name=""/>
        <dsp:cNvSpPr/>
      </dsp:nvSpPr>
      <dsp:spPr>
        <a:xfrm>
          <a:off x="0" y="670990"/>
          <a:ext cx="4575243" cy="561600"/>
        </a:xfrm>
        <a:prstGeom prst="roundRect">
          <a:avLst/>
        </a:prstGeom>
        <a:gradFill rotWithShape="0">
          <a:gsLst>
            <a:gs pos="0">
              <a:schemeClr val="accent2">
                <a:hueOff val="-2340009"/>
                <a:satOff val="0"/>
                <a:lumOff val="1429"/>
                <a:alphaOff val="0"/>
                <a:satMod val="103000"/>
                <a:lumMod val="102000"/>
                <a:tint val="94000"/>
              </a:schemeClr>
            </a:gs>
            <a:gs pos="50000">
              <a:schemeClr val="accent2">
                <a:hueOff val="-2340009"/>
                <a:satOff val="0"/>
                <a:lumOff val="1429"/>
                <a:alphaOff val="0"/>
                <a:satMod val="110000"/>
                <a:lumMod val="100000"/>
                <a:shade val="100000"/>
              </a:schemeClr>
            </a:gs>
            <a:gs pos="100000">
              <a:schemeClr val="accent2">
                <a:hueOff val="-2340009"/>
                <a:satOff val="0"/>
                <a:lumOff val="1429"/>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Lleno de sabiduría</a:t>
          </a:r>
          <a:endParaRPr lang="es-ES" sz="2000" kern="1200">
            <a:effectLst>
              <a:outerShdw blurRad="38100" dist="38100" dir="2700000" algn="tl">
                <a:srgbClr val="000000">
                  <a:alpha val="43137"/>
                </a:srgbClr>
              </a:outerShdw>
            </a:effectLst>
          </a:endParaRPr>
        </a:p>
      </dsp:txBody>
      <dsp:txXfrm>
        <a:off x="27415" y="698405"/>
        <a:ext cx="4520413" cy="506770"/>
      </dsp:txXfrm>
    </dsp:sp>
    <dsp:sp modelId="{7031D2C0-B59C-40CD-AF4D-17DCBBBCA57F}">
      <dsp:nvSpPr>
        <dsp:cNvPr id="0" name=""/>
        <dsp:cNvSpPr/>
      </dsp:nvSpPr>
      <dsp:spPr>
        <a:xfrm>
          <a:off x="0" y="1318990"/>
          <a:ext cx="4575243" cy="561600"/>
        </a:xfrm>
        <a:prstGeom prst="roundRect">
          <a:avLst/>
        </a:prstGeom>
        <a:gradFill rotWithShape="0">
          <a:gsLst>
            <a:gs pos="0">
              <a:schemeClr val="accent2">
                <a:hueOff val="-4680018"/>
                <a:satOff val="0"/>
                <a:lumOff val="2857"/>
                <a:alphaOff val="0"/>
                <a:satMod val="103000"/>
                <a:lumMod val="102000"/>
                <a:tint val="94000"/>
              </a:schemeClr>
            </a:gs>
            <a:gs pos="50000">
              <a:schemeClr val="accent2">
                <a:hueOff val="-4680018"/>
                <a:satOff val="0"/>
                <a:lumOff val="2857"/>
                <a:alphaOff val="0"/>
                <a:satMod val="110000"/>
                <a:lumMod val="100000"/>
                <a:shade val="100000"/>
              </a:schemeClr>
            </a:gs>
            <a:gs pos="100000">
              <a:schemeClr val="accent2">
                <a:hueOff val="-4680018"/>
                <a:satOff val="0"/>
                <a:lumOff val="2857"/>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Acabado de hermosura</a:t>
          </a:r>
          <a:endParaRPr lang="es-ES" sz="2000" kern="1200">
            <a:effectLst>
              <a:outerShdw blurRad="38100" dist="38100" dir="2700000" algn="tl">
                <a:srgbClr val="000000">
                  <a:alpha val="43137"/>
                </a:srgbClr>
              </a:outerShdw>
            </a:effectLst>
          </a:endParaRPr>
        </a:p>
      </dsp:txBody>
      <dsp:txXfrm>
        <a:off x="27415" y="1346405"/>
        <a:ext cx="4520413" cy="506770"/>
      </dsp:txXfrm>
    </dsp:sp>
    <dsp:sp modelId="{458C9B97-73EA-4C09-A20C-CEA2789997A8}">
      <dsp:nvSpPr>
        <dsp:cNvPr id="0" name=""/>
        <dsp:cNvSpPr/>
      </dsp:nvSpPr>
      <dsp:spPr>
        <a:xfrm>
          <a:off x="0" y="1966990"/>
          <a:ext cx="4575243" cy="561600"/>
        </a:xfrm>
        <a:prstGeom prst="roundRect">
          <a:avLst/>
        </a:prstGeom>
        <a:gradFill rotWithShape="0">
          <a:gsLst>
            <a:gs pos="0">
              <a:schemeClr val="accent2">
                <a:hueOff val="-7020027"/>
                <a:satOff val="0"/>
                <a:lumOff val="4286"/>
                <a:alphaOff val="0"/>
                <a:satMod val="103000"/>
                <a:lumMod val="102000"/>
                <a:tint val="94000"/>
              </a:schemeClr>
            </a:gs>
            <a:gs pos="50000">
              <a:schemeClr val="accent2">
                <a:hueOff val="-7020027"/>
                <a:satOff val="0"/>
                <a:lumOff val="4286"/>
                <a:alphaOff val="0"/>
                <a:satMod val="110000"/>
                <a:lumMod val="100000"/>
                <a:shade val="100000"/>
              </a:schemeClr>
            </a:gs>
            <a:gs pos="100000">
              <a:schemeClr val="accent2">
                <a:hueOff val="-7020027"/>
                <a:satOff val="0"/>
                <a:lumOff val="4286"/>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Vestido de piedras preciosas</a:t>
          </a:r>
          <a:endParaRPr lang="es-ES" sz="2000" kern="1200">
            <a:solidFill>
              <a:schemeClr val="tx1"/>
            </a:solidFill>
          </a:endParaRPr>
        </a:p>
      </dsp:txBody>
      <dsp:txXfrm>
        <a:off x="27415" y="1994405"/>
        <a:ext cx="4520413" cy="506770"/>
      </dsp:txXfrm>
    </dsp:sp>
    <dsp:sp modelId="{E1FD997A-85C8-460B-98EA-1A513F0D027F}">
      <dsp:nvSpPr>
        <dsp:cNvPr id="0" name=""/>
        <dsp:cNvSpPr/>
      </dsp:nvSpPr>
      <dsp:spPr>
        <a:xfrm>
          <a:off x="0" y="2614990"/>
          <a:ext cx="4575243" cy="561600"/>
        </a:xfrm>
        <a:prstGeom prst="roundRect">
          <a:avLst/>
        </a:prstGeom>
        <a:gradFill rotWithShape="0">
          <a:gsLst>
            <a:gs pos="0">
              <a:schemeClr val="accent2">
                <a:hueOff val="-9360036"/>
                <a:satOff val="0"/>
                <a:lumOff val="5714"/>
                <a:alphaOff val="0"/>
                <a:satMod val="103000"/>
                <a:lumMod val="102000"/>
                <a:tint val="94000"/>
              </a:schemeClr>
            </a:gs>
            <a:gs pos="50000">
              <a:schemeClr val="accent2">
                <a:hueOff val="-9360036"/>
                <a:satOff val="0"/>
                <a:lumOff val="5714"/>
                <a:alphaOff val="0"/>
                <a:satMod val="110000"/>
                <a:lumMod val="100000"/>
                <a:shade val="100000"/>
              </a:schemeClr>
            </a:gs>
            <a:gs pos="100000">
              <a:schemeClr val="accent2">
                <a:hueOff val="-9360036"/>
                <a:satOff val="0"/>
                <a:lumOff val="5714"/>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Maestro de música</a:t>
          </a:r>
          <a:endParaRPr lang="es-ES" sz="2000" kern="1200">
            <a:solidFill>
              <a:schemeClr val="tx1"/>
            </a:solidFill>
          </a:endParaRPr>
        </a:p>
      </dsp:txBody>
      <dsp:txXfrm>
        <a:off x="27415" y="2642405"/>
        <a:ext cx="4520413" cy="506770"/>
      </dsp:txXfrm>
    </dsp:sp>
    <dsp:sp modelId="{694E9F43-9C67-46FE-B3EE-EBCE620A01F6}">
      <dsp:nvSpPr>
        <dsp:cNvPr id="0" name=""/>
        <dsp:cNvSpPr/>
      </dsp:nvSpPr>
      <dsp:spPr>
        <a:xfrm>
          <a:off x="0" y="3262990"/>
          <a:ext cx="4575243" cy="561600"/>
        </a:xfrm>
        <a:prstGeom prst="roundRect">
          <a:avLst/>
        </a:prstGeom>
        <a:gradFill rotWithShape="0">
          <a:gsLst>
            <a:gs pos="0">
              <a:schemeClr val="accent2">
                <a:hueOff val="-11700045"/>
                <a:satOff val="0"/>
                <a:lumOff val="7143"/>
                <a:alphaOff val="0"/>
                <a:satMod val="103000"/>
                <a:lumMod val="102000"/>
                <a:tint val="94000"/>
              </a:schemeClr>
            </a:gs>
            <a:gs pos="50000">
              <a:schemeClr val="accent2">
                <a:hueOff val="-11700045"/>
                <a:satOff val="0"/>
                <a:lumOff val="7143"/>
                <a:alphaOff val="0"/>
                <a:satMod val="110000"/>
                <a:lumMod val="100000"/>
                <a:shade val="100000"/>
              </a:schemeClr>
            </a:gs>
            <a:gs pos="100000">
              <a:schemeClr val="accent2">
                <a:hueOff val="-11700045"/>
                <a:satOff val="0"/>
                <a:lumOff val="7143"/>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Querubín protector</a:t>
          </a:r>
          <a:endParaRPr lang="es-ES" sz="2000" kern="1200">
            <a:solidFill>
              <a:schemeClr val="tx1"/>
            </a:solidFill>
          </a:endParaRPr>
        </a:p>
      </dsp:txBody>
      <dsp:txXfrm>
        <a:off x="27415" y="3290405"/>
        <a:ext cx="4520413" cy="506770"/>
      </dsp:txXfrm>
    </dsp:sp>
    <dsp:sp modelId="{5844DF4E-A84A-4D98-B61A-05C45F821181}">
      <dsp:nvSpPr>
        <dsp:cNvPr id="0" name=""/>
        <dsp:cNvSpPr/>
      </dsp:nvSpPr>
      <dsp:spPr>
        <a:xfrm>
          <a:off x="0" y="3910990"/>
          <a:ext cx="4575243" cy="561600"/>
        </a:xfrm>
        <a:prstGeom prst="roundRect">
          <a:avLst/>
        </a:prstGeom>
        <a:gradFill rotWithShape="0">
          <a:gsLst>
            <a:gs pos="0">
              <a:schemeClr val="accent2">
                <a:hueOff val="-14040053"/>
                <a:satOff val="0"/>
                <a:lumOff val="8571"/>
                <a:alphaOff val="0"/>
                <a:satMod val="103000"/>
                <a:lumMod val="102000"/>
                <a:tint val="94000"/>
              </a:schemeClr>
            </a:gs>
            <a:gs pos="50000">
              <a:schemeClr val="accent2">
                <a:hueOff val="-14040053"/>
                <a:satOff val="0"/>
                <a:lumOff val="8571"/>
                <a:alphaOff val="0"/>
                <a:satMod val="110000"/>
                <a:lumMod val="100000"/>
                <a:shade val="100000"/>
              </a:schemeClr>
            </a:gs>
            <a:gs pos="100000">
              <a:schemeClr val="accent2">
                <a:hueOff val="-14040053"/>
                <a:satOff val="0"/>
                <a:lumOff val="8571"/>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Caminando sobre fuego</a:t>
          </a:r>
          <a:endParaRPr lang="es-ES" sz="2000" kern="1200">
            <a:solidFill>
              <a:schemeClr val="tx1"/>
            </a:solidFill>
          </a:endParaRPr>
        </a:p>
      </dsp:txBody>
      <dsp:txXfrm>
        <a:off x="27415" y="3938405"/>
        <a:ext cx="4520413" cy="506770"/>
      </dsp:txXfrm>
    </dsp:sp>
    <dsp:sp modelId="{183B84B1-4265-4C8D-B7E0-128DA200F4D7}">
      <dsp:nvSpPr>
        <dsp:cNvPr id="0" name=""/>
        <dsp:cNvSpPr/>
      </dsp:nvSpPr>
      <dsp:spPr>
        <a:xfrm>
          <a:off x="0" y="4558990"/>
          <a:ext cx="4575243" cy="561600"/>
        </a:xfrm>
        <a:prstGeom prst="roundRect">
          <a:avLst/>
        </a:prstGeom>
        <a:gradFill rotWithShape="0">
          <a:gsLst>
            <a:gs pos="0">
              <a:schemeClr val="accent2">
                <a:hueOff val="-16380062"/>
                <a:satOff val="0"/>
                <a:lumOff val="10000"/>
                <a:alphaOff val="0"/>
                <a:satMod val="103000"/>
                <a:lumMod val="102000"/>
                <a:tint val="94000"/>
              </a:schemeClr>
            </a:gs>
            <a:gs pos="50000">
              <a:schemeClr val="accent2">
                <a:hueOff val="-16380062"/>
                <a:satOff val="0"/>
                <a:lumOff val="10000"/>
                <a:alphaOff val="0"/>
                <a:satMod val="110000"/>
                <a:lumMod val="100000"/>
                <a:shade val="100000"/>
              </a:schemeClr>
            </a:gs>
            <a:gs pos="100000">
              <a:schemeClr val="accent2">
                <a:hueOff val="-16380062"/>
                <a:satOff val="0"/>
                <a:lumOff val="10000"/>
                <a:alphaOff val="0"/>
                <a:lumMod val="99000"/>
                <a:satMod val="120000"/>
                <a:shade val="78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Perfecto</a:t>
          </a:r>
          <a:endParaRPr lang="es-ES" sz="2000" kern="1200">
            <a:effectLst>
              <a:outerShdw blurRad="38100" dist="38100" dir="2700000" algn="tl">
                <a:srgbClr val="000000">
                  <a:alpha val="43137"/>
                </a:srgbClr>
              </a:outerShdw>
            </a:effectLst>
          </a:endParaRPr>
        </a:p>
      </dsp:txBody>
      <dsp:txXfrm>
        <a:off x="27415" y="4586405"/>
        <a:ext cx="4520413" cy="5067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C18AF-09B2-449E-9858-5E24D2DDF1E6}">
      <dsp:nvSpPr>
        <dsp:cNvPr id="0" name=""/>
        <dsp:cNvSpPr/>
      </dsp:nvSpPr>
      <dsp:spPr>
        <a:xfrm rot="5400000">
          <a:off x="4363674" y="-2906659"/>
          <a:ext cx="576775" cy="6416873"/>
        </a:xfrm>
        <a:prstGeom prst="round2SameRect">
          <a:avLst/>
        </a:prstGeom>
        <a:solidFill>
          <a:schemeClr val="accent2">
            <a:tint val="40000"/>
            <a:hueOff val="0"/>
            <a:satOff val="0"/>
            <a:lumOff val="0"/>
          </a:schemeClr>
        </a:solidFill>
        <a:ln w="1270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4000" tIns="123825" rIns="72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Dios creó todo perfecto, pero alguien plantó la semilla del mal</a:t>
          </a:r>
          <a:endParaRPr lang="es-ES" sz="2000" kern="1200" dirty="0"/>
        </a:p>
      </dsp:txBody>
      <dsp:txXfrm rot="-5400000">
        <a:off x="1443625" y="41546"/>
        <a:ext cx="6388717" cy="520463"/>
      </dsp:txXfrm>
    </dsp:sp>
    <dsp:sp modelId="{923F2892-4055-43D3-99CF-7D344D5EBF1A}">
      <dsp:nvSpPr>
        <dsp:cNvPr id="0" name=""/>
        <dsp:cNvSpPr/>
      </dsp:nvSpPr>
      <dsp:spPr>
        <a:xfrm>
          <a:off x="8" y="376"/>
          <a:ext cx="1443616" cy="602801"/>
        </a:xfrm>
        <a:prstGeom prst="round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Mt. 13:27</a:t>
          </a:r>
          <a:endParaRPr lang="es-ES" sz="2000" kern="1200" dirty="0"/>
        </a:p>
      </dsp:txBody>
      <dsp:txXfrm>
        <a:off x="29434" y="29802"/>
        <a:ext cx="1384764" cy="543949"/>
      </dsp:txXfrm>
    </dsp:sp>
    <dsp:sp modelId="{6ED97252-2B9A-482E-92E5-363BADFFDBD9}">
      <dsp:nvSpPr>
        <dsp:cNvPr id="0" name=""/>
        <dsp:cNvSpPr/>
      </dsp:nvSpPr>
      <dsp:spPr>
        <a:xfrm rot="5400000">
          <a:off x="4363674" y="-2273718"/>
          <a:ext cx="576775" cy="6416873"/>
        </a:xfrm>
        <a:prstGeom prst="round2SameRect">
          <a:avLst/>
        </a:prstGeom>
        <a:solidFill>
          <a:srgbClr val="0033CC">
            <a:tint val="40000"/>
            <a:hueOff val="0"/>
            <a:satOff val="0"/>
            <a:lumOff val="0"/>
          </a:srgbClr>
        </a:solidFill>
        <a:ln w="12700" cap="flat" cmpd="sng" algn="ctr">
          <a:solidFill>
            <a:prstClr val="black"/>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4000" tIns="123825" rIns="72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solidFill>
                <a:prstClr val="black">
                  <a:hueOff val="0"/>
                  <a:satOff val="0"/>
                  <a:lumOff val="0"/>
                  <a:alphaOff val="0"/>
                </a:prstClr>
              </a:solidFill>
              <a:latin typeface="Aptos" panose="02110004020202020204"/>
              <a:ea typeface="+mn-ea"/>
              <a:cs typeface="+mn-cs"/>
            </a:rPr>
            <a:t>El único responsable del mal es aquel que lo plantó</a:t>
          </a:r>
        </a:p>
      </dsp:txBody>
      <dsp:txXfrm rot="-5400000">
        <a:off x="1443625" y="674487"/>
        <a:ext cx="6388717" cy="520463"/>
      </dsp:txXfrm>
    </dsp:sp>
    <dsp:sp modelId="{E9790DE9-EFCD-4D93-9D0C-61B8427A65BA}">
      <dsp:nvSpPr>
        <dsp:cNvPr id="0" name=""/>
        <dsp:cNvSpPr/>
      </dsp:nvSpPr>
      <dsp:spPr>
        <a:xfrm>
          <a:off x="8" y="633317"/>
          <a:ext cx="1443616" cy="602801"/>
        </a:xfrm>
        <a:prstGeom prst="roundRect">
          <a:avLst/>
        </a:prstGeom>
        <a:solidFill>
          <a:srgbClr val="0033CC"/>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Mt. 13:25</a:t>
          </a:r>
          <a:endParaRPr lang="es-ES" sz="2000" kern="1200" dirty="0"/>
        </a:p>
      </dsp:txBody>
      <dsp:txXfrm>
        <a:off x="29434" y="662743"/>
        <a:ext cx="1384764" cy="543949"/>
      </dsp:txXfrm>
    </dsp:sp>
    <dsp:sp modelId="{0C87A45E-814F-47B2-A8CB-9E1F10E79381}">
      <dsp:nvSpPr>
        <dsp:cNvPr id="0" name=""/>
        <dsp:cNvSpPr/>
      </dsp:nvSpPr>
      <dsp:spPr>
        <a:xfrm rot="5400000">
          <a:off x="4363674" y="-1640776"/>
          <a:ext cx="576775" cy="6416873"/>
        </a:xfrm>
        <a:prstGeom prst="round2SameRect">
          <a:avLst/>
        </a:prstGeom>
        <a:solidFill>
          <a:srgbClr val="FF3300">
            <a:tint val="40000"/>
            <a:hueOff val="0"/>
            <a:satOff val="0"/>
            <a:lumOff val="0"/>
          </a:srgbClr>
        </a:solidFill>
        <a:ln w="12700" cap="flat" cmpd="sng" algn="ctr">
          <a:solidFill>
            <a:prstClr val="black"/>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4000" tIns="123825" rIns="72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El autor del mal es identificado como “un enemigo” de Dios, Satanás</a:t>
          </a:r>
          <a:endParaRPr lang="es-ES" sz="2000" kern="1200" dirty="0"/>
        </a:p>
      </dsp:txBody>
      <dsp:txXfrm rot="-5400000">
        <a:off x="1443625" y="1307429"/>
        <a:ext cx="6388717" cy="520463"/>
      </dsp:txXfrm>
    </dsp:sp>
    <dsp:sp modelId="{0578E9E0-C5E1-4DB2-B727-1752D3B8165F}">
      <dsp:nvSpPr>
        <dsp:cNvPr id="0" name=""/>
        <dsp:cNvSpPr/>
      </dsp:nvSpPr>
      <dsp:spPr>
        <a:xfrm>
          <a:off x="8" y="1266259"/>
          <a:ext cx="1443616" cy="602801"/>
        </a:xfrm>
        <a:prstGeom prst="roundRect">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latin typeface="Aptos" panose="02110004020202020204"/>
              <a:ea typeface="+mn-ea"/>
              <a:cs typeface="+mn-cs"/>
            </a:rPr>
            <a:t>Mt. 13:28a</a:t>
          </a:r>
        </a:p>
      </dsp:txBody>
      <dsp:txXfrm>
        <a:off x="29434" y="1295685"/>
        <a:ext cx="1384764" cy="543949"/>
      </dsp:txXfrm>
    </dsp:sp>
    <dsp:sp modelId="{B8644826-4423-496C-A530-7125674B018D}">
      <dsp:nvSpPr>
        <dsp:cNvPr id="0" name=""/>
        <dsp:cNvSpPr/>
      </dsp:nvSpPr>
      <dsp:spPr>
        <a:xfrm rot="5400000">
          <a:off x="4363674" y="-1007834"/>
          <a:ext cx="576775" cy="6416873"/>
        </a:xfrm>
        <a:prstGeom prst="round2SameRect">
          <a:avLst/>
        </a:prstGeom>
        <a:solidFill>
          <a:srgbClr val="FFC000">
            <a:tint val="40000"/>
            <a:hueOff val="0"/>
            <a:satOff val="0"/>
            <a:lumOff val="0"/>
          </a:srgbClr>
        </a:solidFill>
        <a:ln w="12700" cap="flat" cmpd="sng" algn="ctr">
          <a:solidFill>
            <a:prstClr val="black"/>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4000" tIns="123825" rIns="72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Los ángeles, no comprendiendo la naturaleza del mal, querían erradicarlo</a:t>
          </a:r>
          <a:endParaRPr lang="es-ES" sz="2000" kern="1200" dirty="0"/>
        </a:p>
      </dsp:txBody>
      <dsp:txXfrm rot="-5400000">
        <a:off x="1443625" y="1940371"/>
        <a:ext cx="6388717" cy="520463"/>
      </dsp:txXfrm>
    </dsp:sp>
    <dsp:sp modelId="{3A9B7D64-7E0F-46B2-BAF3-11CB22130AD8}">
      <dsp:nvSpPr>
        <dsp:cNvPr id="0" name=""/>
        <dsp:cNvSpPr/>
      </dsp:nvSpPr>
      <dsp:spPr>
        <a:xfrm>
          <a:off x="8" y="1899201"/>
          <a:ext cx="1443616" cy="602801"/>
        </a:xfrm>
        <a:prstGeom prst="roundRect">
          <a:avLst/>
        </a:prstGeom>
        <a:solidFill>
          <a:srgbClr val="FFC000">
            <a:lumMod val="75000"/>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Mt. 13:28b</a:t>
          </a:r>
          <a:endParaRPr lang="es-ES" sz="2000" kern="1200" dirty="0"/>
        </a:p>
      </dsp:txBody>
      <dsp:txXfrm>
        <a:off x="29434" y="1928627"/>
        <a:ext cx="1384764" cy="543949"/>
      </dsp:txXfrm>
    </dsp:sp>
    <dsp:sp modelId="{3BE3AD3A-A678-4BA0-AB1B-BAF261E9ACAF}">
      <dsp:nvSpPr>
        <dsp:cNvPr id="0" name=""/>
        <dsp:cNvSpPr/>
      </dsp:nvSpPr>
      <dsp:spPr>
        <a:xfrm rot="5400000">
          <a:off x="4363674" y="-374892"/>
          <a:ext cx="576775" cy="6416873"/>
        </a:xfrm>
        <a:prstGeom prst="round2SameRect">
          <a:avLst/>
        </a:prstGeom>
        <a:solidFill>
          <a:schemeClr val="accent1">
            <a:lumMod val="20000"/>
            <a:lumOff val="80000"/>
          </a:schemeClr>
        </a:solidFill>
        <a:ln w="1270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4000" tIns="123825" rIns="72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Dios no quiere acabar con el mal antes de que sea plenamente comprendido</a:t>
          </a:r>
          <a:endParaRPr lang="es-ES" sz="2000" kern="1200" dirty="0"/>
        </a:p>
      </dsp:txBody>
      <dsp:txXfrm rot="-5400000">
        <a:off x="1443625" y="2573313"/>
        <a:ext cx="6388717" cy="520463"/>
      </dsp:txXfrm>
    </dsp:sp>
    <dsp:sp modelId="{2781EF62-AF41-4555-AF7F-D44E594D45B4}">
      <dsp:nvSpPr>
        <dsp:cNvPr id="0" name=""/>
        <dsp:cNvSpPr/>
      </dsp:nvSpPr>
      <dsp:spPr>
        <a:xfrm>
          <a:off x="8" y="2532143"/>
          <a:ext cx="1443616" cy="602801"/>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Mt. 13:29</a:t>
          </a:r>
          <a:endParaRPr lang="es-ES" sz="2000" kern="1200" dirty="0"/>
        </a:p>
      </dsp:txBody>
      <dsp:txXfrm>
        <a:off x="29434" y="2561569"/>
        <a:ext cx="1384764" cy="543949"/>
      </dsp:txXfrm>
    </dsp:sp>
    <dsp:sp modelId="{2FECCA49-FE5E-488B-A0D0-7CD0F3844F44}">
      <dsp:nvSpPr>
        <dsp:cNvPr id="0" name=""/>
        <dsp:cNvSpPr/>
      </dsp:nvSpPr>
      <dsp:spPr>
        <a:xfrm rot="5400000">
          <a:off x="4363674" y="258049"/>
          <a:ext cx="576775" cy="6416873"/>
        </a:xfrm>
        <a:prstGeom prst="round2SameRect">
          <a:avLst/>
        </a:prstGeom>
        <a:solidFill>
          <a:schemeClr val="accent6">
            <a:lumMod val="20000"/>
            <a:lumOff val="80000"/>
          </a:schemeClr>
        </a:solidFill>
        <a:ln w="1270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4000" tIns="123825" rIns="72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Dios deja que el mal se desarrolla para que no quede ninguna duda entre Sus hijos</a:t>
          </a:r>
          <a:endParaRPr lang="es-ES" sz="2000" kern="1200" dirty="0"/>
        </a:p>
      </dsp:txBody>
      <dsp:txXfrm rot="-5400000">
        <a:off x="1443625" y="3206254"/>
        <a:ext cx="6388717" cy="520463"/>
      </dsp:txXfrm>
    </dsp:sp>
    <dsp:sp modelId="{AAC1A7C2-9921-413D-A370-195F7F45D3F0}">
      <dsp:nvSpPr>
        <dsp:cNvPr id="0" name=""/>
        <dsp:cNvSpPr/>
      </dsp:nvSpPr>
      <dsp:spPr>
        <a:xfrm>
          <a:off x="8" y="3165085"/>
          <a:ext cx="1443616" cy="602801"/>
        </a:xfrm>
        <a:prstGeom prst="round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Mt. 13:30a</a:t>
          </a:r>
          <a:endParaRPr lang="es-ES" sz="2000" kern="1200" dirty="0"/>
        </a:p>
      </dsp:txBody>
      <dsp:txXfrm>
        <a:off x="29434" y="3194511"/>
        <a:ext cx="1384764" cy="543949"/>
      </dsp:txXfrm>
    </dsp:sp>
    <dsp:sp modelId="{3CE9431C-7004-4B95-9B3B-14A80F0679F3}">
      <dsp:nvSpPr>
        <dsp:cNvPr id="0" name=""/>
        <dsp:cNvSpPr/>
      </dsp:nvSpPr>
      <dsp:spPr>
        <a:xfrm rot="5400000">
          <a:off x="4363674" y="890991"/>
          <a:ext cx="576775" cy="6416873"/>
        </a:xfrm>
        <a:prstGeom prst="round2SameRect">
          <a:avLst/>
        </a:prstGeom>
        <a:solidFill>
          <a:schemeClr val="bg2">
            <a:lumMod val="20000"/>
            <a:lumOff val="80000"/>
          </a:schemeClr>
        </a:solidFill>
        <a:ln w="1270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4000" tIns="123825" rIns="72000" bIns="123825" numCol="1" spcCol="1270" anchor="ctr" anchorCtr="0">
          <a:noAutofit/>
        </a:bodyPr>
        <a:lstStyle/>
        <a:p>
          <a:pPr marL="0" lvl="1" indent="0" algn="l" defTabSz="889000">
            <a:lnSpc>
              <a:spcPct val="90000"/>
            </a:lnSpc>
            <a:spcBef>
              <a:spcPct val="0"/>
            </a:spcBef>
            <a:spcAft>
              <a:spcPct val="15000"/>
            </a:spcAft>
            <a:buNone/>
          </a:pPr>
          <a:r>
            <a:rPr lang="es-ES" sz="2000" b="1" kern="1200" dirty="0"/>
            <a:t>Finalmente, llegará el momento de erradicar el mal; a su autor; y a todo aquel que se aferre a él</a:t>
          </a:r>
          <a:endParaRPr lang="es-ES" sz="2000" kern="1200" dirty="0"/>
        </a:p>
      </dsp:txBody>
      <dsp:txXfrm rot="-5400000">
        <a:off x="1443625" y="3839196"/>
        <a:ext cx="6388717" cy="520463"/>
      </dsp:txXfrm>
    </dsp:sp>
    <dsp:sp modelId="{1F7B57FF-680A-4963-BA06-F6FC75BFBE86}">
      <dsp:nvSpPr>
        <dsp:cNvPr id="0" name=""/>
        <dsp:cNvSpPr/>
      </dsp:nvSpPr>
      <dsp:spPr>
        <a:xfrm>
          <a:off x="8" y="3798027"/>
          <a:ext cx="1443616" cy="602801"/>
        </a:xfrm>
        <a:prstGeom prst="roundRect">
          <a:avLst/>
        </a:prstGeom>
        <a:solidFill>
          <a:schemeClr val="bg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Mt. 13:30b</a:t>
          </a:r>
          <a:endParaRPr lang="es-ES" sz="2000" kern="1200" dirty="0"/>
        </a:p>
      </dsp:txBody>
      <dsp:txXfrm>
        <a:off x="29434" y="3827453"/>
        <a:ext cx="1384764" cy="5439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97026-3248-4F30-BE95-E6CDBD895EE9}" type="datetimeFigureOut">
              <a:rPr lang="es-ES" smtClean="0"/>
              <a:t>08/02/2025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E26D3-7877-4C83-977F-70371826B989}" type="slidenum">
              <a:rPr lang="es-ES" smtClean="0"/>
              <a:t>‹Nº›</a:t>
            </a:fld>
            <a:endParaRPr lang="es-ES"/>
          </a:p>
        </p:txBody>
      </p:sp>
    </p:spTree>
    <p:extLst>
      <p:ext uri="{BB962C8B-B14F-4D97-AF65-F5344CB8AC3E}">
        <p14:creationId xmlns:p14="http://schemas.microsoft.com/office/powerpoint/2010/main" val="1727923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B7CB00-995F-4367-B708-F84A4C54E767}"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7444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EF6291-7A97-35BF-3DFC-14680BD80F1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8D7E677-434C-E066-84BE-4E173BE685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CF342D9-C134-CC02-2C65-F5389F9D2362}"/>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5" name="Marcador de pie de página 4">
            <a:extLst>
              <a:ext uri="{FF2B5EF4-FFF2-40B4-BE49-F238E27FC236}">
                <a16:creationId xmlns:a16="http://schemas.microsoft.com/office/drawing/2014/main" id="{53DBF150-AA6D-6D95-1366-106AB6FD3A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2893C6D-1155-4FC1-F30F-AE1ACE762B7C}"/>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12543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6DD89C-64CF-AD13-E188-0594E4A7A25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95F388-255A-8856-3ED5-FAAECF46F15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F2DFB-789D-161A-43D7-7BA757C6608B}"/>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5" name="Marcador de pie de página 4">
            <a:extLst>
              <a:ext uri="{FF2B5EF4-FFF2-40B4-BE49-F238E27FC236}">
                <a16:creationId xmlns:a16="http://schemas.microsoft.com/office/drawing/2014/main" id="{24D1EF17-348C-E7CE-C548-CD026449D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E2BF248-B58E-7D26-1EEA-EAC132349574}"/>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422349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EF26F3-D000-C569-4811-89C826B9B7F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54F26E-5284-1060-15B0-CC3A9C53B04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6F4829-A2D4-DEB4-ACB3-9375ECA5C20D}"/>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5" name="Marcador de pie de página 4">
            <a:extLst>
              <a:ext uri="{FF2B5EF4-FFF2-40B4-BE49-F238E27FC236}">
                <a16:creationId xmlns:a16="http://schemas.microsoft.com/office/drawing/2014/main" id="{FE1866FF-BE48-BE59-F4EC-DB10BC42B5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4B6C59-6D0C-70B0-6956-AD58B03D2C13}"/>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9312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0FD23-6F2E-CFF8-6799-A4C3F30EF3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375C63D-279A-602D-7A93-296F2EAA01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408471A-2164-CC60-3B32-8BDF115C11E7}"/>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5" name="Marcador de pie de página 4">
            <a:extLst>
              <a:ext uri="{FF2B5EF4-FFF2-40B4-BE49-F238E27FC236}">
                <a16:creationId xmlns:a16="http://schemas.microsoft.com/office/drawing/2014/main" id="{D1AD1A70-1BA2-9669-48C9-F734C95803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64EDFD3-2BF4-3005-FC56-688906ECAA6E}"/>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23229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B52D1-FF1E-6804-4545-906FE6A3FF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8A6970-E91E-6ADB-2A95-19378D59FE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715A75-72C9-F336-BAC0-2D1C7F6D9FEF}"/>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5" name="Marcador de pie de página 4">
            <a:extLst>
              <a:ext uri="{FF2B5EF4-FFF2-40B4-BE49-F238E27FC236}">
                <a16:creationId xmlns:a16="http://schemas.microsoft.com/office/drawing/2014/main" id="{1D837A27-EE1F-A20B-4C53-B9E1C701464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2424-9D00-F110-D201-9F3B2E0EA1D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771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07E75-ED4C-42C9-DEC9-1A9E91A7A9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344D50-2FBA-B108-02C7-4A74446AB3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ADD0A0-D87F-74D8-2FCE-3C6B799C713D}"/>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5" name="Marcador de pie de página 4">
            <a:extLst>
              <a:ext uri="{FF2B5EF4-FFF2-40B4-BE49-F238E27FC236}">
                <a16:creationId xmlns:a16="http://schemas.microsoft.com/office/drawing/2014/main" id="{2E47E036-42C1-A8E0-CD84-2D64E953A82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375A1C-FE4D-5712-508F-0EAB3795AF76}"/>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97057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766AC-A113-CAFA-C2D3-AD41006062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4087CB-E38B-383F-4D07-99DC89B100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A06BA7E-947F-87FB-DEA5-449E16DA57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CF82AC-ECC6-B251-B3D7-56E7D5F3D0E2}"/>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6" name="Marcador de pie de página 5">
            <a:extLst>
              <a:ext uri="{FF2B5EF4-FFF2-40B4-BE49-F238E27FC236}">
                <a16:creationId xmlns:a16="http://schemas.microsoft.com/office/drawing/2014/main" id="{A3A8FD4C-0607-64B6-CCA8-7B105E5E7B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D603D33-138D-6288-083F-E1C0F73083A0}"/>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33261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6FA521-A913-A4CE-52D1-57C0341CC58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9800F9-00BE-94C9-785F-E064616CBB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82992D-BF88-1632-405F-9A73C69E800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8915ACD-586A-0CA3-49B8-13AF144FD1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052C1DC-3491-83E0-C4A4-81BE2D2387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553FB71-FCF9-2D79-F693-4C51704A0212}"/>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8" name="Marcador de pie de página 7">
            <a:extLst>
              <a:ext uri="{FF2B5EF4-FFF2-40B4-BE49-F238E27FC236}">
                <a16:creationId xmlns:a16="http://schemas.microsoft.com/office/drawing/2014/main" id="{D08BAEFA-7E9B-0873-6482-E6EEBFE8B5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DBEA574-57A5-1FCD-F460-43F9E639392F}"/>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74288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1C9802-C439-A15C-DF7F-1E56BCBDEB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E78C64-1DEA-5E94-88E8-09F2E01165BF}"/>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4" name="Marcador de pie de página 3">
            <a:extLst>
              <a:ext uri="{FF2B5EF4-FFF2-40B4-BE49-F238E27FC236}">
                <a16:creationId xmlns:a16="http://schemas.microsoft.com/office/drawing/2014/main" id="{01E3BD8B-66D7-681F-911A-BBEA1BAF304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2B1B50F-1EBB-5C9D-81E7-17F93DE8437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24158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60CAA1-B935-7E45-66E5-8EA5868A10A4}"/>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3" name="Marcador de pie de página 2">
            <a:extLst>
              <a:ext uri="{FF2B5EF4-FFF2-40B4-BE49-F238E27FC236}">
                <a16:creationId xmlns:a16="http://schemas.microsoft.com/office/drawing/2014/main" id="{0F43C05B-22B1-9DF9-F830-B92C965856B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92DEF5E-6901-DF2B-6512-3960563853F5}"/>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63031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46AC3-661C-E89A-48A3-74509C3F60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35C70F1-3AA5-CDC1-766F-0C4040677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AD577B8-D124-AACC-5075-5EF5CE019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8938B-B1FC-456D-A135-18D6E362E6E6}"/>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6" name="Marcador de pie de página 5">
            <a:extLst>
              <a:ext uri="{FF2B5EF4-FFF2-40B4-BE49-F238E27FC236}">
                <a16:creationId xmlns:a16="http://schemas.microsoft.com/office/drawing/2014/main" id="{444F84D8-0945-7ABA-0495-168A35E5FC9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35C9DB-88C3-52EE-A4CD-7D3BE4D47A3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60191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4B9E25-7247-C420-9990-D1DB873804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F81D05-69AE-E1A0-F058-ACCE8340941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E854B0C-6583-3836-65E3-B75CD89A34DB}"/>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5" name="Marcador de pie de página 4">
            <a:extLst>
              <a:ext uri="{FF2B5EF4-FFF2-40B4-BE49-F238E27FC236}">
                <a16:creationId xmlns:a16="http://schemas.microsoft.com/office/drawing/2014/main" id="{3B0D234F-6790-28BE-284A-50580FB07FC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CE5DCF-66A1-74CB-8867-29937232BCDC}"/>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206433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909395-DBC9-85C2-79D3-25CC65912B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2832D85-0FF8-0DE3-CEFB-91F2AC2CC0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78E9981-96BE-C8B2-6BC1-4FFE79E46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B101998-D5B5-047C-061E-E23D76213FA9}"/>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6" name="Marcador de pie de página 5">
            <a:extLst>
              <a:ext uri="{FF2B5EF4-FFF2-40B4-BE49-F238E27FC236}">
                <a16:creationId xmlns:a16="http://schemas.microsoft.com/office/drawing/2014/main" id="{10DA2B2B-9752-8137-8640-DB0CFAC164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BF970B-F461-E84C-3DB8-6CF57CC5EB68}"/>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216851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3044-0172-F1F3-D854-4DDC3073254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A8A2C-C03E-B0AA-279C-1E957E0D73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FB8689-B406-4A0E-DC06-FE350D525824}"/>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5" name="Marcador de pie de página 4">
            <a:extLst>
              <a:ext uri="{FF2B5EF4-FFF2-40B4-BE49-F238E27FC236}">
                <a16:creationId xmlns:a16="http://schemas.microsoft.com/office/drawing/2014/main" id="{D41EF2E9-83DF-F371-3CA4-DE62BE3F5A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AD3A2E-A5FF-7763-8E3F-68AC33264BF9}"/>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331735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7EE710-6262-2FDE-7E4F-9C8FE81FAE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B43517-2B2F-343E-5832-ECAADB4FF6E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72CC2-D6B7-FD91-C0EA-20C86FFDA48D}"/>
              </a:ext>
            </a:extLst>
          </p:cNvPr>
          <p:cNvSpPr>
            <a:spLocks noGrp="1"/>
          </p:cNvSpPr>
          <p:nvPr>
            <p:ph type="dt" sz="half" idx="10"/>
          </p:nvPr>
        </p:nvSpPr>
        <p:spPr/>
        <p:txBody>
          <a:bodyPr/>
          <a:lstStyle/>
          <a:p>
            <a:fld id="{1E929F3A-2378-4582-B104-31C68F6FE3B5}" type="datetimeFigureOut">
              <a:rPr lang="es-ES" smtClean="0"/>
              <a:t>08/02/2025</a:t>
            </a:fld>
            <a:endParaRPr lang="es-ES"/>
          </a:p>
        </p:txBody>
      </p:sp>
      <p:sp>
        <p:nvSpPr>
          <p:cNvPr id="5" name="Marcador de pie de página 4">
            <a:extLst>
              <a:ext uri="{FF2B5EF4-FFF2-40B4-BE49-F238E27FC236}">
                <a16:creationId xmlns:a16="http://schemas.microsoft.com/office/drawing/2014/main" id="{4AA70A04-375F-CA7F-65D4-41E1195F01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A26A958-CAB6-C4E4-FD1B-F6B880E8A82A}"/>
              </a:ext>
            </a:extLst>
          </p:cNvPr>
          <p:cNvSpPr>
            <a:spLocks noGrp="1"/>
          </p:cNvSpPr>
          <p:nvPr>
            <p:ph type="sldNum" sz="quarter" idx="12"/>
          </p:nvPr>
        </p:nvSpPr>
        <p:spPr/>
        <p:txBody>
          <a:bodyPr/>
          <a:lstStyle/>
          <a:p>
            <a:fld id="{BB630AEF-3586-442E-9931-F987D0655E54}" type="slidenum">
              <a:rPr lang="es-ES" smtClean="0"/>
              <a:t>‹Nº›</a:t>
            </a:fld>
            <a:endParaRPr lang="es-ES"/>
          </a:p>
        </p:txBody>
      </p:sp>
    </p:spTree>
    <p:extLst>
      <p:ext uri="{BB962C8B-B14F-4D97-AF65-F5344CB8AC3E}">
        <p14:creationId xmlns:p14="http://schemas.microsoft.com/office/powerpoint/2010/main" val="159256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47BDD-31B9-E61A-5554-4413C43A94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2AEC4C-ABFE-0F57-4B2C-511E09A513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BF356D0-9F2D-6205-8B4A-60C2A2BCCA90}"/>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5" name="Marcador de pie de página 4">
            <a:extLst>
              <a:ext uri="{FF2B5EF4-FFF2-40B4-BE49-F238E27FC236}">
                <a16:creationId xmlns:a16="http://schemas.microsoft.com/office/drawing/2014/main" id="{8021A863-533E-12D7-2389-D5AF1DB9B5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9458346-9DB1-A975-6ACF-49F445F5883E}"/>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391815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033BF5-3B8A-5558-B567-E2A262B8264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001C91-95D1-2347-FA45-F62CA728D65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6C8ED0D-E768-0989-A808-FB3E5BE03F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4486252-DBDE-6B4E-CFD5-916F6A7EE018}"/>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6" name="Marcador de pie de página 5">
            <a:extLst>
              <a:ext uri="{FF2B5EF4-FFF2-40B4-BE49-F238E27FC236}">
                <a16:creationId xmlns:a16="http://schemas.microsoft.com/office/drawing/2014/main" id="{2F8CF506-9FE0-F8E3-3A76-47FA0DC816A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91586CD-1FF9-40D2-F264-F537E98031D9}"/>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311356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1C146-F7CF-971F-AE40-4D6B6EE7393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CCAF80-809A-4875-BF39-3B9C04A07E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1C49E06-F220-F8BA-EC1D-D5B306C9639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18FC3C-1A43-1958-68CE-DE5DC94F2F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517B526-3750-4C37-F48B-E2F13F8D88A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F9F2590-B53E-4985-243A-95B9DD88157A}"/>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8" name="Marcador de pie de página 7">
            <a:extLst>
              <a:ext uri="{FF2B5EF4-FFF2-40B4-BE49-F238E27FC236}">
                <a16:creationId xmlns:a16="http://schemas.microsoft.com/office/drawing/2014/main" id="{CB3A4345-FDE4-715B-5A14-A5E15F066E8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7D4181C-77C7-AB27-A916-4DEC8B5644D8}"/>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128744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EFBD5-D043-25D1-3681-D205823E21F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D98EBC8-C071-FEBE-DAB1-BD6F67EC0CEA}"/>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4" name="Marcador de pie de página 3">
            <a:extLst>
              <a:ext uri="{FF2B5EF4-FFF2-40B4-BE49-F238E27FC236}">
                <a16:creationId xmlns:a16="http://schemas.microsoft.com/office/drawing/2014/main" id="{7CA8869B-CA6A-A64E-43B5-83ED3341B5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D41BFA6-35DA-5280-17A1-2AFB2C5FE465}"/>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117053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5D1F31-804A-E5B9-1804-A0BCF7932620}"/>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3" name="Marcador de pie de página 2">
            <a:extLst>
              <a:ext uri="{FF2B5EF4-FFF2-40B4-BE49-F238E27FC236}">
                <a16:creationId xmlns:a16="http://schemas.microsoft.com/office/drawing/2014/main" id="{7B6C87ED-2DA4-4D2D-7175-FA9F4DEB18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68C93E-03CF-5601-0B1B-ADFD66936ECC}"/>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67776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98EA58-DC3D-8F9B-CDD8-3F6184D92F6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5BFB1D1-4CE9-B544-8CF0-908A26995E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9D093D2-22DF-217B-5D8E-709FC3D60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F8DAA6-B2FC-E97C-53B7-C260A47B22BE}"/>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6" name="Marcador de pie de página 5">
            <a:extLst>
              <a:ext uri="{FF2B5EF4-FFF2-40B4-BE49-F238E27FC236}">
                <a16:creationId xmlns:a16="http://schemas.microsoft.com/office/drawing/2014/main" id="{7BD2585E-0039-BDED-240F-8521CF6036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6EA9BD9-0394-C458-420F-8627BF0670CB}"/>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206788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C9BF18-AD77-B5BF-BB27-1184056177E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7B5228F-017A-972E-EE74-4597AA3BE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C70B783-DB8F-5966-3F3E-BDFE0CDB2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208A7E5-B397-BCF5-949D-391247059112}"/>
              </a:ext>
            </a:extLst>
          </p:cNvPr>
          <p:cNvSpPr>
            <a:spLocks noGrp="1"/>
          </p:cNvSpPr>
          <p:nvPr>
            <p:ph type="dt" sz="half" idx="10"/>
          </p:nvPr>
        </p:nvSpPr>
        <p:spPr/>
        <p:txBody>
          <a:bodyPr/>
          <a:lstStyle/>
          <a:p>
            <a:fld id="{98C8777D-D88A-4FD3-9F97-397B33B3F55E}" type="datetimeFigureOut">
              <a:rPr lang="es-ES" smtClean="0"/>
              <a:t>08/02/2025</a:t>
            </a:fld>
            <a:endParaRPr lang="es-ES"/>
          </a:p>
        </p:txBody>
      </p:sp>
      <p:sp>
        <p:nvSpPr>
          <p:cNvPr id="6" name="Marcador de pie de página 5">
            <a:extLst>
              <a:ext uri="{FF2B5EF4-FFF2-40B4-BE49-F238E27FC236}">
                <a16:creationId xmlns:a16="http://schemas.microsoft.com/office/drawing/2014/main" id="{46A7B5DA-8A6B-104F-4558-93B0AE805A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A63BF0C-0A52-433A-0E5C-8DDA42C59E5A}"/>
              </a:ext>
            </a:extLst>
          </p:cNvPr>
          <p:cNvSpPr>
            <a:spLocks noGrp="1"/>
          </p:cNvSpPr>
          <p:nvPr>
            <p:ph type="sldNum" sz="quarter" idx="12"/>
          </p:nvPr>
        </p:nvSpPr>
        <p:spPr/>
        <p:txBody>
          <a:bodyPr/>
          <a:lstStyle/>
          <a:p>
            <a:fld id="{9EC4D10E-79EE-4DDA-972B-80182126217C}" type="slidenum">
              <a:rPr lang="es-ES" smtClean="0"/>
              <a:t>‹Nº›</a:t>
            </a:fld>
            <a:endParaRPr lang="es-ES"/>
          </a:p>
        </p:txBody>
      </p:sp>
    </p:spTree>
    <p:extLst>
      <p:ext uri="{BB962C8B-B14F-4D97-AF65-F5344CB8AC3E}">
        <p14:creationId xmlns:p14="http://schemas.microsoft.com/office/powerpoint/2010/main" val="71499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CCF42A8-1903-8F9A-9829-5F88621C0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80EFA1D-2B77-0C5E-C7F3-D65906AC7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DC043EB-610F-4D4B-F271-EB4C9816A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C8777D-D88A-4FD3-9F97-397B33B3F55E}" type="datetimeFigureOut">
              <a:rPr lang="es-ES" smtClean="0"/>
              <a:t>08/02/2025</a:t>
            </a:fld>
            <a:endParaRPr lang="es-ES"/>
          </a:p>
        </p:txBody>
      </p:sp>
      <p:sp>
        <p:nvSpPr>
          <p:cNvPr id="5" name="Marcador de pie de página 4">
            <a:extLst>
              <a:ext uri="{FF2B5EF4-FFF2-40B4-BE49-F238E27FC236}">
                <a16:creationId xmlns:a16="http://schemas.microsoft.com/office/drawing/2014/main" id="{1FFBF37E-5C34-67A5-5967-6ED59FEB2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414BD4F-6871-9AC9-1DAE-4398CD2344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EC4D10E-79EE-4DDA-972B-80182126217C}" type="slidenum">
              <a:rPr lang="es-ES" smtClean="0"/>
              <a:t>‹Nº›</a:t>
            </a:fld>
            <a:endParaRPr lang="es-ES"/>
          </a:p>
        </p:txBody>
      </p:sp>
    </p:spTree>
    <p:extLst>
      <p:ext uri="{BB962C8B-B14F-4D97-AF65-F5344CB8AC3E}">
        <p14:creationId xmlns:p14="http://schemas.microsoft.com/office/powerpoint/2010/main" val="3163619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D05B8B6-2961-D511-9BDA-A776326878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55388F-4A3D-D510-33FE-F66C712DF3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0D3527-DE3C-ECF3-5142-BFDA39AFD8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929F3A-2378-4582-B104-31C68F6FE3B5}" type="datetimeFigureOut">
              <a:rPr lang="es-ES" smtClean="0"/>
              <a:t>08/02/2025</a:t>
            </a:fld>
            <a:endParaRPr lang="es-ES"/>
          </a:p>
        </p:txBody>
      </p:sp>
      <p:sp>
        <p:nvSpPr>
          <p:cNvPr id="5" name="Marcador de pie de página 4">
            <a:extLst>
              <a:ext uri="{FF2B5EF4-FFF2-40B4-BE49-F238E27FC236}">
                <a16:creationId xmlns:a16="http://schemas.microsoft.com/office/drawing/2014/main" id="{C66A085A-AF03-6121-2884-074590F3D2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BC0A4EC-9E15-D854-7C8D-7AD9B5439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630AEF-3586-442E-9931-F987D0655E54}" type="slidenum">
              <a:rPr lang="es-ES" smtClean="0"/>
              <a:t>‹Nº›</a:t>
            </a:fld>
            <a:endParaRPr lang="es-ES"/>
          </a:p>
        </p:txBody>
      </p:sp>
    </p:spTree>
    <p:extLst>
      <p:ext uri="{BB962C8B-B14F-4D97-AF65-F5344CB8AC3E}">
        <p14:creationId xmlns:p14="http://schemas.microsoft.com/office/powerpoint/2010/main" val="3313948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0.jpe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49.jpeg"/><Relationship Id="rId5" Type="http://schemas.openxmlformats.org/officeDocument/2006/relationships/diagramQuickStyle" Target="../diagrams/quickStyle2.xml"/><Relationship Id="rId10" Type="http://schemas.openxmlformats.org/officeDocument/2006/relationships/image" Target="../media/image48.jpeg"/><Relationship Id="rId4" Type="http://schemas.openxmlformats.org/officeDocument/2006/relationships/diagramLayout" Target="../diagrams/layout2.xml"/><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image" Target="../media/image17.jp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1.png"/><Relationship Id="rId5" Type="http://schemas.openxmlformats.org/officeDocument/2006/relationships/diagramQuickStyle" Target="../diagrams/quickStyle1.xm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076F34D-30EF-4C7F-5B9E-41C3A856E0F6}"/>
              </a:ext>
            </a:extLst>
          </p:cNvPr>
          <p:cNvSpPr txBox="1"/>
          <p:nvPr/>
        </p:nvSpPr>
        <p:spPr>
          <a:xfrm>
            <a:off x="0" y="76200"/>
            <a:ext cx="12192000" cy="1107996"/>
          </a:xfrm>
          <a:prstGeom prst="rect">
            <a:avLst/>
          </a:prstGeom>
          <a:noFill/>
        </p:spPr>
        <p:txBody>
          <a:bodyPr wrap="square" rtlCol="0">
            <a:spAutoFit/>
          </a:bodyPr>
          <a:lstStyle/>
          <a:p>
            <a:pPr algn="ctr"/>
            <a:r>
              <a:rPr lang="es-ES" sz="6600" b="1" dirty="0">
                <a:ln w="9525">
                  <a:solidFill>
                    <a:schemeClr val="bg1"/>
                  </a:solidFill>
                  <a:prstDash val="solid"/>
                </a:ln>
                <a:solidFill>
                  <a:schemeClr val="accent3">
                    <a:lumMod val="50000"/>
                  </a:schemeClr>
                </a:solidFill>
                <a:effectLst>
                  <a:outerShdw blurRad="12700" dist="38100" dir="2700000" algn="tl" rotWithShape="0">
                    <a:schemeClr val="accent5">
                      <a:lumMod val="60000"/>
                      <a:lumOff val="40000"/>
                    </a:schemeClr>
                  </a:outerShdw>
                </a:effectLst>
              </a:rPr>
              <a:t>EL CONFLICTO CÓSMICO</a:t>
            </a:r>
          </a:p>
        </p:txBody>
      </p:sp>
      <p:sp>
        <p:nvSpPr>
          <p:cNvPr id="5" name="CuadroTexto 4">
            <a:extLst>
              <a:ext uri="{FF2B5EF4-FFF2-40B4-BE49-F238E27FC236}">
                <a16:creationId xmlns:a16="http://schemas.microsoft.com/office/drawing/2014/main" id="{2DB8BADB-DDB7-C3E9-45D2-0BD4DDFA92A9}"/>
              </a:ext>
            </a:extLst>
          </p:cNvPr>
          <p:cNvSpPr txBox="1"/>
          <p:nvPr/>
        </p:nvSpPr>
        <p:spPr>
          <a:xfrm>
            <a:off x="8522896" y="6386411"/>
            <a:ext cx="3546805" cy="338554"/>
          </a:xfrm>
          <a:prstGeom prst="rect">
            <a:avLst/>
          </a:prstGeom>
          <a:noFill/>
        </p:spPr>
        <p:txBody>
          <a:bodyPr wrap="none" rtlCol="0">
            <a:spAutoFit/>
          </a:bodyPr>
          <a:lstStyle/>
          <a:p>
            <a:pPr algn="r"/>
            <a:r>
              <a:rPr lang="es-ES" sz="1600" b="1" dirty="0">
                <a:solidFill>
                  <a:schemeClr val="accent5">
                    <a:lumMod val="20000"/>
                    <a:lumOff val="80000"/>
                  </a:schemeClr>
                </a:solidFill>
                <a:effectLst>
                  <a:outerShdw blurRad="38100" dist="38100" dir="2700000" algn="tl">
                    <a:srgbClr val="000000">
                      <a:alpha val="43137"/>
                    </a:srgbClr>
                  </a:outerShdw>
                </a:effectLst>
              </a:rPr>
              <a:t>Lección 9 para el 1 de marzo de 2025</a:t>
            </a:r>
          </a:p>
        </p:txBody>
      </p:sp>
    </p:spTree>
    <p:extLst>
      <p:ext uri="{BB962C8B-B14F-4D97-AF65-F5344CB8AC3E}">
        <p14:creationId xmlns:p14="http://schemas.microsoft.com/office/powerpoint/2010/main" val="306574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0C875C8-C5C7-48F0-0824-58C7749C77AB}"/>
              </a:ext>
            </a:extLst>
          </p:cNvPr>
          <p:cNvSpPr txBox="1"/>
          <p:nvPr/>
        </p:nvSpPr>
        <p:spPr>
          <a:xfrm>
            <a:off x="0" y="-57150"/>
            <a:ext cx="12192000" cy="769441"/>
          </a:xfrm>
          <a:prstGeom prst="rect">
            <a:avLst/>
          </a:prstGeom>
          <a:noFill/>
        </p:spPr>
        <p:txBody>
          <a:bodyPr wrap="square">
            <a:spAutoFit/>
          </a:bodyPr>
          <a:lstStyle/>
          <a:p>
            <a:pPr algn="ctr"/>
            <a:r>
              <a:rPr lang="es-ES" sz="4400" b="1" spc="50" dirty="0">
                <a:ln w="0"/>
                <a:solidFill>
                  <a:srgbClr val="E5EBFF"/>
                </a:solidFill>
                <a:effectLst>
                  <a:innerShdw blurRad="63500" dist="50800" dir="13500000">
                    <a:srgbClr val="000000">
                      <a:alpha val="50000"/>
                    </a:srgbClr>
                  </a:innerShdw>
                </a:effectLst>
              </a:rPr>
              <a:t>LA NATURALEZA DEL CONFLICTO</a:t>
            </a:r>
          </a:p>
        </p:txBody>
      </p:sp>
      <p:sp>
        <p:nvSpPr>
          <p:cNvPr id="5" name="CuadroTexto 4">
            <a:extLst>
              <a:ext uri="{FF2B5EF4-FFF2-40B4-BE49-F238E27FC236}">
                <a16:creationId xmlns:a16="http://schemas.microsoft.com/office/drawing/2014/main" id="{E7D124A6-CE15-B8C5-0782-5C77628EEF8D}"/>
              </a:ext>
            </a:extLst>
          </p:cNvPr>
          <p:cNvSpPr txBox="1"/>
          <p:nvPr/>
        </p:nvSpPr>
        <p:spPr>
          <a:xfrm>
            <a:off x="447675" y="550366"/>
            <a:ext cx="11296650" cy="923330"/>
          </a:xfrm>
          <a:prstGeom prst="rect">
            <a:avLst/>
          </a:prstGeom>
          <a:noFill/>
        </p:spPr>
        <p:txBody>
          <a:bodyPr wrap="square">
            <a:spAutoFit/>
          </a:bodyPr>
          <a:lstStyle/>
          <a:p>
            <a:pPr algn="ctr"/>
            <a:r>
              <a:rPr lang="es-ES" b="1" dirty="0">
                <a:solidFill>
                  <a:schemeClr val="accent6">
                    <a:lumMod val="40000"/>
                    <a:lumOff val="60000"/>
                  </a:schemeClr>
                </a:solidFill>
                <a:latin typeface="Comic Sans MS" panose="030F0702030302020204" pitchFamily="66" charset="0"/>
              </a:rPr>
              <a:t>“Vosotros sois de vuestro padre, el diablo, cuyos deseos queréis cumplir. Desde el principio éste ha sido un asesino, y no se mantiene en la verdad, porque no hay verdad en él. Cuando miente, expresa su propia naturaleza, porque es un mentiroso. ¡Es el padre de la mentira!” </a:t>
            </a:r>
            <a:r>
              <a:rPr lang="es-ES" sz="1400" b="1" dirty="0">
                <a:solidFill>
                  <a:schemeClr val="accent6">
                    <a:lumMod val="40000"/>
                    <a:lumOff val="60000"/>
                  </a:schemeClr>
                </a:solidFill>
                <a:latin typeface="Comic Sans MS" panose="030F0702030302020204" pitchFamily="66" charset="0"/>
              </a:rPr>
              <a:t>(Juan 8:44 </a:t>
            </a:r>
            <a:r>
              <a:rPr lang="es-ES" sz="1100" b="1" dirty="0" err="1">
                <a:solidFill>
                  <a:schemeClr val="accent6">
                    <a:lumMod val="40000"/>
                    <a:lumOff val="60000"/>
                  </a:schemeClr>
                </a:solidFill>
                <a:latin typeface="Comic Sans MS" panose="030F0702030302020204" pitchFamily="66" charset="0"/>
              </a:rPr>
              <a:t>NVI</a:t>
            </a:r>
            <a:r>
              <a:rPr lang="es-ES" sz="1400" b="1" dirty="0">
                <a:solidFill>
                  <a:schemeClr val="accent6">
                    <a:lumMod val="40000"/>
                    <a:lumOff val="6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E6E2B050-FF1E-3273-3DDD-416412E821B5}"/>
              </a:ext>
            </a:extLst>
          </p:cNvPr>
          <p:cNvSpPr txBox="1"/>
          <p:nvPr/>
        </p:nvSpPr>
        <p:spPr>
          <a:xfrm>
            <a:off x="2651957" y="1581835"/>
            <a:ext cx="5755756" cy="1631216"/>
          </a:xfrm>
          <a:prstGeom prst="rect">
            <a:avLst/>
          </a:prstGeom>
          <a:noFill/>
        </p:spPr>
        <p:txBody>
          <a:bodyPr wrap="square" rtlCol="0">
            <a:spAutoFit/>
          </a:bodyPr>
          <a:lstStyle/>
          <a:p>
            <a:pPr>
              <a:spcBef>
                <a:spcPts val="600"/>
              </a:spcBef>
            </a:pPr>
            <a:r>
              <a:rPr lang="es-ES" sz="2000" b="1" dirty="0"/>
              <a:t>El Conflicto es una disputa en torno al carácter de Dios. ¿Dios es amor, o es un tirano caprichoso? ¿Las leyes que nos impone surgen de su amor, o de su celo por mantener la autoridad sobre sus súbditos?</a:t>
            </a:r>
          </a:p>
        </p:txBody>
      </p:sp>
      <p:pic>
        <p:nvPicPr>
          <p:cNvPr id="4" name="Imagen 3">
            <a:extLst>
              <a:ext uri="{FF2B5EF4-FFF2-40B4-BE49-F238E27FC236}">
                <a16:creationId xmlns:a16="http://schemas.microsoft.com/office/drawing/2014/main" id="{47250D7D-D4A1-EDFE-38F0-D1B788FE04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07713" y="1713866"/>
            <a:ext cx="3679512" cy="4906016"/>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CD0723C9-1CC8-71E5-CE31-535B24213DE6}"/>
              </a:ext>
            </a:extLst>
          </p:cNvPr>
          <p:cNvSpPr txBox="1"/>
          <p:nvPr/>
        </p:nvSpPr>
        <p:spPr>
          <a:xfrm>
            <a:off x="104775" y="4790438"/>
            <a:ext cx="8229600" cy="1015663"/>
          </a:xfrm>
          <a:prstGeom prst="rect">
            <a:avLst/>
          </a:prstGeom>
          <a:noFill/>
        </p:spPr>
        <p:txBody>
          <a:bodyPr wrap="square">
            <a:spAutoFit/>
          </a:bodyPr>
          <a:lstStyle/>
          <a:p>
            <a:pPr>
              <a:spcBef>
                <a:spcPts val="600"/>
              </a:spcBef>
            </a:pPr>
            <a:r>
              <a:rPr lang="es-ES" sz="2000" b="1" dirty="0"/>
              <a:t>La estrategia de Satanás ha sido proyectar sobre Dios su propio carácter, presentándolo como egoísta, opresor, mentiroso, vengativo, cruel… ¡Y parece haber tenido bastante éxito en nuestro mundo!</a:t>
            </a:r>
          </a:p>
        </p:txBody>
      </p:sp>
      <p:pic>
        <p:nvPicPr>
          <p:cNvPr id="8" name="Imagen 7" descr="Imagen que contiene persona, hombre, sostener, alimentos&#10;&#10;Descripción generada automáticamente">
            <a:extLst>
              <a:ext uri="{FF2B5EF4-FFF2-40B4-BE49-F238E27FC236}">
                <a16:creationId xmlns:a16="http://schemas.microsoft.com/office/drawing/2014/main" id="{4DCEB9C7-5D4B-22CD-3C41-453C7FA67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91" y="1627228"/>
            <a:ext cx="2724150" cy="3117817"/>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7" name="CuadroTexto 6">
            <a:extLst>
              <a:ext uri="{FF2B5EF4-FFF2-40B4-BE49-F238E27FC236}">
                <a16:creationId xmlns:a16="http://schemas.microsoft.com/office/drawing/2014/main" id="{FE323DF5-3375-40DC-AE64-3D7908984738}"/>
              </a:ext>
            </a:extLst>
          </p:cNvPr>
          <p:cNvSpPr txBox="1"/>
          <p:nvPr/>
        </p:nvSpPr>
        <p:spPr>
          <a:xfrm>
            <a:off x="2651957" y="3213051"/>
            <a:ext cx="5755756" cy="1631216"/>
          </a:xfrm>
          <a:prstGeom prst="rect">
            <a:avLst/>
          </a:prstGeom>
          <a:noFill/>
        </p:spPr>
        <p:txBody>
          <a:bodyPr wrap="square">
            <a:spAutoFit/>
          </a:bodyPr>
          <a:lstStyle/>
          <a:p>
            <a:pPr>
              <a:spcBef>
                <a:spcPts val="600"/>
              </a:spcBef>
            </a:pPr>
            <a:r>
              <a:rPr lang="es-ES" sz="2000" b="1" dirty="0"/>
              <a:t>El Diablo (el adversario) ha calumniado a Dios. Su arma favorita en este Conflicto: la mentira (</a:t>
            </a:r>
            <a:r>
              <a:rPr lang="es-ES" sz="2000" b="1" dirty="0" err="1"/>
              <a:t>Jn</a:t>
            </a:r>
            <a:r>
              <a:rPr lang="es-ES" sz="2000" b="1" dirty="0"/>
              <a:t>. 8:44). Pero unas mentiras tan sutiles que aún los ángeles –con su gran intelecto– no eran capaces de diferenciar de la verdad.</a:t>
            </a:r>
          </a:p>
        </p:txBody>
      </p:sp>
      <p:sp>
        <p:nvSpPr>
          <p:cNvPr id="11" name="CuadroTexto 10">
            <a:extLst>
              <a:ext uri="{FF2B5EF4-FFF2-40B4-BE49-F238E27FC236}">
                <a16:creationId xmlns:a16="http://schemas.microsoft.com/office/drawing/2014/main" id="{6106EEA3-90AD-4506-6AF4-782D52CE0B63}"/>
              </a:ext>
            </a:extLst>
          </p:cNvPr>
          <p:cNvSpPr txBox="1"/>
          <p:nvPr/>
        </p:nvSpPr>
        <p:spPr>
          <a:xfrm>
            <a:off x="104775" y="5806101"/>
            <a:ext cx="8302938" cy="1015663"/>
          </a:xfrm>
          <a:prstGeom prst="rect">
            <a:avLst/>
          </a:prstGeom>
          <a:noFill/>
        </p:spPr>
        <p:txBody>
          <a:bodyPr wrap="square">
            <a:spAutoFit/>
          </a:bodyPr>
          <a:lstStyle/>
          <a:p>
            <a:pPr>
              <a:spcBef>
                <a:spcPts val="600"/>
              </a:spcBef>
            </a:pPr>
            <a:r>
              <a:rPr lang="es-ES" sz="2000" b="1" dirty="0"/>
              <a:t>El Conflicto Cósmico no es una guerra física. Tiene que ver con creencias. ¿A quién vamos a creer, a aquel que solo piensa en dañarnos, o al que, por amor, se entregó a sí mismo para salvarnos?</a:t>
            </a:r>
          </a:p>
        </p:txBody>
      </p:sp>
    </p:spTree>
    <p:extLst>
      <p:ext uri="{BB962C8B-B14F-4D97-AF65-F5344CB8AC3E}">
        <p14:creationId xmlns:p14="http://schemas.microsoft.com/office/powerpoint/2010/main" val="38326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fltVal val="0"/>
                                          </p:val>
                                        </p:tav>
                                        <p:tav tm="100000">
                                          <p:val>
                                            <p:strVal val="#ppt_w"/>
                                          </p:val>
                                        </p:tav>
                                      </p:tavLst>
                                    </p:anim>
                                    <p:anim calcmode="lin" valueType="num">
                                      <p:cBhvr>
                                        <p:cTn id="55" dur="1000" fill="hold"/>
                                        <p:tgtEl>
                                          <p:spTgt spid="4"/>
                                        </p:tgtEl>
                                        <p:attrNameLst>
                                          <p:attrName>ppt_h</p:attrName>
                                        </p:attrNameLst>
                                      </p:cBhvr>
                                      <p:tavLst>
                                        <p:tav tm="0">
                                          <p:val>
                                            <p:fltVal val="0"/>
                                          </p:val>
                                        </p:tav>
                                        <p:tav tm="100000">
                                          <p:val>
                                            <p:strVal val="#ppt_h"/>
                                          </p:val>
                                        </p:tav>
                                      </p:tavLst>
                                    </p:anim>
                                    <p:anim calcmode="lin" valueType="num">
                                      <p:cBhvr>
                                        <p:cTn id="56" dur="1000" fill="hold"/>
                                        <p:tgtEl>
                                          <p:spTgt spid="4"/>
                                        </p:tgtEl>
                                        <p:attrNameLst>
                                          <p:attrName>style.rotation</p:attrName>
                                        </p:attrNameLst>
                                      </p:cBhvr>
                                      <p:tavLst>
                                        <p:tav tm="0">
                                          <p:val>
                                            <p:fltVal val="90"/>
                                          </p:val>
                                        </p:tav>
                                        <p:tav tm="100000">
                                          <p:val>
                                            <p:fltVal val="0"/>
                                          </p:val>
                                        </p:tav>
                                      </p:tavLst>
                                    </p:anim>
                                    <p:animEffect transition="in" filter="fade">
                                      <p:cBhvr>
                                        <p:cTn id="57" dur="1000"/>
                                        <p:tgtEl>
                                          <p:spTgt spid="4"/>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7DE3C9FD-761F-109B-4370-429B926FF0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A97F66E-FF88-D642-0C38-D5DA50DE43A1}"/>
              </a:ext>
            </a:extLst>
          </p:cNvPr>
          <p:cNvSpPr txBox="1"/>
          <p:nvPr/>
        </p:nvSpPr>
        <p:spPr>
          <a:xfrm>
            <a:off x="0" y="0"/>
            <a:ext cx="12192000" cy="769441"/>
          </a:xfrm>
          <a:prstGeom prst="rect">
            <a:avLst/>
          </a:prstGeom>
          <a:noFill/>
        </p:spPr>
        <p:txBody>
          <a:bodyPr wrap="square">
            <a:spAutoFit/>
            <a:scene3d>
              <a:camera prst="orthographicFront"/>
              <a:lightRig rig="freezing" dir="t">
                <a:rot lat="0" lon="0" rev="3000000"/>
              </a:lightRig>
            </a:scene3d>
            <a:sp3d extrusionH="57150">
              <a:bevelT w="38100" h="38100" prst="convex"/>
            </a:sp3d>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25400" dir="2700000" algn="tl">
                    <a:srgbClr val="000000">
                      <a:alpha val="23000"/>
                    </a:srgbClr>
                  </a:outerShdw>
                </a:effectLst>
              </a:rPr>
              <a:t>¿POR QUÉ NO HA TERMINADO TODAVÍA?</a:t>
            </a:r>
          </a:p>
        </p:txBody>
      </p:sp>
      <p:sp>
        <p:nvSpPr>
          <p:cNvPr id="5" name="CuadroTexto 4">
            <a:extLst>
              <a:ext uri="{FF2B5EF4-FFF2-40B4-BE49-F238E27FC236}">
                <a16:creationId xmlns:a16="http://schemas.microsoft.com/office/drawing/2014/main" id="{D6D23EE4-640B-E492-D1AE-D32EED254EAF}"/>
              </a:ext>
            </a:extLst>
          </p:cNvPr>
          <p:cNvSpPr txBox="1"/>
          <p:nvPr/>
        </p:nvSpPr>
        <p:spPr>
          <a:xfrm>
            <a:off x="121442" y="630923"/>
            <a:ext cx="7860508" cy="923330"/>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C00000"/>
                </a:solidFill>
                <a:latin typeface="Comic Sans MS" panose="030F0702030302020204" pitchFamily="66" charset="0"/>
              </a:rPr>
              <a:t>“Vinieron entonces los siervos del padre de familia y le dijeron: Señor, ¿no sembraste buena semilla en tu campo? ¿De dónde, pues, tiene cizaña?” </a:t>
            </a:r>
            <a:r>
              <a:rPr lang="es-ES" sz="1400" b="1" dirty="0">
                <a:solidFill>
                  <a:srgbClr val="C00000"/>
                </a:solidFill>
                <a:latin typeface="Comic Sans MS" panose="030F0702030302020204" pitchFamily="66" charset="0"/>
              </a:rPr>
              <a:t>(Mateo 13:27)</a:t>
            </a:r>
            <a:endParaRPr lang="es-ES" b="1" dirty="0">
              <a:solidFill>
                <a:srgbClr val="C00000"/>
              </a:solidFill>
              <a:latin typeface="Comic Sans MS" panose="030F0702030302020204" pitchFamily="66" charset="0"/>
            </a:endParaRPr>
          </a:p>
        </p:txBody>
      </p:sp>
      <p:sp>
        <p:nvSpPr>
          <p:cNvPr id="6" name="CuadroTexto 5">
            <a:extLst>
              <a:ext uri="{FF2B5EF4-FFF2-40B4-BE49-F238E27FC236}">
                <a16:creationId xmlns:a16="http://schemas.microsoft.com/office/drawing/2014/main" id="{C504E012-3F19-4EE9-69AD-E07600D06F6E}"/>
              </a:ext>
            </a:extLst>
          </p:cNvPr>
          <p:cNvSpPr txBox="1"/>
          <p:nvPr/>
        </p:nvSpPr>
        <p:spPr>
          <a:xfrm>
            <a:off x="445293" y="1577660"/>
            <a:ext cx="7153275" cy="707886"/>
          </a:xfrm>
          <a:prstGeom prst="rect">
            <a:avLst/>
          </a:prstGeom>
          <a:noFill/>
        </p:spPr>
        <p:txBody>
          <a:bodyPr wrap="square" rtlCol="0">
            <a:spAutoFit/>
          </a:bodyPr>
          <a:lstStyle/>
          <a:p>
            <a:pPr>
              <a:spcBef>
                <a:spcPts val="600"/>
              </a:spcBef>
            </a:pPr>
            <a:r>
              <a:rPr lang="es-ES" sz="2000" b="1" dirty="0"/>
              <a:t>A través de una parábola, Jesús explico claramente la naturaleza del Conflicto y su resolución final (Mt. 13:24-30).</a:t>
            </a:r>
          </a:p>
        </p:txBody>
      </p:sp>
      <p:graphicFrame>
        <p:nvGraphicFramePr>
          <p:cNvPr id="2" name="Diagrama 1">
            <a:extLst>
              <a:ext uri="{FF2B5EF4-FFF2-40B4-BE49-F238E27FC236}">
                <a16:creationId xmlns:a16="http://schemas.microsoft.com/office/drawing/2014/main" id="{39EDB4B1-E567-FF32-8D96-69C5E7F5DD66}"/>
              </a:ext>
            </a:extLst>
          </p:cNvPr>
          <p:cNvGraphicFramePr/>
          <p:nvPr>
            <p:extLst>
              <p:ext uri="{D42A27DB-BD31-4B8C-83A1-F6EECF244321}">
                <p14:modId xmlns:p14="http://schemas.microsoft.com/office/powerpoint/2010/main" val="1670034308"/>
              </p:ext>
            </p:extLst>
          </p:nvPr>
        </p:nvGraphicFramePr>
        <p:xfrm>
          <a:off x="83342" y="2347780"/>
          <a:ext cx="7860508" cy="440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062F2122-B3BB-7140-3184-199DFADEDD2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194548" y="889002"/>
            <a:ext cx="1822704" cy="182270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AB9B039-ABD1-4C45-B6E2-3F54677D5F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225755" y="889002"/>
            <a:ext cx="1822704" cy="182270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F4C57725-C1A5-FBBF-B10E-DBFC529BCD5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207829" y="4890803"/>
            <a:ext cx="1796142" cy="18288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3" name="Imagen 12">
            <a:extLst>
              <a:ext uri="{FF2B5EF4-FFF2-40B4-BE49-F238E27FC236}">
                <a16:creationId xmlns:a16="http://schemas.microsoft.com/office/drawing/2014/main" id="{26FC624E-D9F8-A7B1-BFF8-AB8C0D52349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238749" y="2887657"/>
            <a:ext cx="1796715" cy="18288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5279A28C-3DB8-9806-BF53-CC99555553C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191500" y="2886052"/>
            <a:ext cx="1828800" cy="18288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E6E0D1D3-460C-1D56-A879-A454034EECA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222708" y="4908737"/>
            <a:ext cx="1828800" cy="179614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130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25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50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53" presetClass="entr" presetSubtype="16" fill="hold" nodeType="withEffect">
                                  <p:stCondLst>
                                    <p:cond delay="75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par>
                                <p:cTn id="42" presetID="53" presetClass="entr" presetSubtype="16" fill="hold" nodeType="withEffect">
                                  <p:stCondLst>
                                    <p:cond delay="10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nodeType="withEffect">
                                  <p:stCondLst>
                                    <p:cond delay="125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1750"/>
                            </p:stCondLst>
                            <p:childTnLst>
                              <p:par>
                                <p:cTn id="53" presetID="22" presetClass="entr" presetSubtype="8"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923F2892-4055-43D3-99CF-7D344D5EBF1A}"/>
                                            </p:graphicEl>
                                          </p:spTgt>
                                        </p:tgtEl>
                                        <p:attrNameLst>
                                          <p:attrName>style.visibility</p:attrName>
                                        </p:attrNameLst>
                                      </p:cBhvr>
                                      <p:to>
                                        <p:strVal val="visible"/>
                                      </p:to>
                                    </p:set>
                                    <p:anim calcmode="lin" valueType="num">
                                      <p:cBhvr>
                                        <p:cTn id="60" dur="500" fill="hold"/>
                                        <p:tgtEl>
                                          <p:spTgt spid="2">
                                            <p:graphicEl>
                                              <a:dgm id="{923F2892-4055-43D3-99CF-7D344D5EBF1A}"/>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923F2892-4055-43D3-99CF-7D344D5EBF1A}"/>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923F2892-4055-43D3-99CF-7D344D5EBF1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
                                            <p:graphicEl>
                                              <a:dgm id="{29AC18AF-09B2-449E-9858-5E24D2DDF1E6}"/>
                                            </p:graphicEl>
                                          </p:spTgt>
                                        </p:tgtEl>
                                        <p:attrNameLst>
                                          <p:attrName>style.visibility</p:attrName>
                                        </p:attrNameLst>
                                      </p:cBhvr>
                                      <p:to>
                                        <p:strVal val="visible"/>
                                      </p:to>
                                    </p:set>
                                    <p:animEffect transition="in" filter="wipe(left)">
                                      <p:cBhvr>
                                        <p:cTn id="67" dur="500"/>
                                        <p:tgtEl>
                                          <p:spTgt spid="2">
                                            <p:graphicEl>
                                              <a:dgm id="{29AC18AF-09B2-449E-9858-5E24D2DDF1E6}"/>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2">
                                            <p:graphicEl>
                                              <a:dgm id="{E9790DE9-EFCD-4D93-9D0C-61B8427A65BA}"/>
                                            </p:graphicEl>
                                          </p:spTgt>
                                        </p:tgtEl>
                                        <p:attrNameLst>
                                          <p:attrName>style.visibility</p:attrName>
                                        </p:attrNameLst>
                                      </p:cBhvr>
                                      <p:to>
                                        <p:strVal val="visible"/>
                                      </p:to>
                                    </p:set>
                                    <p:anim calcmode="lin" valueType="num">
                                      <p:cBhvr>
                                        <p:cTn id="72" dur="500" fill="hold"/>
                                        <p:tgtEl>
                                          <p:spTgt spid="2">
                                            <p:graphicEl>
                                              <a:dgm id="{E9790DE9-EFCD-4D93-9D0C-61B8427A65BA}"/>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E9790DE9-EFCD-4D93-9D0C-61B8427A65BA}"/>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E9790DE9-EFCD-4D93-9D0C-61B8427A65BA}"/>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
                                            <p:graphicEl>
                                              <a:dgm id="{6ED97252-2B9A-482E-92E5-363BADFFDBD9}"/>
                                            </p:graphicEl>
                                          </p:spTgt>
                                        </p:tgtEl>
                                        <p:attrNameLst>
                                          <p:attrName>style.visibility</p:attrName>
                                        </p:attrNameLst>
                                      </p:cBhvr>
                                      <p:to>
                                        <p:strVal val="visible"/>
                                      </p:to>
                                    </p:set>
                                    <p:animEffect transition="in" filter="wipe(left)">
                                      <p:cBhvr>
                                        <p:cTn id="79" dur="500"/>
                                        <p:tgtEl>
                                          <p:spTgt spid="2">
                                            <p:graphicEl>
                                              <a:dgm id="{6ED97252-2B9A-482E-92E5-363BADFFDBD9}"/>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
                                            <p:graphicEl>
                                              <a:dgm id="{0578E9E0-C5E1-4DB2-B727-1752D3B8165F}"/>
                                            </p:graphicEl>
                                          </p:spTgt>
                                        </p:tgtEl>
                                        <p:attrNameLst>
                                          <p:attrName>style.visibility</p:attrName>
                                        </p:attrNameLst>
                                      </p:cBhvr>
                                      <p:to>
                                        <p:strVal val="visible"/>
                                      </p:to>
                                    </p:set>
                                    <p:anim calcmode="lin" valueType="num">
                                      <p:cBhvr>
                                        <p:cTn id="84" dur="500" fill="hold"/>
                                        <p:tgtEl>
                                          <p:spTgt spid="2">
                                            <p:graphicEl>
                                              <a:dgm id="{0578E9E0-C5E1-4DB2-B727-1752D3B8165F}"/>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0578E9E0-C5E1-4DB2-B727-1752D3B8165F}"/>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0578E9E0-C5E1-4DB2-B727-1752D3B8165F}"/>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
                                            <p:graphicEl>
                                              <a:dgm id="{0C87A45E-814F-47B2-A8CB-9E1F10E79381}"/>
                                            </p:graphicEl>
                                          </p:spTgt>
                                        </p:tgtEl>
                                        <p:attrNameLst>
                                          <p:attrName>style.visibility</p:attrName>
                                        </p:attrNameLst>
                                      </p:cBhvr>
                                      <p:to>
                                        <p:strVal val="visible"/>
                                      </p:to>
                                    </p:set>
                                    <p:animEffect transition="in" filter="wipe(left)">
                                      <p:cBhvr>
                                        <p:cTn id="91" dur="500"/>
                                        <p:tgtEl>
                                          <p:spTgt spid="2">
                                            <p:graphicEl>
                                              <a:dgm id="{0C87A45E-814F-47B2-A8CB-9E1F10E79381}"/>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3A9B7D64-7E0F-46B2-BAF3-11CB22130AD8}"/>
                                            </p:graphicEl>
                                          </p:spTgt>
                                        </p:tgtEl>
                                        <p:attrNameLst>
                                          <p:attrName>style.visibility</p:attrName>
                                        </p:attrNameLst>
                                      </p:cBhvr>
                                      <p:to>
                                        <p:strVal val="visible"/>
                                      </p:to>
                                    </p:set>
                                    <p:anim calcmode="lin" valueType="num">
                                      <p:cBhvr>
                                        <p:cTn id="96" dur="500" fill="hold"/>
                                        <p:tgtEl>
                                          <p:spTgt spid="2">
                                            <p:graphicEl>
                                              <a:dgm id="{3A9B7D64-7E0F-46B2-BAF3-11CB22130AD8}"/>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3A9B7D64-7E0F-46B2-BAF3-11CB22130AD8}"/>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3A9B7D64-7E0F-46B2-BAF3-11CB22130AD8}"/>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
                                            <p:graphicEl>
                                              <a:dgm id="{B8644826-4423-496C-A530-7125674B018D}"/>
                                            </p:graphicEl>
                                          </p:spTgt>
                                        </p:tgtEl>
                                        <p:attrNameLst>
                                          <p:attrName>style.visibility</p:attrName>
                                        </p:attrNameLst>
                                      </p:cBhvr>
                                      <p:to>
                                        <p:strVal val="visible"/>
                                      </p:to>
                                    </p:set>
                                    <p:animEffect transition="in" filter="wipe(left)">
                                      <p:cBhvr>
                                        <p:cTn id="103" dur="500"/>
                                        <p:tgtEl>
                                          <p:spTgt spid="2">
                                            <p:graphicEl>
                                              <a:dgm id="{B8644826-4423-496C-A530-7125674B018D}"/>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2">
                                            <p:graphicEl>
                                              <a:dgm id="{2781EF62-AF41-4555-AF7F-D44E594D45B4}"/>
                                            </p:graphicEl>
                                          </p:spTgt>
                                        </p:tgtEl>
                                        <p:attrNameLst>
                                          <p:attrName>style.visibility</p:attrName>
                                        </p:attrNameLst>
                                      </p:cBhvr>
                                      <p:to>
                                        <p:strVal val="visible"/>
                                      </p:to>
                                    </p:set>
                                    <p:anim calcmode="lin" valueType="num">
                                      <p:cBhvr>
                                        <p:cTn id="108" dur="500" fill="hold"/>
                                        <p:tgtEl>
                                          <p:spTgt spid="2">
                                            <p:graphicEl>
                                              <a:dgm id="{2781EF62-AF41-4555-AF7F-D44E594D45B4}"/>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2781EF62-AF41-4555-AF7F-D44E594D45B4}"/>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2781EF62-AF41-4555-AF7F-D44E594D45B4}"/>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
                                            <p:graphicEl>
                                              <a:dgm id="{3BE3AD3A-A678-4BA0-AB1B-BAF261E9ACAF}"/>
                                            </p:graphicEl>
                                          </p:spTgt>
                                        </p:tgtEl>
                                        <p:attrNameLst>
                                          <p:attrName>style.visibility</p:attrName>
                                        </p:attrNameLst>
                                      </p:cBhvr>
                                      <p:to>
                                        <p:strVal val="visible"/>
                                      </p:to>
                                    </p:set>
                                    <p:animEffect transition="in" filter="wipe(left)">
                                      <p:cBhvr>
                                        <p:cTn id="115" dur="500"/>
                                        <p:tgtEl>
                                          <p:spTgt spid="2">
                                            <p:graphicEl>
                                              <a:dgm id="{3BE3AD3A-A678-4BA0-AB1B-BAF261E9ACAF}"/>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2">
                                            <p:graphicEl>
                                              <a:dgm id="{AAC1A7C2-9921-413D-A370-195F7F45D3F0}"/>
                                            </p:graphicEl>
                                          </p:spTgt>
                                        </p:tgtEl>
                                        <p:attrNameLst>
                                          <p:attrName>style.visibility</p:attrName>
                                        </p:attrNameLst>
                                      </p:cBhvr>
                                      <p:to>
                                        <p:strVal val="visible"/>
                                      </p:to>
                                    </p:set>
                                    <p:anim calcmode="lin" valueType="num">
                                      <p:cBhvr>
                                        <p:cTn id="120" dur="500" fill="hold"/>
                                        <p:tgtEl>
                                          <p:spTgt spid="2">
                                            <p:graphicEl>
                                              <a:dgm id="{AAC1A7C2-9921-413D-A370-195F7F45D3F0}"/>
                                            </p:graphicEl>
                                          </p:spTgt>
                                        </p:tgtEl>
                                        <p:attrNameLst>
                                          <p:attrName>ppt_w</p:attrName>
                                        </p:attrNameLst>
                                      </p:cBhvr>
                                      <p:tavLst>
                                        <p:tav tm="0">
                                          <p:val>
                                            <p:fltVal val="0"/>
                                          </p:val>
                                        </p:tav>
                                        <p:tav tm="100000">
                                          <p:val>
                                            <p:strVal val="#ppt_w"/>
                                          </p:val>
                                        </p:tav>
                                      </p:tavLst>
                                    </p:anim>
                                    <p:anim calcmode="lin" valueType="num">
                                      <p:cBhvr>
                                        <p:cTn id="121" dur="500" fill="hold"/>
                                        <p:tgtEl>
                                          <p:spTgt spid="2">
                                            <p:graphicEl>
                                              <a:dgm id="{AAC1A7C2-9921-413D-A370-195F7F45D3F0}"/>
                                            </p:graphicEl>
                                          </p:spTgt>
                                        </p:tgtEl>
                                        <p:attrNameLst>
                                          <p:attrName>ppt_h</p:attrName>
                                        </p:attrNameLst>
                                      </p:cBhvr>
                                      <p:tavLst>
                                        <p:tav tm="0">
                                          <p:val>
                                            <p:fltVal val="0"/>
                                          </p:val>
                                        </p:tav>
                                        <p:tav tm="100000">
                                          <p:val>
                                            <p:strVal val="#ppt_h"/>
                                          </p:val>
                                        </p:tav>
                                      </p:tavLst>
                                    </p:anim>
                                    <p:animEffect transition="in" filter="fade">
                                      <p:cBhvr>
                                        <p:cTn id="122" dur="500"/>
                                        <p:tgtEl>
                                          <p:spTgt spid="2">
                                            <p:graphicEl>
                                              <a:dgm id="{AAC1A7C2-9921-413D-A370-195F7F45D3F0}"/>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
                                            <p:graphicEl>
                                              <a:dgm id="{2FECCA49-FE5E-488B-A0D0-7CD0F3844F44}"/>
                                            </p:graphicEl>
                                          </p:spTgt>
                                        </p:tgtEl>
                                        <p:attrNameLst>
                                          <p:attrName>style.visibility</p:attrName>
                                        </p:attrNameLst>
                                      </p:cBhvr>
                                      <p:to>
                                        <p:strVal val="visible"/>
                                      </p:to>
                                    </p:set>
                                    <p:animEffect transition="in" filter="wipe(left)">
                                      <p:cBhvr>
                                        <p:cTn id="127" dur="500"/>
                                        <p:tgtEl>
                                          <p:spTgt spid="2">
                                            <p:graphicEl>
                                              <a:dgm id="{2FECCA49-FE5E-488B-A0D0-7CD0F3844F44}"/>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2">
                                            <p:graphicEl>
                                              <a:dgm id="{1F7B57FF-680A-4963-BA06-F6FC75BFBE86}"/>
                                            </p:graphicEl>
                                          </p:spTgt>
                                        </p:tgtEl>
                                        <p:attrNameLst>
                                          <p:attrName>style.visibility</p:attrName>
                                        </p:attrNameLst>
                                      </p:cBhvr>
                                      <p:to>
                                        <p:strVal val="visible"/>
                                      </p:to>
                                    </p:set>
                                    <p:anim calcmode="lin" valueType="num">
                                      <p:cBhvr>
                                        <p:cTn id="132" dur="500" fill="hold"/>
                                        <p:tgtEl>
                                          <p:spTgt spid="2">
                                            <p:graphicEl>
                                              <a:dgm id="{1F7B57FF-680A-4963-BA06-F6FC75BFBE86}"/>
                                            </p:graphicEl>
                                          </p:spTgt>
                                        </p:tgtEl>
                                        <p:attrNameLst>
                                          <p:attrName>ppt_w</p:attrName>
                                        </p:attrNameLst>
                                      </p:cBhvr>
                                      <p:tavLst>
                                        <p:tav tm="0">
                                          <p:val>
                                            <p:fltVal val="0"/>
                                          </p:val>
                                        </p:tav>
                                        <p:tav tm="100000">
                                          <p:val>
                                            <p:strVal val="#ppt_w"/>
                                          </p:val>
                                        </p:tav>
                                      </p:tavLst>
                                    </p:anim>
                                    <p:anim calcmode="lin" valueType="num">
                                      <p:cBhvr>
                                        <p:cTn id="133" dur="500" fill="hold"/>
                                        <p:tgtEl>
                                          <p:spTgt spid="2">
                                            <p:graphicEl>
                                              <a:dgm id="{1F7B57FF-680A-4963-BA06-F6FC75BFBE86}"/>
                                            </p:graphicEl>
                                          </p:spTgt>
                                        </p:tgtEl>
                                        <p:attrNameLst>
                                          <p:attrName>ppt_h</p:attrName>
                                        </p:attrNameLst>
                                      </p:cBhvr>
                                      <p:tavLst>
                                        <p:tav tm="0">
                                          <p:val>
                                            <p:fltVal val="0"/>
                                          </p:val>
                                        </p:tav>
                                        <p:tav tm="100000">
                                          <p:val>
                                            <p:strVal val="#ppt_h"/>
                                          </p:val>
                                        </p:tav>
                                      </p:tavLst>
                                    </p:anim>
                                    <p:animEffect transition="in" filter="fade">
                                      <p:cBhvr>
                                        <p:cTn id="134" dur="500"/>
                                        <p:tgtEl>
                                          <p:spTgt spid="2">
                                            <p:graphicEl>
                                              <a:dgm id="{1F7B57FF-680A-4963-BA06-F6FC75BFBE86}"/>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childTnLst>
                                    <p:set>
                                      <p:cBhvr>
                                        <p:cTn id="138" dur="1" fill="hold">
                                          <p:stCondLst>
                                            <p:cond delay="0"/>
                                          </p:stCondLst>
                                        </p:cTn>
                                        <p:tgtEl>
                                          <p:spTgt spid="2">
                                            <p:graphicEl>
                                              <a:dgm id="{3CE9431C-7004-4B95-9B3B-14A80F0679F3}"/>
                                            </p:graphicEl>
                                          </p:spTgt>
                                        </p:tgtEl>
                                        <p:attrNameLst>
                                          <p:attrName>style.visibility</p:attrName>
                                        </p:attrNameLst>
                                      </p:cBhvr>
                                      <p:to>
                                        <p:strVal val="visible"/>
                                      </p:to>
                                    </p:set>
                                    <p:animEffect transition="in" filter="wipe(left)">
                                      <p:cBhvr>
                                        <p:cTn id="139" dur="500"/>
                                        <p:tgtEl>
                                          <p:spTgt spid="2">
                                            <p:graphicEl>
                                              <a:dgm id="{3CE9431C-7004-4B95-9B3B-14A80F0679F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9EB0EF1-83FA-6A8A-9A4D-F172D9B249E2}"/>
              </a:ext>
            </a:extLst>
          </p:cNvPr>
          <p:cNvSpPr txBox="1"/>
          <p:nvPr/>
        </p:nvSpPr>
        <p:spPr>
          <a:xfrm>
            <a:off x="285751" y="768935"/>
            <a:ext cx="10458450"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“Aun cuando quedó resuelto que Satanás no podría permanecer por más tiempo en el cielo, la Sabiduría Infinita no le destruyó. En vista de que solo un servicio de amor puede ser aceptable a Dios, la sumisión de sus criaturas debe proceder de una convicción de su justicia y benevolencia. Los habitantes del cielo y de los demás mundos, no estando preparados para comprender la naturaleza ni las consecuencias del pecado, no podrían haber reconocido la justicia y misericordia de Dios en la destrucción de Satanás. De haber sido este aniquilado inmediatamente, aquellos habrían servido a Dios por miedo mas bien que por amor. […] Para bien del universo entero a través de las edades sin fin, era preciso dejar que el mal llegase a su madurez, […] a fin de que quedaran para siempre incontrovertibles la justicia y la misericordia de Dios, así como el carácter inmutable de su ley”</a:t>
            </a:r>
          </a:p>
        </p:txBody>
      </p:sp>
      <p:sp>
        <p:nvSpPr>
          <p:cNvPr id="4" name="CuadroTexto 3">
            <a:extLst>
              <a:ext uri="{FF2B5EF4-FFF2-40B4-BE49-F238E27FC236}">
                <a16:creationId xmlns:a16="http://schemas.microsoft.com/office/drawing/2014/main" id="{2A261DD5-DF07-A50B-7354-A6D130D9841E}"/>
              </a:ext>
            </a:extLst>
          </p:cNvPr>
          <p:cNvSpPr txBox="1"/>
          <p:nvPr/>
        </p:nvSpPr>
        <p:spPr>
          <a:xfrm>
            <a:off x="6728150" y="5721935"/>
            <a:ext cx="4057906" cy="338554"/>
          </a:xfrm>
          <a:prstGeom prst="rect">
            <a:avLst/>
          </a:prstGeom>
          <a:noFill/>
        </p:spPr>
        <p:txBody>
          <a:bodyPr wrap="none" rtlCol="0">
            <a:spAutoFit/>
          </a:bodyPr>
          <a:lstStyle/>
          <a:p>
            <a:pPr algn="r"/>
            <a:r>
              <a:rPr lang="es-ES" sz="1600" b="1" dirty="0"/>
              <a:t>E. G. W. (El conflicto de los siglos, pg. 489)</a:t>
            </a:r>
          </a:p>
        </p:txBody>
      </p:sp>
    </p:spTree>
    <p:extLst>
      <p:ext uri="{BB962C8B-B14F-4D97-AF65-F5344CB8AC3E}">
        <p14:creationId xmlns:p14="http://schemas.microsoft.com/office/powerpoint/2010/main" val="64376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E32077-4866-2F94-B0AF-75DE367F16D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dibujo de una persona&#10;&#10;Descripción generada automáticamente con confianza baja">
            <a:extLst>
              <a:ext uri="{FF2B5EF4-FFF2-40B4-BE49-F238E27FC236}">
                <a16:creationId xmlns:a16="http://schemas.microsoft.com/office/drawing/2014/main" id="{7D666490-A1BC-1E5B-AD6C-66C355483350}"/>
              </a:ext>
            </a:extLst>
          </p:cNvPr>
          <p:cNvPicPr>
            <a:picLocks noGrp="1" noRot="1" noChangeAspect="1" noMove="1" noResize="1" noEditPoints="1" noAdjustHandles="1" noChangeArrowheads="1" noChangeShapeType="1" noCrop="1"/>
          </p:cNvPicPr>
          <p:nvPr/>
        </p:nvPicPr>
        <p:blipFill>
          <a:blip r:embed="rId2"/>
          <a:srcRect b="6250"/>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50050" y="3945834"/>
            <a:ext cx="5372101" cy="288234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Freeform: Shape 12">
            <a:extLst>
              <a:ext uri="{FF2B5EF4-FFF2-40B4-BE49-F238E27FC236}">
                <a16:creationId xmlns:a16="http://schemas.microsoft.com/office/drawing/2014/main" id="{DD0D366F-455D-4298-97E9-89785ADAE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50050" y="3945834"/>
            <a:ext cx="5372101" cy="288234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rgbClr val="FFFF66">
              <a:alpha val="1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773487" y="3786808"/>
            <a:ext cx="821635" cy="303861"/>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Rectangle 6">
            <a:extLst>
              <a:ext uri="{FF2B5EF4-FFF2-40B4-BE49-F238E27FC236}">
                <a16:creationId xmlns:a16="http://schemas.microsoft.com/office/drawing/2014/main" id="{94F7D2AA-0CB0-5BFF-915F-B1079B119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80391" y="3786808"/>
            <a:ext cx="821635" cy="303861"/>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6">
            <a:extLst>
              <a:ext uri="{FF2B5EF4-FFF2-40B4-BE49-F238E27FC236}">
                <a16:creationId xmlns:a16="http://schemas.microsoft.com/office/drawing/2014/main" id="{F4D0B749-8EA5-7C6C-82D1-8D060ACFD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626939" y="3786808"/>
            <a:ext cx="821635" cy="303861"/>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6525E495-B824-CAB8-F2C0-E9D8BFAE9D28}"/>
              </a:ext>
            </a:extLst>
          </p:cNvPr>
          <p:cNvSpPr txBox="1"/>
          <p:nvPr/>
        </p:nvSpPr>
        <p:spPr>
          <a:xfrm>
            <a:off x="350049" y="4017714"/>
            <a:ext cx="5372102" cy="267765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solidFill>
                  <a:srgbClr val="E97132">
                    <a:lumMod val="50000"/>
                  </a:srgbClr>
                </a:solidFill>
                <a:effectLst/>
                <a:uLnTx/>
                <a:uFillTx/>
                <a:latin typeface="Comic Sans MS" panose="030F0702030302020204" pitchFamily="66" charset="0"/>
                <a:ea typeface="+mn-ea"/>
                <a:cs typeface="+mn-cs"/>
              </a:rPr>
              <a:t>“Enemistad pondré entre ti</a:t>
            </a:r>
            <a:br>
              <a:rPr kumimoji="0" lang="es-ES" sz="2800" b="1" i="0" u="none" strike="noStrike" kern="1200" cap="none" spc="0" normalizeH="0" baseline="0" noProof="0" dirty="0">
                <a:ln/>
                <a:solidFill>
                  <a:srgbClr val="E97132">
                    <a:lumMod val="50000"/>
                  </a:srgbClr>
                </a:solidFill>
                <a:effectLst/>
                <a:uLnTx/>
                <a:uFillTx/>
                <a:latin typeface="Comic Sans MS" panose="030F0702030302020204" pitchFamily="66" charset="0"/>
                <a:ea typeface="+mn-ea"/>
                <a:cs typeface="+mn-cs"/>
              </a:rPr>
            </a:br>
            <a:r>
              <a:rPr kumimoji="0" lang="es-ES" sz="2800" b="1" i="0" u="none" strike="noStrike" kern="1200" cap="none" spc="0" normalizeH="0" baseline="0" noProof="0" dirty="0">
                <a:ln/>
                <a:solidFill>
                  <a:srgbClr val="E97132">
                    <a:lumMod val="50000"/>
                  </a:srgbClr>
                </a:solidFill>
                <a:effectLst/>
                <a:uLnTx/>
                <a:uFillTx/>
                <a:latin typeface="Comic Sans MS" panose="030F0702030302020204" pitchFamily="66" charset="0"/>
                <a:ea typeface="+mn-ea"/>
                <a:cs typeface="+mn-cs"/>
              </a:rPr>
              <a:t>y la mujer, y entre tu descendencia y el Descendiente de ella. Tú le herirás el talón, pero él te aplastará la cabeza” </a:t>
            </a:r>
            <a:r>
              <a:rPr kumimoji="0" lang="es-ES" sz="1800" b="1" i="0" u="none" strike="noStrike" kern="1200" cap="none" spc="0" normalizeH="0" baseline="0" noProof="0" dirty="0">
                <a:ln/>
                <a:solidFill>
                  <a:srgbClr val="E97132">
                    <a:lumMod val="50000"/>
                  </a:srgbClr>
                </a:solidFill>
                <a:effectLst/>
                <a:uLnTx/>
                <a:uFillTx/>
                <a:latin typeface="Comic Sans MS" panose="030F0702030302020204" pitchFamily="66" charset="0"/>
                <a:ea typeface="+mn-ea"/>
                <a:cs typeface="+mn-cs"/>
              </a:rPr>
              <a:t>Génesis 3:15</a:t>
            </a:r>
            <a:endParaRPr kumimoji="0" lang="es-ES" sz="2000" b="1" i="0" u="none" strike="noStrike" kern="1200" cap="none" spc="0" normalizeH="0" baseline="0" noProof="0" dirty="0">
              <a:ln/>
              <a:solidFill>
                <a:srgbClr val="E97132">
                  <a:lumMod val="50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979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C44A3201-8E3A-1376-97D1-8FA15F612522}"/>
              </a:ext>
            </a:extLst>
          </p:cNvPr>
          <p:cNvSpPr>
            <a:spLocks noGrp="1" noRot="1" noMove="1" noResize="1" noEditPoints="1" noAdjustHandles="1" noChangeArrowheads="1" noChangeShapeType="1"/>
          </p:cNvSpPr>
          <p:nvPr/>
        </p:nvSpPr>
        <p:spPr>
          <a:xfrm>
            <a:off x="0" y="2914651"/>
            <a:ext cx="12192000" cy="3943350"/>
          </a:xfrm>
          <a:prstGeom prst="rect">
            <a:avLst/>
          </a:prstGeom>
          <a:blipFill dpi="0" rotWithShape="1">
            <a:blip r:embed="rId3">
              <a:alphaModFix amt="73000"/>
              <a:extLst>
                <a:ext uri="{28A0092B-C50C-407E-A947-70E740481C1C}">
                  <a14:useLocalDpi xmlns:a14="http://schemas.microsoft.com/office/drawing/2010/main" val="0"/>
                </a:ext>
              </a:extLst>
            </a:blip>
            <a:srcRect/>
            <a:stretch>
              <a:fillRect/>
            </a:stretch>
          </a:blipFill>
          <a:ln>
            <a:noFill/>
          </a:ln>
          <a:effectLst>
            <a:outerShdw blurRad="50800" dist="38100" dir="8100000" algn="tr" rotWithShape="0">
              <a:prstClr val="black">
                <a:alpha val="40000"/>
              </a:prstClr>
            </a:outerShdw>
            <a:softEdge rad="762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6" descr="Un grupo de personas haciendo gestos con la cara de una persona&#10;&#10;Descripción generada automáticamente con confianza baja">
            <a:extLst>
              <a:ext uri="{FF2B5EF4-FFF2-40B4-BE49-F238E27FC236}">
                <a16:creationId xmlns:a16="http://schemas.microsoft.com/office/drawing/2014/main" id="{CED2B121-F2DF-6226-2966-85766B11F555}"/>
              </a:ext>
            </a:extLst>
          </p:cNvPr>
          <p:cNvPicPr>
            <a:picLocks noChangeAspect="1"/>
          </p:cNvPicPr>
          <p:nvPr/>
        </p:nvPicPr>
        <p:blipFill rotWithShape="1">
          <a:blip r:embed="rId4">
            <a:extLst>
              <a:ext uri="{28A0092B-C50C-407E-A947-70E740481C1C}">
                <a14:useLocalDpi xmlns:a14="http://schemas.microsoft.com/office/drawing/2010/main" val="0"/>
              </a:ext>
            </a:extLst>
          </a:blip>
          <a:srcRect l="12072" t="280" r="744" b="-280"/>
          <a:stretch/>
        </p:blipFill>
        <p:spPr>
          <a:xfrm>
            <a:off x="305987" y="3216611"/>
            <a:ext cx="5277688" cy="3400930"/>
          </a:xfrm>
          <a:prstGeom prst="rect">
            <a:avLst/>
          </a:prstGeom>
          <a:effectLst>
            <a:innerShdw blurRad="114300">
              <a:prstClr val="black"/>
            </a:innerShdw>
          </a:effectLst>
        </p:spPr>
      </p:pic>
      <p:sp>
        <p:nvSpPr>
          <p:cNvPr id="2" name="CuadroTexto 1">
            <a:extLst>
              <a:ext uri="{FF2B5EF4-FFF2-40B4-BE49-F238E27FC236}">
                <a16:creationId xmlns:a16="http://schemas.microsoft.com/office/drawing/2014/main" id="{ADE6447E-CAA0-F8CE-175C-680C40EFFD46}"/>
              </a:ext>
            </a:extLst>
          </p:cNvPr>
          <p:cNvSpPr txBox="1"/>
          <p:nvPr/>
        </p:nvSpPr>
        <p:spPr>
          <a:xfrm>
            <a:off x="6313251" y="3257550"/>
            <a:ext cx="5878749" cy="3400931"/>
          </a:xfrm>
          <a:prstGeom prst="rect">
            <a:avLst/>
          </a:prstGeom>
          <a:noFill/>
        </p:spPr>
        <p:txBody>
          <a:bodyPr wrap="square" rtlCol="0">
            <a:spAutoFit/>
          </a:bodyPr>
          <a:lstStyle/>
          <a:p>
            <a:pPr>
              <a:spcBef>
                <a:spcPts val="600"/>
              </a:spcBef>
            </a:pPr>
            <a:r>
              <a:rPr lang="es-ES" sz="2000" b="1" dirty="0">
                <a:solidFill>
                  <a:schemeClr val="bg1"/>
                </a:solidFill>
                <a:effectLst>
                  <a:outerShdw blurRad="50800" dist="50800" dir="5400000" algn="ctr" rotWithShape="0">
                    <a:srgbClr val="B13DA9"/>
                  </a:outerShdw>
                </a:effectLst>
              </a:rPr>
              <a:t>El inicio del Conflicto Cósmico:</a:t>
            </a:r>
          </a:p>
          <a:p>
            <a:pPr lvl="1">
              <a:spcBef>
                <a:spcPts val="600"/>
              </a:spcBef>
            </a:pPr>
            <a:r>
              <a:rPr lang="es-ES" sz="2000" b="1" dirty="0"/>
              <a:t>El originador del Conflicto.</a:t>
            </a:r>
          </a:p>
          <a:p>
            <a:pPr>
              <a:spcBef>
                <a:spcPts val="1800"/>
              </a:spcBef>
            </a:pPr>
            <a:r>
              <a:rPr lang="es-ES" sz="2000" b="1" dirty="0">
                <a:solidFill>
                  <a:schemeClr val="bg1"/>
                </a:solidFill>
                <a:effectLst>
                  <a:outerShdw blurRad="50800" dist="50800" dir="5400000" algn="ctr" rotWithShape="0">
                    <a:srgbClr val="C8474A"/>
                  </a:outerShdw>
                </a:effectLst>
              </a:rPr>
              <a:t>El desarrollo del Conflicto Cósmico:</a:t>
            </a:r>
          </a:p>
          <a:p>
            <a:pPr lvl="1">
              <a:spcBef>
                <a:spcPts val="600"/>
              </a:spcBef>
            </a:pPr>
            <a:r>
              <a:rPr lang="es-ES" sz="2000" b="1" dirty="0"/>
              <a:t>El Conflicto llega a la Tierra.</a:t>
            </a:r>
          </a:p>
          <a:p>
            <a:pPr lvl="1">
              <a:spcBef>
                <a:spcPts val="600"/>
              </a:spcBef>
            </a:pPr>
            <a:r>
              <a:rPr lang="es-ES" sz="2000" b="1" dirty="0"/>
              <a:t>Jesús y Satanás frente a frente.</a:t>
            </a:r>
          </a:p>
          <a:p>
            <a:pPr>
              <a:spcBef>
                <a:spcPts val="1800"/>
              </a:spcBef>
            </a:pPr>
            <a:r>
              <a:rPr lang="es-ES" sz="2000" b="1" dirty="0">
                <a:solidFill>
                  <a:schemeClr val="bg1"/>
                </a:solidFill>
                <a:effectLst>
                  <a:outerShdw blurRad="50800" dist="50800" dir="5400000" algn="ctr" rotWithShape="0">
                    <a:srgbClr val="5D962B"/>
                  </a:outerShdw>
                </a:effectLst>
              </a:rPr>
              <a:t>La resolución del Conflicto Cósmico:</a:t>
            </a:r>
          </a:p>
          <a:p>
            <a:pPr lvl="1">
              <a:spcBef>
                <a:spcPts val="600"/>
              </a:spcBef>
            </a:pPr>
            <a:r>
              <a:rPr lang="es-ES" sz="2000" b="1" dirty="0"/>
              <a:t>La naturaleza del Conflicto.</a:t>
            </a:r>
          </a:p>
          <a:p>
            <a:pPr lvl="1">
              <a:spcBef>
                <a:spcPts val="600"/>
              </a:spcBef>
            </a:pPr>
            <a:r>
              <a:rPr lang="es-ES" sz="2000" b="1" dirty="0"/>
              <a:t>¿Por qué no ha terminado todavía?</a:t>
            </a:r>
          </a:p>
        </p:txBody>
      </p:sp>
      <p:sp>
        <p:nvSpPr>
          <p:cNvPr id="3" name="CuadroTexto 2">
            <a:extLst>
              <a:ext uri="{FF2B5EF4-FFF2-40B4-BE49-F238E27FC236}">
                <a16:creationId xmlns:a16="http://schemas.microsoft.com/office/drawing/2014/main" id="{181E6DEE-BAA6-D6C7-B3F3-B47322C29012}"/>
              </a:ext>
            </a:extLst>
          </p:cNvPr>
          <p:cNvSpPr txBox="1"/>
          <p:nvPr/>
        </p:nvSpPr>
        <p:spPr>
          <a:xfrm>
            <a:off x="228600" y="199519"/>
            <a:ext cx="8263648" cy="1015663"/>
          </a:xfrm>
          <a:prstGeom prst="rect">
            <a:avLst/>
          </a:prstGeom>
          <a:noFill/>
        </p:spPr>
        <p:txBody>
          <a:bodyPr wrap="square" rtlCol="0">
            <a:spAutoFit/>
          </a:bodyPr>
          <a:lstStyle/>
          <a:p>
            <a:pPr>
              <a:spcBef>
                <a:spcPts val="600"/>
              </a:spcBef>
            </a:pPr>
            <a:r>
              <a:rPr lang="es-ES" sz="2000" b="1" dirty="0"/>
              <a:t>Llamamos Conflicto Cósmico al enfrentamiento entre Dios y Satanás; entre el Creador y una criatura insatisfecha con su gobierno. Con esta rebelión, surgió un nuevo concepto en el universo: el mal.</a:t>
            </a:r>
          </a:p>
        </p:txBody>
      </p:sp>
      <p:pic>
        <p:nvPicPr>
          <p:cNvPr id="13" name="Imagen 12" descr="Imagen que contiene colorido, comida, tabla, pájaro&#10;&#10;Descripción generada automáticamente">
            <a:extLst>
              <a:ext uri="{FF2B5EF4-FFF2-40B4-BE49-F238E27FC236}">
                <a16:creationId xmlns:a16="http://schemas.microsoft.com/office/drawing/2014/main" id="{1932A363-B4EB-D6CA-AFD4-1000370F4910}"/>
              </a:ext>
            </a:extLst>
          </p:cNvPr>
          <p:cNvPicPr>
            <a:picLocks noChangeAspect="1"/>
          </p:cNvPicPr>
          <p:nvPr/>
        </p:nvPicPr>
        <p:blipFill rotWithShape="1">
          <a:blip r:embed="rId5">
            <a:extLst>
              <a:ext uri="{28A0092B-C50C-407E-A947-70E740481C1C}">
                <a14:useLocalDpi xmlns:a14="http://schemas.microsoft.com/office/drawing/2010/main" val="0"/>
              </a:ext>
            </a:extLst>
          </a:blip>
          <a:srcRect l="28389" t="1" b="48250"/>
          <a:stretch/>
        </p:blipFill>
        <p:spPr>
          <a:xfrm>
            <a:off x="8743950" y="84813"/>
            <a:ext cx="3219450" cy="2810381"/>
          </a:xfrm>
          <a:prstGeom prst="rect">
            <a:avLst/>
          </a:prstGeom>
          <a:ln w="38100" cap="sq">
            <a:solidFill>
              <a:srgbClr val="FCE13D"/>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B508A95E-BB9C-09BF-F1CE-16F852A5602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46070" y="4171738"/>
            <a:ext cx="346747" cy="383447"/>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97E4DC1D-71C7-BA0D-5A95-9969888284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6070" y="5473623"/>
            <a:ext cx="347380" cy="383447"/>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a:extLst>
              <a:ext uri="{FF2B5EF4-FFF2-40B4-BE49-F238E27FC236}">
                <a16:creationId xmlns:a16="http://schemas.microsoft.com/office/drawing/2014/main" id="{93068F5B-ABDB-F901-F7A2-4C9EE36380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6070" y="3259783"/>
            <a:ext cx="347380" cy="383447"/>
          </a:xfrm>
          <a:prstGeom prst="rect">
            <a:avLst/>
          </a:prstGeom>
          <a:effectLst>
            <a:outerShdw blurRad="50800" dist="38100" dir="8100000" algn="tr" rotWithShape="0">
              <a:prstClr val="black">
                <a:alpha val="40000"/>
              </a:prstClr>
            </a:outerShdw>
          </a:effectLst>
        </p:spPr>
      </p:pic>
      <p:pic>
        <p:nvPicPr>
          <p:cNvPr id="21" name="Imagen 20" descr="Logotipo&#10;&#10;Descripción generada automáticamente">
            <a:extLst>
              <a:ext uri="{FF2B5EF4-FFF2-40B4-BE49-F238E27FC236}">
                <a16:creationId xmlns:a16="http://schemas.microsoft.com/office/drawing/2014/main" id="{CA554DC6-6FD0-74D9-3DC8-B28423D9D3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0918" y="4617475"/>
            <a:ext cx="317287" cy="241799"/>
          </a:xfrm>
          <a:prstGeom prst="rect">
            <a:avLst/>
          </a:prstGeom>
          <a:effectLst>
            <a:outerShdw blurRad="50800" dist="38100" dir="8100000" algn="tr" rotWithShape="0">
              <a:prstClr val="black">
                <a:alpha val="40000"/>
              </a:prstClr>
            </a:outerShdw>
          </a:effectLst>
        </p:spPr>
      </p:pic>
      <p:pic>
        <p:nvPicPr>
          <p:cNvPr id="22" name="Imagen 21" descr="Imagen que contiene verde, oscuro, computadora, remoto&#10;&#10;Descripción generada automáticamente">
            <a:extLst>
              <a:ext uri="{FF2B5EF4-FFF2-40B4-BE49-F238E27FC236}">
                <a16:creationId xmlns:a16="http://schemas.microsoft.com/office/drawing/2014/main" id="{0F54D557-84BB-3DF0-FF40-B515726122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0918" y="6301642"/>
            <a:ext cx="317287" cy="241799"/>
          </a:xfrm>
          <a:prstGeom prst="rect">
            <a:avLst/>
          </a:prstGeom>
          <a:effectLst>
            <a:outerShdw blurRad="50800" dist="38100" dir="8100000" algn="tr" rotWithShape="0">
              <a:prstClr val="black">
                <a:alpha val="40000"/>
              </a:prstClr>
            </a:outerShdw>
          </a:effectLst>
        </p:spPr>
      </p:pic>
      <p:pic>
        <p:nvPicPr>
          <p:cNvPr id="26" name="Imagen 25" descr="Imagen que contiene Flecha&#10;&#10;Descripción generada automáticamente">
            <a:extLst>
              <a:ext uri="{FF2B5EF4-FFF2-40B4-BE49-F238E27FC236}">
                <a16:creationId xmlns:a16="http://schemas.microsoft.com/office/drawing/2014/main" id="{065FB9F9-81F9-6AB8-4988-6239FFC1DA7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0918" y="3711619"/>
            <a:ext cx="317287" cy="241799"/>
          </a:xfrm>
          <a:prstGeom prst="rect">
            <a:avLst/>
          </a:prstGeom>
          <a:effectLst>
            <a:outerShdw blurRad="50800" dist="38100" dir="8100000" algn="tr" rotWithShape="0">
              <a:prstClr val="black">
                <a:alpha val="40000"/>
              </a:prstClr>
            </a:outerShdw>
          </a:effectLst>
        </p:spPr>
      </p:pic>
      <p:pic>
        <p:nvPicPr>
          <p:cNvPr id="27" name="Imagen 26" descr="Forma, Flecha&#10;&#10;Descripción generada automáticamente">
            <a:extLst>
              <a:ext uri="{FF2B5EF4-FFF2-40B4-BE49-F238E27FC236}">
                <a16:creationId xmlns:a16="http://schemas.microsoft.com/office/drawing/2014/main" id="{E4D4555A-1F1A-7150-DF71-CFDE324A1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50918" y="5008917"/>
            <a:ext cx="317287" cy="241799"/>
          </a:xfrm>
          <a:prstGeom prst="rect">
            <a:avLst/>
          </a:prstGeom>
          <a:effectLst>
            <a:outerShdw blurRad="50800" dist="38100" dir="8100000" algn="tr" rotWithShape="0">
              <a:prstClr val="black">
                <a:alpha val="40000"/>
              </a:prstClr>
            </a:outerShdw>
          </a:effectLst>
        </p:spPr>
      </p:pic>
      <p:pic>
        <p:nvPicPr>
          <p:cNvPr id="28" name="Imagen 27" descr="Imagen que contiene Logotipo&#10;&#10;Descripción generada automáticamente">
            <a:extLst>
              <a:ext uri="{FF2B5EF4-FFF2-40B4-BE49-F238E27FC236}">
                <a16:creationId xmlns:a16="http://schemas.microsoft.com/office/drawing/2014/main" id="{6B2FA535-93B2-D740-A904-9428E8E76C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0918" y="5916968"/>
            <a:ext cx="317287" cy="24179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6C51380A-92D2-E5E6-839E-34F69BE6BE9E}"/>
              </a:ext>
            </a:extLst>
          </p:cNvPr>
          <p:cNvSpPr txBox="1"/>
          <p:nvPr/>
        </p:nvSpPr>
        <p:spPr>
          <a:xfrm>
            <a:off x="228600" y="1903488"/>
            <a:ext cx="8263648" cy="1015663"/>
          </a:xfrm>
          <a:prstGeom prst="rect">
            <a:avLst/>
          </a:prstGeom>
          <a:noFill/>
        </p:spPr>
        <p:txBody>
          <a:bodyPr wrap="square">
            <a:spAutoFit/>
          </a:bodyPr>
          <a:lstStyle/>
          <a:p>
            <a:pPr>
              <a:spcBef>
                <a:spcPts val="600"/>
              </a:spcBef>
            </a:pPr>
            <a:r>
              <a:rPr lang="es-ES" sz="2000" b="1" dirty="0"/>
              <a:t>Aunque Dios podía aplastar a Satanás y su rebelión desde un principio, no lo hizo. ¿Por qué Dios tolera aún el mal? ¿Cómo muestra Dios mejor su amor, destruyendo el mal o permitiéndolo?</a:t>
            </a:r>
          </a:p>
        </p:txBody>
      </p:sp>
      <p:sp>
        <p:nvSpPr>
          <p:cNvPr id="8" name="CuadroTexto 7">
            <a:extLst>
              <a:ext uri="{FF2B5EF4-FFF2-40B4-BE49-F238E27FC236}">
                <a16:creationId xmlns:a16="http://schemas.microsoft.com/office/drawing/2014/main" id="{4409BFA3-A075-F8FE-A602-3F16658E661E}"/>
              </a:ext>
            </a:extLst>
          </p:cNvPr>
          <p:cNvSpPr txBox="1"/>
          <p:nvPr/>
        </p:nvSpPr>
        <p:spPr>
          <a:xfrm>
            <a:off x="228600" y="1207816"/>
            <a:ext cx="8263648" cy="707886"/>
          </a:xfrm>
          <a:prstGeom prst="rect">
            <a:avLst/>
          </a:prstGeom>
          <a:noFill/>
        </p:spPr>
        <p:txBody>
          <a:bodyPr wrap="square">
            <a:spAutoFit/>
          </a:bodyPr>
          <a:lstStyle/>
          <a:p>
            <a:pPr>
              <a:spcBef>
                <a:spcPts val="600"/>
              </a:spcBef>
            </a:pPr>
            <a:r>
              <a:rPr lang="es-ES" sz="2000" b="1" dirty="0"/>
              <a:t>La presencia de la engañosa serpiente en Edén muestra que el mal ya existía antes de la transgresión de Adán y Eva.</a:t>
            </a:r>
          </a:p>
        </p:txBody>
      </p:sp>
    </p:spTree>
    <p:extLst>
      <p:ext uri="{BB962C8B-B14F-4D97-AF65-F5344CB8AC3E}">
        <p14:creationId xmlns:p14="http://schemas.microsoft.com/office/powerpoint/2010/main" val="359960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 calcmode="lin" valueType="num">
                                      <p:cBhvr>
                                        <p:cTn id="18" dur="500" fill="hold"/>
                                        <p:tgtEl>
                                          <p:spTgt spid="13"/>
                                        </p:tgtEl>
                                        <p:attrNameLst>
                                          <p:attrName>style.rotation</p:attrName>
                                        </p:attrNameLst>
                                      </p:cBhvr>
                                      <p:tavLst>
                                        <p:tav tm="0">
                                          <p:val>
                                            <p:fltVal val="360"/>
                                          </p:val>
                                        </p:tav>
                                        <p:tav tm="100000">
                                          <p:val>
                                            <p:fltVal val="0"/>
                                          </p:val>
                                        </p:tav>
                                      </p:tavLst>
                                    </p:anim>
                                    <p:animEffect transition="in" filter="fade">
                                      <p:cBhvr>
                                        <p:cTn id="19" dur="500"/>
                                        <p:tgtEl>
                                          <p:spTgt spid="13"/>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wipe(left)">
                                      <p:cBhvr>
                                        <p:cTn id="47" dur="500"/>
                                        <p:tgtEl>
                                          <p:spTgt spid="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par>
                          <p:cTn id="67" fill="hold">
                            <p:stCondLst>
                              <p:cond delay="2000"/>
                            </p:stCondLst>
                            <p:childTnLst>
                              <p:par>
                                <p:cTn id="68" presetID="22" presetClass="entr" presetSubtype="8" fill="hold"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left)">
                                      <p:cBhvr>
                                        <p:cTn id="70" dur="500"/>
                                        <p:tgtEl>
                                          <p:spTgt spid="27"/>
                                        </p:tgtEl>
                                      </p:cBhvr>
                                    </p:animEffect>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2">
                                            <p:txEl>
                                              <p:pRg st="4" end="4"/>
                                            </p:txEl>
                                          </p:spTgt>
                                        </p:tgtEl>
                                        <p:attrNameLst>
                                          <p:attrName>style.visibility</p:attrName>
                                        </p:attrNameLst>
                                      </p:cBhvr>
                                      <p:to>
                                        <p:strVal val="visible"/>
                                      </p:to>
                                    </p:set>
                                    <p:animEffect transition="in" filter="wipe(left)">
                                      <p:cBhvr>
                                        <p:cTn id="74" dur="500"/>
                                        <p:tgtEl>
                                          <p:spTgt spid="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5" end="5"/>
                                            </p:txEl>
                                          </p:spTgt>
                                        </p:tgtEl>
                                        <p:attrNameLst>
                                          <p:attrName>style.visibility</p:attrName>
                                        </p:attrNameLst>
                                      </p:cBhvr>
                                      <p:to>
                                        <p:strVal val="visible"/>
                                      </p:to>
                                    </p:set>
                                    <p:animEffect transition="in" filter="wipe(left)">
                                      <p:cBhvr>
                                        <p:cTn id="85" dur="500"/>
                                        <p:tgtEl>
                                          <p:spTgt spid="2">
                                            <p:txEl>
                                              <p:pRg st="5" end="5"/>
                                            </p:txEl>
                                          </p:spTgt>
                                        </p:tgtEl>
                                      </p:cBhvr>
                                    </p:animEffect>
                                  </p:childTnLst>
                                </p:cTn>
                              </p:par>
                            </p:childTnLst>
                          </p:cTn>
                        </p:par>
                        <p:par>
                          <p:cTn id="86" fill="hold">
                            <p:stCondLst>
                              <p:cond delay="1000"/>
                            </p:stCondLst>
                            <p:childTnLst>
                              <p:par>
                                <p:cTn id="87" presetID="22" presetClass="entr" presetSubtype="8" fill="hold" nodeType="after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left)">
                                      <p:cBhvr>
                                        <p:cTn id="89" dur="500"/>
                                        <p:tgtEl>
                                          <p:spTgt spid="28"/>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6" end="6"/>
                                            </p:txEl>
                                          </p:spTgt>
                                        </p:tgtEl>
                                        <p:attrNameLst>
                                          <p:attrName>style.visibility</p:attrName>
                                        </p:attrNameLst>
                                      </p:cBhvr>
                                      <p:to>
                                        <p:strVal val="visible"/>
                                      </p:to>
                                    </p:set>
                                    <p:animEffect transition="in" filter="wipe(left)">
                                      <p:cBhvr>
                                        <p:cTn id="93" dur="500"/>
                                        <p:tgtEl>
                                          <p:spTgt spid="2">
                                            <p:txEl>
                                              <p:pRg st="6" end="6"/>
                                            </p:txEl>
                                          </p:spTgt>
                                        </p:tgtEl>
                                      </p:cBhvr>
                                    </p:animEffect>
                                  </p:childTnLst>
                                </p:cTn>
                              </p:par>
                            </p:childTnLst>
                          </p:cTn>
                        </p:par>
                        <p:par>
                          <p:cTn id="94" fill="hold">
                            <p:stCondLst>
                              <p:cond delay="2000"/>
                            </p:stCondLst>
                            <p:childTnLst>
                              <p:par>
                                <p:cTn id="95" presetID="22" presetClass="entr" presetSubtype="8" fill="hold"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wipe(left)">
                                      <p:cBhvr>
                                        <p:cTn id="97" dur="500"/>
                                        <p:tgtEl>
                                          <p:spTgt spid="22"/>
                                        </p:tgtEl>
                                      </p:cBhvr>
                                    </p:animEffect>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2">
                                            <p:txEl>
                                              <p:pRg st="7" end="7"/>
                                            </p:txEl>
                                          </p:spTgt>
                                        </p:tgtEl>
                                        <p:attrNameLst>
                                          <p:attrName>style.visibility</p:attrName>
                                        </p:attrNameLst>
                                      </p:cBhvr>
                                      <p:to>
                                        <p:strVal val="visible"/>
                                      </p:to>
                                    </p:set>
                                    <p:animEffect transition="in" filter="wipe(left)">
                                      <p:cBhvr>
                                        <p:cTn id="10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Lágrima 4">
            <a:extLst>
              <a:ext uri="{FF2B5EF4-FFF2-40B4-BE49-F238E27FC236}">
                <a16:creationId xmlns:a16="http://schemas.microsoft.com/office/drawing/2014/main" id="{C324A858-38B2-09BF-0F1D-1749A709C5DE}"/>
              </a:ext>
            </a:extLst>
          </p:cNvPr>
          <p:cNvSpPr>
            <a:spLocks noGrp="1" noRot="1" noMove="1" noResize="1" noEditPoints="1" noAdjustHandles="1" noChangeArrowheads="1" noChangeShapeType="1"/>
          </p:cNvSpPr>
          <p:nvPr/>
        </p:nvSpPr>
        <p:spPr>
          <a:xfrm flipH="1">
            <a:off x="107323" y="102408"/>
            <a:ext cx="4775962" cy="6094111"/>
          </a:xfrm>
          <a:prstGeom prst="teardrop">
            <a:avLst/>
          </a:prstGeom>
          <a:blipFill dpi="0" rotWithShape="1">
            <a:blip r:embed="rId3">
              <a:extLst>
                <a:ext uri="{28A0092B-C50C-407E-A947-70E740481C1C}">
                  <a14:useLocalDpi xmlns:a14="http://schemas.microsoft.com/office/drawing/2010/main" val="0"/>
                </a:ext>
              </a:extLst>
            </a:blip>
            <a:srcRect/>
            <a:stretch>
              <a:fillRect t="-6997" b="-6997"/>
            </a:stretch>
          </a:blipFill>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7F77024A-F6AE-1E41-D43A-2E9D94E89EAD}"/>
              </a:ext>
            </a:extLst>
          </p:cNvPr>
          <p:cNvSpPr txBox="1"/>
          <p:nvPr/>
        </p:nvSpPr>
        <p:spPr>
          <a:xfrm>
            <a:off x="5432952" y="1166842"/>
            <a:ext cx="5586883" cy="4524315"/>
          </a:xfrm>
          <a:prstGeom prst="rect">
            <a:avLst/>
          </a:prstGeom>
          <a:noFill/>
        </p:spPr>
        <p:txBody>
          <a:bodyPr wrap="square">
            <a:spAutoFit/>
          </a:bodyPr>
          <a:lstStyle/>
          <a:p>
            <a:pPr algn="ctr"/>
            <a:r>
              <a:rPr lang="es-ES" sz="7200" b="1" dirty="0">
                <a:ln w="6600">
                  <a:solidFill>
                    <a:schemeClr val="accent2">
                      <a:lumMod val="75000"/>
                    </a:schemeClr>
                  </a:solidFill>
                  <a:prstDash val="solid"/>
                </a:ln>
                <a:solidFill>
                  <a:schemeClr val="accent5">
                    <a:lumMod val="20000"/>
                    <a:lumOff val="80000"/>
                  </a:schemeClr>
                </a:solidFill>
                <a:effectLst>
                  <a:outerShdw dist="38100" dir="2700000" algn="tl" rotWithShape="0">
                    <a:srgbClr val="F9DF71"/>
                  </a:outerShdw>
                </a:effectLst>
              </a:rPr>
              <a:t>EL INICIO DEL CONFLICTO CÓSMICO</a:t>
            </a:r>
          </a:p>
        </p:txBody>
      </p:sp>
    </p:spTree>
    <p:extLst>
      <p:ext uri="{BB962C8B-B14F-4D97-AF65-F5344CB8AC3E}">
        <p14:creationId xmlns:p14="http://schemas.microsoft.com/office/powerpoint/2010/main" val="27074581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2000"/>
          </a:stretch>
        </a:blipFill>
        <a:effectLst/>
      </p:bgPr>
    </p:bg>
    <p:spTree>
      <p:nvGrpSpPr>
        <p:cNvPr id="1" name="">
          <a:extLst>
            <a:ext uri="{FF2B5EF4-FFF2-40B4-BE49-F238E27FC236}">
              <a16:creationId xmlns:a16="http://schemas.microsoft.com/office/drawing/2014/main" id="{09A2DD88-FA79-D77C-F97C-B0C740BC59F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9E97AE6-1CCD-ACBA-C172-984879DA1E7A}"/>
              </a:ext>
            </a:extLst>
          </p:cNvPr>
          <p:cNvSpPr txBox="1"/>
          <p:nvPr/>
        </p:nvSpPr>
        <p:spPr>
          <a:xfrm>
            <a:off x="2889114" y="-87552"/>
            <a:ext cx="9302885"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EL ORIGINADOR DEL CONFLICTO</a:t>
            </a:r>
          </a:p>
        </p:txBody>
      </p:sp>
      <p:sp>
        <p:nvSpPr>
          <p:cNvPr id="5" name="CuadroTexto 4">
            <a:extLst>
              <a:ext uri="{FF2B5EF4-FFF2-40B4-BE49-F238E27FC236}">
                <a16:creationId xmlns:a16="http://schemas.microsoft.com/office/drawing/2014/main" id="{BBB9E8C8-FBB1-D621-D509-B036E29B755E}"/>
              </a:ext>
            </a:extLst>
          </p:cNvPr>
          <p:cNvSpPr txBox="1"/>
          <p:nvPr/>
        </p:nvSpPr>
        <p:spPr>
          <a:xfrm>
            <a:off x="3392418" y="522699"/>
            <a:ext cx="8296275" cy="646331"/>
          </a:xfrm>
          <a:prstGeom prst="rect">
            <a:avLst/>
          </a:prstGeom>
          <a:noFill/>
        </p:spPr>
        <p:txBody>
          <a:bodyPr wrap="square">
            <a:spAutoFit/>
          </a:bodyPr>
          <a:lstStyle/>
          <a:p>
            <a:pPr algn="ctr"/>
            <a:r>
              <a:rPr lang="es-ES" b="1" dirty="0">
                <a:solidFill>
                  <a:srgbClr val="66FFFF"/>
                </a:solidFill>
                <a:effectLst>
                  <a:outerShdw blurRad="38100" dist="38100" dir="2700000" algn="tl">
                    <a:srgbClr val="000000">
                      <a:alpha val="43137"/>
                    </a:srgbClr>
                  </a:outerShdw>
                </a:effectLst>
                <a:latin typeface="Comic Sans MS" panose="030F0702030302020204" pitchFamily="66" charset="0"/>
              </a:rPr>
              <a:t>“Perfecto eras en todos tus caminos desde el día que fuiste creado, hasta que se halló en ti maldad” </a:t>
            </a:r>
            <a:r>
              <a:rPr lang="es-ES" sz="1400" b="1" dirty="0">
                <a:solidFill>
                  <a:srgbClr val="66FFFF"/>
                </a:solidFill>
                <a:effectLst>
                  <a:outerShdw blurRad="38100" dist="38100" dir="2700000" algn="tl">
                    <a:srgbClr val="000000">
                      <a:alpha val="43137"/>
                    </a:srgbClr>
                  </a:outerShdw>
                </a:effectLst>
                <a:latin typeface="Comic Sans MS" panose="030F0702030302020204" pitchFamily="66" charset="0"/>
              </a:rPr>
              <a:t>(Ezequiel 28:15)</a:t>
            </a:r>
          </a:p>
        </p:txBody>
      </p:sp>
      <p:sp>
        <p:nvSpPr>
          <p:cNvPr id="6" name="CuadroTexto 5">
            <a:extLst>
              <a:ext uri="{FF2B5EF4-FFF2-40B4-BE49-F238E27FC236}">
                <a16:creationId xmlns:a16="http://schemas.microsoft.com/office/drawing/2014/main" id="{2021BFA5-F77D-EB52-F9BD-1D7C99E27B91}"/>
              </a:ext>
            </a:extLst>
          </p:cNvPr>
          <p:cNvSpPr txBox="1"/>
          <p:nvPr/>
        </p:nvSpPr>
        <p:spPr>
          <a:xfrm>
            <a:off x="14921" y="1182122"/>
            <a:ext cx="5025003" cy="1015663"/>
          </a:xfrm>
          <a:prstGeom prst="rect">
            <a:avLst/>
          </a:prstGeom>
          <a:noFill/>
        </p:spPr>
        <p:txBody>
          <a:bodyPr wrap="square" rtlCol="0">
            <a:spAutoFit/>
          </a:bodyPr>
          <a:lstStyle/>
          <a:p>
            <a:pPr>
              <a:spcBef>
                <a:spcPts val="600"/>
              </a:spcBef>
            </a:pPr>
            <a:r>
              <a:rPr lang="es-ES" sz="2000" b="1" dirty="0"/>
              <a:t>¿Creó Dios a un ser maligno? Ezequiel 28:12-15 nos arroja luz sobre la naturaleza de Satanás cuando fue creado:</a:t>
            </a:r>
          </a:p>
        </p:txBody>
      </p:sp>
      <p:graphicFrame>
        <p:nvGraphicFramePr>
          <p:cNvPr id="16" name="Diagrama 15">
            <a:extLst>
              <a:ext uri="{FF2B5EF4-FFF2-40B4-BE49-F238E27FC236}">
                <a16:creationId xmlns:a16="http://schemas.microsoft.com/office/drawing/2014/main" id="{ABA2D883-95A5-A056-0C76-EF2EBD635E36}"/>
              </a:ext>
            </a:extLst>
          </p:cNvPr>
          <p:cNvGraphicFramePr/>
          <p:nvPr>
            <p:extLst>
              <p:ext uri="{D42A27DB-BD31-4B8C-83A1-F6EECF244321}">
                <p14:modId xmlns:p14="http://schemas.microsoft.com/office/powerpoint/2010/main" val="168446993"/>
              </p:ext>
            </p:extLst>
          </p:nvPr>
        </p:nvGraphicFramePr>
        <p:xfrm>
          <a:off x="6244693" y="1438064"/>
          <a:ext cx="4575243" cy="5143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26B0E537-A383-44B6-D095-C40FBDA98EBD}"/>
              </a:ext>
            </a:extLst>
          </p:cNvPr>
          <p:cNvSpPr txBox="1"/>
          <p:nvPr/>
        </p:nvSpPr>
        <p:spPr>
          <a:xfrm>
            <a:off x="0" y="4623640"/>
            <a:ext cx="4863367" cy="2246769"/>
          </a:xfrm>
          <a:prstGeom prst="rect">
            <a:avLst/>
          </a:prstGeom>
          <a:noFill/>
        </p:spPr>
        <p:txBody>
          <a:bodyPr wrap="square" rtlCol="0">
            <a:spAutoFit/>
          </a:bodyPr>
          <a:lstStyle/>
          <a:p>
            <a:pPr>
              <a:spcBef>
                <a:spcPts val="600"/>
              </a:spcBef>
            </a:pPr>
            <a:r>
              <a:rPr lang="es-ES" sz="2000" b="1" dirty="0"/>
              <a:t>Este ser perfecto, inexplicablemente, pecó y fue arrojado del Cielo (Ez. 28:16; </a:t>
            </a:r>
            <a:r>
              <a:rPr lang="es-ES" sz="2000" b="1" dirty="0" err="1"/>
              <a:t>Is</a:t>
            </a:r>
            <a:r>
              <a:rPr lang="es-ES" sz="2000" b="1" dirty="0"/>
              <a:t>. 14:12). La Biblia solo nos dice que fue el orgullo el que desvió su corazón, y que decidió calumniar a Dios y erigirse en el nuevo gobernante del Universo</a:t>
            </a:r>
            <a:br>
              <a:rPr lang="es-ES" sz="2000" b="1" dirty="0"/>
            </a:br>
            <a:r>
              <a:rPr lang="es-ES" sz="2000" b="1" dirty="0"/>
              <a:t>(Ez. 28:17-18; </a:t>
            </a:r>
            <a:r>
              <a:rPr lang="es-ES" sz="2000" b="1" dirty="0" err="1"/>
              <a:t>Is</a:t>
            </a:r>
            <a:r>
              <a:rPr lang="es-ES" sz="2000" b="1" dirty="0"/>
              <a:t>. 14:13-14).</a:t>
            </a:r>
          </a:p>
        </p:txBody>
      </p:sp>
      <p:pic>
        <p:nvPicPr>
          <p:cNvPr id="4" name="Imagen 3" descr="Dibujo de una persona&#10;&#10;Descripción generada automáticamente con confianza media">
            <a:extLst>
              <a:ext uri="{FF2B5EF4-FFF2-40B4-BE49-F238E27FC236}">
                <a16:creationId xmlns:a16="http://schemas.microsoft.com/office/drawing/2014/main" id="{419529C8-8296-DC6C-0943-F85C33B795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851" y="2243390"/>
            <a:ext cx="4707516" cy="2357430"/>
          </a:xfrm>
          <a:prstGeom prst="roundRect">
            <a:avLst>
              <a:gd name="adj" fmla="val 1089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66FFFF"/>
            </a:contourClr>
          </a:sp3d>
        </p:spPr>
      </p:pic>
      <p:pic>
        <p:nvPicPr>
          <p:cNvPr id="18" name="Imagen 17" descr="Una caricatura de una persona&#10;&#10;Descripción generada automáticamente con confianza baja">
            <a:extLst>
              <a:ext uri="{FF2B5EF4-FFF2-40B4-BE49-F238E27FC236}">
                <a16:creationId xmlns:a16="http://schemas.microsoft.com/office/drawing/2014/main" id="{6AB92C4E-72C5-5560-88CC-7C0B8482AD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2465" y="1231044"/>
            <a:ext cx="1030226" cy="1030226"/>
          </a:xfrm>
          <a:prstGeom prst="rect">
            <a:avLst/>
          </a:prstGeom>
          <a:effectLst>
            <a:outerShdw blurRad="50800" dist="38100" dir="8100000" algn="tr" rotWithShape="0">
              <a:prstClr val="black">
                <a:alpha val="40000"/>
              </a:prstClr>
            </a:outerShdw>
          </a:effectLst>
        </p:spPr>
      </p:pic>
      <p:pic>
        <p:nvPicPr>
          <p:cNvPr id="20" name="Imagen 19" descr="Imagen que contiene cara, bicicleta, luz, brillando&#10;&#10;Descripción generada automáticamente">
            <a:extLst>
              <a:ext uri="{FF2B5EF4-FFF2-40B4-BE49-F238E27FC236}">
                <a16:creationId xmlns:a16="http://schemas.microsoft.com/office/drawing/2014/main" id="{554278E9-06CA-180C-5A36-A4F1165396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17398" y="1849609"/>
            <a:ext cx="1030226" cy="1030226"/>
          </a:xfrm>
          <a:prstGeom prst="rect">
            <a:avLst/>
          </a:prstGeom>
          <a:effectLst>
            <a:outerShdw blurRad="50800" dist="38100" dir="8100000" algn="tr" rotWithShape="0">
              <a:prstClr val="black">
                <a:alpha val="40000"/>
              </a:prstClr>
            </a:outerShdw>
          </a:effectLst>
        </p:spPr>
      </p:pic>
      <p:pic>
        <p:nvPicPr>
          <p:cNvPr id="22" name="Imagen 21" descr="Un dibujo de una persona&#10;&#10;Descripción generada automáticamente con confianza media">
            <a:extLst>
              <a:ext uri="{FF2B5EF4-FFF2-40B4-BE49-F238E27FC236}">
                <a16:creationId xmlns:a16="http://schemas.microsoft.com/office/drawing/2014/main" id="{FB758712-A15A-B6BE-B042-E78D0C9546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2465" y="2520451"/>
            <a:ext cx="1030226" cy="1030226"/>
          </a:xfrm>
          <a:prstGeom prst="rect">
            <a:avLst/>
          </a:prstGeom>
          <a:effectLst>
            <a:outerShdw blurRad="50800" dist="38100" dir="8100000" algn="tr" rotWithShape="0">
              <a:prstClr val="black">
                <a:alpha val="40000"/>
              </a:prstClr>
            </a:outerShdw>
          </a:effectLst>
        </p:spPr>
      </p:pic>
      <p:pic>
        <p:nvPicPr>
          <p:cNvPr id="26" name="Imagen 25" descr="Imagen que contiene plato, diferente, foto, verde&#10;&#10;Descripción generada automáticamente">
            <a:extLst>
              <a:ext uri="{FF2B5EF4-FFF2-40B4-BE49-F238E27FC236}">
                <a16:creationId xmlns:a16="http://schemas.microsoft.com/office/drawing/2014/main" id="{55A99F34-B2FC-E8F3-85B0-94A50D661B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17398" y="3126471"/>
            <a:ext cx="1054610" cy="1054610"/>
          </a:xfrm>
          <a:prstGeom prst="rect">
            <a:avLst/>
          </a:prstGeom>
          <a:effectLst>
            <a:outerShdw blurRad="50800" dist="38100" dir="8100000" algn="tr" rotWithShape="0">
              <a:prstClr val="black">
                <a:alpha val="40000"/>
              </a:prstClr>
            </a:outerShdw>
          </a:effectLst>
        </p:spPr>
      </p:pic>
      <p:pic>
        <p:nvPicPr>
          <p:cNvPr id="28" name="Imagen 27" descr="Imagen que contiene plato, tabla, pieza, pastel&#10;&#10;Descripción generada automáticamente">
            <a:extLst>
              <a:ext uri="{FF2B5EF4-FFF2-40B4-BE49-F238E27FC236}">
                <a16:creationId xmlns:a16="http://schemas.microsoft.com/office/drawing/2014/main" id="{314C6B16-8522-67C0-BBD3-0FAB5A8A2D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22465" y="3809858"/>
            <a:ext cx="1054610" cy="1054610"/>
          </a:xfrm>
          <a:prstGeom prst="rect">
            <a:avLst/>
          </a:prstGeom>
          <a:effectLst>
            <a:outerShdw blurRad="50800" dist="38100" dir="8100000" algn="tr" rotWithShape="0">
              <a:prstClr val="black">
                <a:alpha val="40000"/>
              </a:prstClr>
            </a:outerShdw>
          </a:effectLst>
        </p:spPr>
      </p:pic>
      <p:pic>
        <p:nvPicPr>
          <p:cNvPr id="30" name="Imagen 29" descr="Un dibujo de una persona&#10;&#10;Descripción generada automáticamente con confianza baja">
            <a:extLst>
              <a:ext uri="{FF2B5EF4-FFF2-40B4-BE49-F238E27FC236}">
                <a16:creationId xmlns:a16="http://schemas.microsoft.com/office/drawing/2014/main" id="{2CCA3B21-C1A0-8E27-0765-661E683B67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17398" y="4427717"/>
            <a:ext cx="1054610" cy="1054610"/>
          </a:xfrm>
          <a:prstGeom prst="rect">
            <a:avLst/>
          </a:prstGeom>
          <a:effectLst>
            <a:outerShdw blurRad="50800" dist="38100" dir="8100000" algn="tr" rotWithShape="0">
              <a:prstClr val="black">
                <a:alpha val="40000"/>
              </a:prstClr>
            </a:outerShdw>
          </a:effectLst>
        </p:spPr>
      </p:pic>
      <p:pic>
        <p:nvPicPr>
          <p:cNvPr id="34" name="Imagen 33" descr="Un luz de freno en frente de fuego&#10;&#10;Descripción generada automáticamente con confianza baja">
            <a:extLst>
              <a:ext uri="{FF2B5EF4-FFF2-40B4-BE49-F238E27FC236}">
                <a16:creationId xmlns:a16="http://schemas.microsoft.com/office/drawing/2014/main" id="{40F334CE-5647-58F7-6418-C20CB142141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22465" y="5123648"/>
            <a:ext cx="1054610" cy="1054610"/>
          </a:xfrm>
          <a:prstGeom prst="rect">
            <a:avLst/>
          </a:prstGeom>
          <a:effectLst>
            <a:outerShdw blurRad="50800" dist="38100" dir="8100000" algn="tr" rotWithShape="0">
              <a:prstClr val="black">
                <a:alpha val="40000"/>
              </a:prstClr>
            </a:outerShdw>
          </a:effectLst>
        </p:spPr>
      </p:pic>
      <p:pic>
        <p:nvPicPr>
          <p:cNvPr id="36" name="Imagen 35" descr="Un dibujo de una persona&#10;&#10;Descripción generada automáticamente con confianza baja">
            <a:extLst>
              <a:ext uri="{FF2B5EF4-FFF2-40B4-BE49-F238E27FC236}">
                <a16:creationId xmlns:a16="http://schemas.microsoft.com/office/drawing/2014/main" id="{D87D7BE1-2412-667B-DD1E-B91A3C5623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17398" y="5728964"/>
            <a:ext cx="1054610" cy="1054610"/>
          </a:xfrm>
          <a:prstGeom prst="rect">
            <a:avLst/>
          </a:prstGeom>
          <a:effectLst>
            <a:outerShdw blurRad="50800" dist="38100" dir="8100000" algn="tr" rotWithShape="0">
              <a:prstClr val="black">
                <a:alpha val="40000"/>
              </a:prstClr>
            </a:outerShdw>
          </a:effectLst>
        </p:spPr>
      </p:pic>
      <p:sp>
        <p:nvSpPr>
          <p:cNvPr id="41" name="Rectángulo 40">
            <a:extLst>
              <a:ext uri="{FF2B5EF4-FFF2-40B4-BE49-F238E27FC236}">
                <a16:creationId xmlns:a16="http://schemas.microsoft.com/office/drawing/2014/main" id="{AADE7F96-ADD3-60D8-0799-02F818E5E265}"/>
              </a:ext>
            </a:extLst>
          </p:cNvPr>
          <p:cNvSpPr/>
          <p:nvPr/>
        </p:nvSpPr>
        <p:spPr>
          <a:xfrm>
            <a:off x="51300" y="45605"/>
            <a:ext cx="2750266" cy="1136517"/>
          </a:xfrm>
          <a:custGeom>
            <a:avLst/>
            <a:gdLst>
              <a:gd name="connsiteX0" fmla="*/ 0 w 2750266"/>
              <a:gd name="connsiteY0" fmla="*/ 0 h 1136517"/>
              <a:gd name="connsiteX1" fmla="*/ 2750266 w 2750266"/>
              <a:gd name="connsiteY1" fmla="*/ 0 h 1136517"/>
              <a:gd name="connsiteX2" fmla="*/ 2750266 w 2750266"/>
              <a:gd name="connsiteY2" fmla="*/ 1136517 h 1136517"/>
              <a:gd name="connsiteX3" fmla="*/ 0 w 2750266"/>
              <a:gd name="connsiteY3" fmla="*/ 1136517 h 1136517"/>
              <a:gd name="connsiteX4" fmla="*/ 0 w 2750266"/>
              <a:gd name="connsiteY4" fmla="*/ 0 h 1136517"/>
              <a:gd name="connsiteX0" fmla="*/ 0 w 2750266"/>
              <a:gd name="connsiteY0" fmla="*/ 0 h 1136517"/>
              <a:gd name="connsiteX1" fmla="*/ 2750266 w 2750266"/>
              <a:gd name="connsiteY1" fmla="*/ 0 h 1136517"/>
              <a:gd name="connsiteX2" fmla="*/ 1923415 w 2750266"/>
              <a:gd name="connsiteY2" fmla="*/ 1126789 h 1136517"/>
              <a:gd name="connsiteX3" fmla="*/ 0 w 2750266"/>
              <a:gd name="connsiteY3" fmla="*/ 1136517 h 1136517"/>
              <a:gd name="connsiteX4" fmla="*/ 0 w 2750266"/>
              <a:gd name="connsiteY4" fmla="*/ 0 h 1136517"/>
              <a:gd name="connsiteX0" fmla="*/ 0 w 2750266"/>
              <a:gd name="connsiteY0" fmla="*/ 0 h 1136517"/>
              <a:gd name="connsiteX1" fmla="*/ 2750266 w 2750266"/>
              <a:gd name="connsiteY1" fmla="*/ 0 h 1136517"/>
              <a:gd name="connsiteX2" fmla="*/ 1952598 w 2750266"/>
              <a:gd name="connsiteY2" fmla="*/ 1126789 h 1136517"/>
              <a:gd name="connsiteX3" fmla="*/ 0 w 2750266"/>
              <a:gd name="connsiteY3" fmla="*/ 1136517 h 1136517"/>
              <a:gd name="connsiteX4" fmla="*/ 0 w 2750266"/>
              <a:gd name="connsiteY4" fmla="*/ 0 h 1136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0266" h="1136517">
                <a:moveTo>
                  <a:pt x="0" y="0"/>
                </a:moveTo>
                <a:lnTo>
                  <a:pt x="2750266" y="0"/>
                </a:lnTo>
                <a:lnTo>
                  <a:pt x="1952598" y="1126789"/>
                </a:lnTo>
                <a:lnTo>
                  <a:pt x="0" y="1136517"/>
                </a:lnTo>
                <a:lnTo>
                  <a:pt x="0" y="0"/>
                </a:lnTo>
                <a:close/>
              </a:path>
            </a:pathLst>
          </a:custGeom>
          <a:blipFill dpi="0" rotWithShape="1">
            <a:blip r:embed="rId17">
              <a:extLst>
                <a:ext uri="{28A0092B-C50C-407E-A947-70E740481C1C}">
                  <a14:useLocalDpi xmlns:a14="http://schemas.microsoft.com/office/drawing/2010/main" val="0"/>
                </a:ext>
              </a:extLst>
            </a:blip>
            <a:srcRect/>
            <a:stretch>
              <a:fillRect t="-26559" r="-182" b="-67385"/>
            </a:stretch>
          </a:blipFill>
          <a:ln>
            <a:solidFill>
              <a:srgbClr val="FCE1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178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heel(1)">
                                      <p:cBhvr>
                                        <p:cTn id="30" dur="500"/>
                                        <p:tgtEl>
                                          <p:spTgt spid="1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6">
                                            <p:graphicEl>
                                              <a:dgm id="{D75036A6-5F43-4E35-B771-B6B49911EE09}"/>
                                            </p:graphicEl>
                                          </p:spTgt>
                                        </p:tgtEl>
                                        <p:attrNameLst>
                                          <p:attrName>style.visibility</p:attrName>
                                        </p:attrNameLst>
                                      </p:cBhvr>
                                      <p:to>
                                        <p:strVal val="visible"/>
                                      </p:to>
                                    </p:set>
                                    <p:animEffect transition="in" filter="wipe(left)">
                                      <p:cBhvr>
                                        <p:cTn id="34" dur="500"/>
                                        <p:tgtEl>
                                          <p:spTgt spid="16">
                                            <p:graphicEl>
                                              <a:dgm id="{D75036A6-5F43-4E35-B771-B6B49911EE09}"/>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heel(1)">
                                      <p:cBhvr>
                                        <p:cTn id="39" dur="500"/>
                                        <p:tgtEl>
                                          <p:spTgt spid="20"/>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16">
                                            <p:graphicEl>
                                              <a:dgm id="{80E2E4E6-857B-4637-AD87-3A29E36CACF5}"/>
                                            </p:graphicEl>
                                          </p:spTgt>
                                        </p:tgtEl>
                                        <p:attrNameLst>
                                          <p:attrName>style.visibility</p:attrName>
                                        </p:attrNameLst>
                                      </p:cBhvr>
                                      <p:to>
                                        <p:strVal val="visible"/>
                                      </p:to>
                                    </p:set>
                                    <p:animEffect transition="in" filter="wipe(right)">
                                      <p:cBhvr>
                                        <p:cTn id="43" dur="500"/>
                                        <p:tgtEl>
                                          <p:spTgt spid="16">
                                            <p:graphicEl>
                                              <a:dgm id="{80E2E4E6-857B-4637-AD87-3A29E36CACF5}"/>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heel(1)">
                                      <p:cBhvr>
                                        <p:cTn id="48" dur="500"/>
                                        <p:tgtEl>
                                          <p:spTgt spid="2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6">
                                            <p:graphicEl>
                                              <a:dgm id="{7031D2C0-B59C-40CD-AF4D-17DCBBBCA57F}"/>
                                            </p:graphicEl>
                                          </p:spTgt>
                                        </p:tgtEl>
                                        <p:attrNameLst>
                                          <p:attrName>style.visibility</p:attrName>
                                        </p:attrNameLst>
                                      </p:cBhvr>
                                      <p:to>
                                        <p:strVal val="visible"/>
                                      </p:to>
                                    </p:set>
                                    <p:animEffect transition="in" filter="wipe(left)">
                                      <p:cBhvr>
                                        <p:cTn id="52" dur="500"/>
                                        <p:tgtEl>
                                          <p:spTgt spid="16">
                                            <p:graphicEl>
                                              <a:dgm id="{7031D2C0-B59C-40CD-AF4D-17DCBBBCA57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heel(1)">
                                      <p:cBhvr>
                                        <p:cTn id="57" dur="500"/>
                                        <p:tgtEl>
                                          <p:spTgt spid="26"/>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16">
                                            <p:graphicEl>
                                              <a:dgm id="{458C9B97-73EA-4C09-A20C-CEA2789997A8}"/>
                                            </p:graphicEl>
                                          </p:spTgt>
                                        </p:tgtEl>
                                        <p:attrNameLst>
                                          <p:attrName>style.visibility</p:attrName>
                                        </p:attrNameLst>
                                      </p:cBhvr>
                                      <p:to>
                                        <p:strVal val="visible"/>
                                      </p:to>
                                    </p:set>
                                    <p:animEffect transition="in" filter="wipe(right)">
                                      <p:cBhvr>
                                        <p:cTn id="61" dur="500"/>
                                        <p:tgtEl>
                                          <p:spTgt spid="16">
                                            <p:graphicEl>
                                              <a:dgm id="{458C9B97-73EA-4C09-A20C-CEA2789997A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heel(1)">
                                      <p:cBhvr>
                                        <p:cTn id="66" dur="500"/>
                                        <p:tgtEl>
                                          <p:spTgt spid="28"/>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6">
                                            <p:graphicEl>
                                              <a:dgm id="{E1FD997A-85C8-460B-98EA-1A513F0D027F}"/>
                                            </p:graphicEl>
                                          </p:spTgt>
                                        </p:tgtEl>
                                        <p:attrNameLst>
                                          <p:attrName>style.visibility</p:attrName>
                                        </p:attrNameLst>
                                      </p:cBhvr>
                                      <p:to>
                                        <p:strVal val="visible"/>
                                      </p:to>
                                    </p:set>
                                    <p:animEffect transition="in" filter="wipe(left)">
                                      <p:cBhvr>
                                        <p:cTn id="70" dur="500"/>
                                        <p:tgtEl>
                                          <p:spTgt spid="16">
                                            <p:graphicEl>
                                              <a:dgm id="{E1FD997A-85C8-460B-98EA-1A513F0D027F}"/>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heel(1)">
                                      <p:cBhvr>
                                        <p:cTn id="75" dur="500"/>
                                        <p:tgtEl>
                                          <p:spTgt spid="30"/>
                                        </p:tgtEl>
                                      </p:cBhvr>
                                    </p:animEffect>
                                  </p:childTnLst>
                                </p:cTn>
                              </p:par>
                            </p:childTnLst>
                          </p:cTn>
                        </p:par>
                        <p:par>
                          <p:cTn id="76" fill="hold">
                            <p:stCondLst>
                              <p:cond delay="500"/>
                            </p:stCondLst>
                            <p:childTnLst>
                              <p:par>
                                <p:cTn id="77" presetID="22" presetClass="entr" presetSubtype="2" fill="hold" grpId="0" nodeType="afterEffect">
                                  <p:stCondLst>
                                    <p:cond delay="0"/>
                                  </p:stCondLst>
                                  <p:childTnLst>
                                    <p:set>
                                      <p:cBhvr>
                                        <p:cTn id="78" dur="1" fill="hold">
                                          <p:stCondLst>
                                            <p:cond delay="0"/>
                                          </p:stCondLst>
                                        </p:cTn>
                                        <p:tgtEl>
                                          <p:spTgt spid="16">
                                            <p:graphicEl>
                                              <a:dgm id="{694E9F43-9C67-46FE-B3EE-EBCE620A01F6}"/>
                                            </p:graphicEl>
                                          </p:spTgt>
                                        </p:tgtEl>
                                        <p:attrNameLst>
                                          <p:attrName>style.visibility</p:attrName>
                                        </p:attrNameLst>
                                      </p:cBhvr>
                                      <p:to>
                                        <p:strVal val="visible"/>
                                      </p:to>
                                    </p:set>
                                    <p:animEffect transition="in" filter="wipe(right)">
                                      <p:cBhvr>
                                        <p:cTn id="79" dur="500"/>
                                        <p:tgtEl>
                                          <p:spTgt spid="16">
                                            <p:graphicEl>
                                              <a:dgm id="{694E9F43-9C67-46FE-B3EE-EBCE620A01F6}"/>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wheel(1)">
                                      <p:cBhvr>
                                        <p:cTn id="84" dur="500"/>
                                        <p:tgtEl>
                                          <p:spTgt spid="34"/>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16">
                                            <p:graphicEl>
                                              <a:dgm id="{5844DF4E-A84A-4D98-B61A-05C45F821181}"/>
                                            </p:graphicEl>
                                          </p:spTgt>
                                        </p:tgtEl>
                                        <p:attrNameLst>
                                          <p:attrName>style.visibility</p:attrName>
                                        </p:attrNameLst>
                                      </p:cBhvr>
                                      <p:to>
                                        <p:strVal val="visible"/>
                                      </p:to>
                                    </p:set>
                                    <p:animEffect transition="in" filter="wipe(left)">
                                      <p:cBhvr>
                                        <p:cTn id="88" dur="500"/>
                                        <p:tgtEl>
                                          <p:spTgt spid="16">
                                            <p:graphicEl>
                                              <a:dgm id="{5844DF4E-A84A-4D98-B61A-05C45F821181}"/>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21" presetClass="entr" presetSubtype="1" fill="hold" nodeType="click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wheel(1)">
                                      <p:cBhvr>
                                        <p:cTn id="93" dur="500"/>
                                        <p:tgtEl>
                                          <p:spTgt spid="36"/>
                                        </p:tgtEl>
                                      </p:cBhvr>
                                    </p:animEffect>
                                  </p:childTnLst>
                                </p:cTn>
                              </p:par>
                            </p:childTnLst>
                          </p:cTn>
                        </p:par>
                        <p:par>
                          <p:cTn id="94" fill="hold">
                            <p:stCondLst>
                              <p:cond delay="500"/>
                            </p:stCondLst>
                            <p:childTnLst>
                              <p:par>
                                <p:cTn id="95" presetID="22" presetClass="entr" presetSubtype="2" fill="hold" grpId="0" nodeType="afterEffect">
                                  <p:stCondLst>
                                    <p:cond delay="0"/>
                                  </p:stCondLst>
                                  <p:childTnLst>
                                    <p:set>
                                      <p:cBhvr>
                                        <p:cTn id="96" dur="1" fill="hold">
                                          <p:stCondLst>
                                            <p:cond delay="0"/>
                                          </p:stCondLst>
                                        </p:cTn>
                                        <p:tgtEl>
                                          <p:spTgt spid="16">
                                            <p:graphicEl>
                                              <a:dgm id="{183B84B1-4265-4C8D-B7E0-128DA200F4D7}"/>
                                            </p:graphicEl>
                                          </p:spTgt>
                                        </p:tgtEl>
                                        <p:attrNameLst>
                                          <p:attrName>style.visibility</p:attrName>
                                        </p:attrNameLst>
                                      </p:cBhvr>
                                      <p:to>
                                        <p:strVal val="visible"/>
                                      </p:to>
                                    </p:set>
                                    <p:animEffect transition="in" filter="wipe(right)">
                                      <p:cBhvr>
                                        <p:cTn id="97" dur="500"/>
                                        <p:tgtEl>
                                          <p:spTgt spid="16">
                                            <p:graphicEl>
                                              <a:dgm id="{183B84B1-4265-4C8D-B7E0-128DA200F4D7}"/>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wipe(left)">
                                      <p:cBhvr>
                                        <p:cTn id="10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6" grpId="0" uiExpand="1">
        <p:bldSub>
          <a:bldDgm bld="one"/>
        </p:bldSub>
      </p:bldGraphic>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DBA2F3F-52B1-8A91-0A48-CE90236FA599}"/>
            </a:ext>
          </a:extLst>
        </p:cNvPr>
        <p:cNvGrpSpPr/>
        <p:nvPr/>
      </p:nvGrpSpPr>
      <p:grpSpPr>
        <a:xfrm>
          <a:off x="0" y="0"/>
          <a:ext cx="0" cy="0"/>
          <a:chOff x="0" y="0"/>
          <a:chExt cx="0" cy="0"/>
        </a:xfrm>
      </p:grpSpPr>
      <p:sp>
        <p:nvSpPr>
          <p:cNvPr id="5" name="Lágrima 4">
            <a:extLst>
              <a:ext uri="{FF2B5EF4-FFF2-40B4-BE49-F238E27FC236}">
                <a16:creationId xmlns:a16="http://schemas.microsoft.com/office/drawing/2014/main" id="{719CA2CA-A509-E1D1-C412-1C493306FE7E}"/>
              </a:ext>
            </a:extLst>
          </p:cNvPr>
          <p:cNvSpPr>
            <a:spLocks noGrp="1" noRot="1" noMove="1" noResize="1" noEditPoints="1" noAdjustHandles="1" noChangeArrowheads="1" noChangeShapeType="1"/>
          </p:cNvSpPr>
          <p:nvPr/>
        </p:nvSpPr>
        <p:spPr>
          <a:xfrm flipH="1">
            <a:off x="107323" y="102408"/>
            <a:ext cx="4775962" cy="6094111"/>
          </a:xfrm>
          <a:prstGeom prst="teardrop">
            <a:avLst/>
          </a:prstGeom>
          <a:blipFill dpi="0" rotWithShape="1">
            <a:blip r:embed="rId3">
              <a:extLst>
                <a:ext uri="{28A0092B-C50C-407E-A947-70E740481C1C}">
                  <a14:useLocalDpi xmlns:a14="http://schemas.microsoft.com/office/drawing/2010/main" val="0"/>
                </a:ext>
              </a:extLst>
            </a:blip>
            <a:srcRect/>
            <a:stretch>
              <a:fillRect l="-63462" r="-63462"/>
            </a:stretch>
          </a:blipFill>
          <a:ln>
            <a:solidFill>
              <a:srgbClr val="817463"/>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D841E98A-C1D8-60F4-C17D-8B4A47E9A995}"/>
              </a:ext>
            </a:extLst>
          </p:cNvPr>
          <p:cNvSpPr txBox="1"/>
          <p:nvPr/>
        </p:nvSpPr>
        <p:spPr>
          <a:xfrm>
            <a:off x="5588595" y="388629"/>
            <a:ext cx="5997048" cy="5632311"/>
          </a:xfrm>
          <a:prstGeom prst="rect">
            <a:avLst/>
          </a:prstGeom>
          <a:noFill/>
        </p:spPr>
        <p:txBody>
          <a:bodyPr wrap="square">
            <a:spAutoFit/>
          </a:bodyPr>
          <a:lstStyle/>
          <a:p>
            <a:pPr algn="ctr"/>
            <a:r>
              <a:rPr lang="es-ES" sz="7200" b="1" dirty="0">
                <a:ln w="6600">
                  <a:solidFill>
                    <a:schemeClr val="accent2">
                      <a:lumMod val="75000"/>
                    </a:schemeClr>
                  </a:solidFill>
                  <a:prstDash val="solid"/>
                </a:ln>
                <a:solidFill>
                  <a:schemeClr val="accent4">
                    <a:lumMod val="20000"/>
                    <a:lumOff val="80000"/>
                  </a:schemeClr>
                </a:solidFill>
                <a:effectLst>
                  <a:outerShdw dist="38100" dir="2700000" algn="tl" rotWithShape="0">
                    <a:srgbClr val="CE9DA3"/>
                  </a:outerShdw>
                </a:effectLst>
              </a:rPr>
              <a:t>EL DESARROLLO DEL CONFLICTO CÓSMICO</a:t>
            </a:r>
          </a:p>
        </p:txBody>
      </p:sp>
    </p:spTree>
    <p:extLst>
      <p:ext uri="{BB962C8B-B14F-4D97-AF65-F5344CB8AC3E}">
        <p14:creationId xmlns:p14="http://schemas.microsoft.com/office/powerpoint/2010/main" val="8538211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5E3BB84-9E67-3447-33D9-32B4064579DE}"/>
              </a:ext>
            </a:extLst>
          </p:cNvPr>
          <p:cNvSpPr txBox="1"/>
          <p:nvPr/>
        </p:nvSpPr>
        <p:spPr>
          <a:xfrm>
            <a:off x="0" y="0"/>
            <a:ext cx="12191999"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rgbClr val="205008"/>
                  </a:glow>
                  <a:innerShdw blurRad="177800">
                    <a:schemeClr val="accent3">
                      <a:lumMod val="50000"/>
                    </a:schemeClr>
                  </a:innerShdw>
                </a:effectLst>
              </a:rPr>
              <a:t>EL CONFLICTO LLEGA A LA TIERRA</a:t>
            </a:r>
          </a:p>
        </p:txBody>
      </p:sp>
      <p:sp>
        <p:nvSpPr>
          <p:cNvPr id="5" name="CuadroTexto 4">
            <a:extLst>
              <a:ext uri="{FF2B5EF4-FFF2-40B4-BE49-F238E27FC236}">
                <a16:creationId xmlns:a16="http://schemas.microsoft.com/office/drawing/2014/main" id="{AD5B9851-809C-AD04-4BED-91907D2707B5}"/>
              </a:ext>
            </a:extLst>
          </p:cNvPr>
          <p:cNvSpPr txBox="1"/>
          <p:nvPr/>
        </p:nvSpPr>
        <p:spPr>
          <a:xfrm>
            <a:off x="352424" y="671423"/>
            <a:ext cx="11487150" cy="646331"/>
          </a:xfrm>
          <a:prstGeom prst="rect">
            <a:avLst/>
          </a:prstGeom>
          <a:noFill/>
        </p:spPr>
        <p:txBody>
          <a:bodyPr wrap="square">
            <a:spAutoFit/>
          </a:bodyPr>
          <a:lstStyle/>
          <a:p>
            <a:pPr algn="ctr"/>
            <a:r>
              <a:rPr lang="es-ES" b="1" dirty="0">
                <a:solidFill>
                  <a:srgbClr val="F5F8A8"/>
                </a:solidFill>
                <a:effectLst>
                  <a:outerShdw blurRad="38100" dist="38100" dir="2700000" algn="tl">
                    <a:srgbClr val="000000">
                      <a:alpha val="43137"/>
                    </a:srgbClr>
                  </a:outerShdw>
                </a:effectLst>
                <a:latin typeface="Comic Sans MS" panose="030F0702030302020204" pitchFamily="66" charset="0"/>
              </a:rPr>
              <a:t>“Entonces la serpiente dijo a la mujer: No moriréis; sino que sabe Dios que el día que comáis de él, serán abiertos vuestros ojos, y seréis como Dios, sabiendo el bien y el mal” </a:t>
            </a:r>
            <a:r>
              <a:rPr lang="es-ES" sz="1400" b="1" dirty="0">
                <a:solidFill>
                  <a:srgbClr val="F5F8A8"/>
                </a:solidFill>
                <a:effectLst>
                  <a:outerShdw blurRad="38100" dist="38100" dir="2700000" algn="tl">
                    <a:srgbClr val="000000">
                      <a:alpha val="43137"/>
                    </a:srgbClr>
                  </a:outerShdw>
                </a:effectLst>
                <a:latin typeface="Comic Sans MS" panose="030F0702030302020204" pitchFamily="66" charset="0"/>
              </a:rPr>
              <a:t>(Génesis 3:4-5)</a:t>
            </a:r>
          </a:p>
        </p:txBody>
      </p:sp>
      <p:sp>
        <p:nvSpPr>
          <p:cNvPr id="6" name="CuadroTexto 5">
            <a:extLst>
              <a:ext uri="{FF2B5EF4-FFF2-40B4-BE49-F238E27FC236}">
                <a16:creationId xmlns:a16="http://schemas.microsoft.com/office/drawing/2014/main" id="{0BA7D07A-9D52-8642-F80E-6DF34DA92379}"/>
              </a:ext>
            </a:extLst>
          </p:cNvPr>
          <p:cNvSpPr txBox="1"/>
          <p:nvPr/>
        </p:nvSpPr>
        <p:spPr>
          <a:xfrm>
            <a:off x="161924" y="1365379"/>
            <a:ext cx="9120188" cy="400110"/>
          </a:xfrm>
          <a:prstGeom prst="rect">
            <a:avLst/>
          </a:prstGeom>
          <a:noFill/>
        </p:spPr>
        <p:txBody>
          <a:bodyPr wrap="square" rtlCol="0">
            <a:spAutoFit/>
          </a:bodyPr>
          <a:lstStyle/>
          <a:p>
            <a:pPr>
              <a:spcBef>
                <a:spcPts val="600"/>
              </a:spcBef>
            </a:pPr>
            <a:r>
              <a:rPr lang="es-ES" sz="2000" b="1" dirty="0"/>
              <a:t>¿Creó Dios a Adán y a Eva con tendencia al mal?</a:t>
            </a:r>
          </a:p>
        </p:txBody>
      </p:sp>
      <p:pic>
        <p:nvPicPr>
          <p:cNvPr id="4" name="Imagen 3">
            <a:extLst>
              <a:ext uri="{FF2B5EF4-FFF2-40B4-BE49-F238E27FC236}">
                <a16:creationId xmlns:a16="http://schemas.microsoft.com/office/drawing/2014/main" id="{C039B14B-698F-2120-0C7F-E60D9C7D3F49}"/>
              </a:ext>
            </a:extLst>
          </p:cNvPr>
          <p:cNvPicPr>
            <a:picLocks noChangeAspect="1"/>
          </p:cNvPicPr>
          <p:nvPr/>
        </p:nvPicPr>
        <p:blipFill rotWithShape="1">
          <a:blip r:embed="rId3">
            <a:extLst>
              <a:ext uri="{28A0092B-C50C-407E-A947-70E740481C1C}">
                <a14:useLocalDpi xmlns:a14="http://schemas.microsoft.com/office/drawing/2010/main" val="0"/>
              </a:ext>
            </a:extLst>
          </a:blip>
          <a:srcRect l="14541" r="11891"/>
          <a:stretch/>
        </p:blipFill>
        <p:spPr>
          <a:xfrm>
            <a:off x="9363076" y="1533464"/>
            <a:ext cx="2667000" cy="2790885"/>
          </a:xfrm>
          <a:prstGeom prst="rect">
            <a:avLst/>
          </a:prstGeom>
          <a:ln w="38100" cap="sq">
            <a:solidFill>
              <a:srgbClr val="4FC515"/>
            </a:solidFill>
            <a:prstDash val="solid"/>
            <a:miter lim="800000"/>
          </a:ln>
          <a:effectLst>
            <a:outerShdw blurRad="50800" dist="38100" dir="2700000" algn="tl" rotWithShape="0">
              <a:srgbClr val="000000">
                <a:alpha val="43000"/>
              </a:srgbClr>
            </a:outerShdw>
          </a:effectLst>
        </p:spPr>
      </p:pic>
      <p:pic>
        <p:nvPicPr>
          <p:cNvPr id="8" name="Imagen 7" descr="Imagen que contiene pasto, hombre, joven, parado&#10;&#10;Descripción generada automáticamente">
            <a:extLst>
              <a:ext uri="{FF2B5EF4-FFF2-40B4-BE49-F238E27FC236}">
                <a16:creationId xmlns:a16="http://schemas.microsoft.com/office/drawing/2014/main" id="{3AA720BB-D4FB-5663-503D-BFEBDB030EBB}"/>
              </a:ext>
            </a:extLst>
          </p:cNvPr>
          <p:cNvPicPr>
            <a:picLocks noChangeAspect="1"/>
          </p:cNvPicPr>
          <p:nvPr/>
        </p:nvPicPr>
        <p:blipFill rotWithShape="1">
          <a:blip r:embed="rId4">
            <a:extLst>
              <a:ext uri="{28A0092B-C50C-407E-A947-70E740481C1C}">
                <a14:useLocalDpi xmlns:a14="http://schemas.microsoft.com/office/drawing/2010/main" val="0"/>
              </a:ext>
            </a:extLst>
          </a:blip>
          <a:srcRect l="4262" r="4262"/>
          <a:stretch/>
        </p:blipFill>
        <p:spPr>
          <a:xfrm>
            <a:off x="9372600" y="4511070"/>
            <a:ext cx="2657476" cy="2178844"/>
          </a:xfrm>
          <a:prstGeom prst="rect">
            <a:avLst/>
          </a:prstGeom>
          <a:ln w="127000" cap="rnd">
            <a:solidFill>
              <a:schemeClr val="accent5">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descr="Un dibujo de una mujer con un florero con flores&#10;&#10;Descripción generada automáticamente con confianza baja">
            <a:extLst>
              <a:ext uri="{FF2B5EF4-FFF2-40B4-BE49-F238E27FC236}">
                <a16:creationId xmlns:a16="http://schemas.microsoft.com/office/drawing/2014/main" id="{87EB158F-F308-4647-530F-8167EBC6C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4" y="2846575"/>
            <a:ext cx="2562226" cy="3843339"/>
          </a:xfrm>
          <a:prstGeom prst="rect">
            <a:avLst/>
          </a:prstGeom>
          <a:solidFill>
            <a:srgbClr val="FFFFFF">
              <a:shade val="85000"/>
            </a:srgbClr>
          </a:solidFill>
          <a:ln w="8890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BE7E4A6E-227C-5378-0931-6D05688EFB5C}"/>
              </a:ext>
            </a:extLst>
          </p:cNvPr>
          <p:cNvSpPr txBox="1"/>
          <p:nvPr/>
        </p:nvSpPr>
        <p:spPr>
          <a:xfrm>
            <a:off x="2814638" y="2675677"/>
            <a:ext cx="6467474" cy="1631216"/>
          </a:xfrm>
          <a:prstGeom prst="rect">
            <a:avLst/>
          </a:prstGeom>
          <a:noFill/>
        </p:spPr>
        <p:txBody>
          <a:bodyPr wrap="square">
            <a:spAutoFit/>
          </a:bodyPr>
          <a:lstStyle/>
          <a:p>
            <a:pPr>
              <a:spcBef>
                <a:spcPts val="600"/>
              </a:spcBef>
            </a:pPr>
            <a:r>
              <a:rPr lang="es-ES" sz="2000" b="1" dirty="0"/>
              <a:t>Tras ganarse la confianza de Eva, Satanás, la serpiente antigua, le planteó dudas acerca del carácter de Dios: “Os ha dicho que moriréis para meteros miedo, para que no obtengáis el conocimiento del bien y del mal, y lleguéis a ser como Él” (</a:t>
            </a:r>
            <a:r>
              <a:rPr lang="es-ES" sz="2000" b="1" dirty="0" err="1"/>
              <a:t>Gn</a:t>
            </a:r>
            <a:r>
              <a:rPr lang="es-ES" sz="2000" b="1" dirty="0"/>
              <a:t>. 3:4-5).</a:t>
            </a:r>
          </a:p>
        </p:txBody>
      </p:sp>
      <p:sp>
        <p:nvSpPr>
          <p:cNvPr id="7" name="CuadroTexto 6">
            <a:extLst>
              <a:ext uri="{FF2B5EF4-FFF2-40B4-BE49-F238E27FC236}">
                <a16:creationId xmlns:a16="http://schemas.microsoft.com/office/drawing/2014/main" id="{5EEBC147-B28C-7096-4104-2D43ED15A375}"/>
              </a:ext>
            </a:extLst>
          </p:cNvPr>
          <p:cNvSpPr txBox="1"/>
          <p:nvPr/>
        </p:nvSpPr>
        <p:spPr>
          <a:xfrm>
            <a:off x="161924" y="1712751"/>
            <a:ext cx="9120188" cy="1015663"/>
          </a:xfrm>
          <a:prstGeom prst="rect">
            <a:avLst/>
          </a:prstGeom>
          <a:noFill/>
        </p:spPr>
        <p:txBody>
          <a:bodyPr wrap="square">
            <a:spAutoFit/>
          </a:bodyPr>
          <a:lstStyle/>
          <a:p>
            <a:pPr>
              <a:spcBef>
                <a:spcPts val="600"/>
              </a:spcBef>
            </a:pPr>
            <a:r>
              <a:rPr lang="es-ES" sz="2000" b="1" dirty="0"/>
              <a:t>Tras crear el mundo y todo lo que contenía, Dios dice con claridad que “lo que había hecho […] era bueno en gran manera” (Génesis 1:31). Esto incluía, por supuesto, a Adán y a Eva.</a:t>
            </a:r>
          </a:p>
        </p:txBody>
      </p:sp>
      <p:sp>
        <p:nvSpPr>
          <p:cNvPr id="10" name="CuadroTexto 9">
            <a:extLst>
              <a:ext uri="{FF2B5EF4-FFF2-40B4-BE49-F238E27FC236}">
                <a16:creationId xmlns:a16="http://schemas.microsoft.com/office/drawing/2014/main" id="{F400EF6D-8CEA-1778-C94E-A173AD4CA205}"/>
              </a:ext>
            </a:extLst>
          </p:cNvPr>
          <p:cNvSpPr txBox="1"/>
          <p:nvPr/>
        </p:nvSpPr>
        <p:spPr>
          <a:xfrm>
            <a:off x="2814637" y="5524857"/>
            <a:ext cx="6467473" cy="1323439"/>
          </a:xfrm>
          <a:prstGeom prst="rect">
            <a:avLst/>
          </a:prstGeom>
          <a:noFill/>
        </p:spPr>
        <p:txBody>
          <a:bodyPr wrap="square">
            <a:spAutoFit/>
          </a:bodyPr>
          <a:lstStyle/>
          <a:p>
            <a:pPr>
              <a:spcBef>
                <a:spcPts val="600"/>
              </a:spcBef>
            </a:pPr>
            <a:r>
              <a:rPr lang="es-ES" sz="2000" b="1" dirty="0"/>
              <a:t>A pesar de su mala elección, Dios no abandonó a la humanidad. Prometió que Jesús aplastaría a Satanás y terminaría el Conflicto. Gracias a Él podemos tener esperanza.</a:t>
            </a:r>
          </a:p>
        </p:txBody>
      </p:sp>
      <p:sp>
        <p:nvSpPr>
          <p:cNvPr id="13" name="CuadroTexto 12">
            <a:extLst>
              <a:ext uri="{FF2B5EF4-FFF2-40B4-BE49-F238E27FC236}">
                <a16:creationId xmlns:a16="http://schemas.microsoft.com/office/drawing/2014/main" id="{F8AC4060-95B0-EAAC-90BA-226AB565A11A}"/>
              </a:ext>
            </a:extLst>
          </p:cNvPr>
          <p:cNvSpPr txBox="1"/>
          <p:nvPr/>
        </p:nvSpPr>
        <p:spPr>
          <a:xfrm>
            <a:off x="2819400" y="4254155"/>
            <a:ext cx="6462710" cy="1323439"/>
          </a:xfrm>
          <a:prstGeom prst="rect">
            <a:avLst/>
          </a:prstGeom>
          <a:noFill/>
        </p:spPr>
        <p:txBody>
          <a:bodyPr wrap="square">
            <a:spAutoFit/>
          </a:bodyPr>
          <a:lstStyle/>
          <a:p>
            <a:pPr>
              <a:spcBef>
                <a:spcPts val="600"/>
              </a:spcBef>
            </a:pPr>
            <a:r>
              <a:rPr lang="es-ES" sz="2000" b="1" dirty="0"/>
              <a:t>Ahora, Eva estaba en la disyuntiva: ¿a quién creer, a Dios o a la serpiente? La misma disyuntiva que tuvo que enfrentar cada ángel. La raíz misma del Conflicto Cósmico.</a:t>
            </a:r>
          </a:p>
        </p:txBody>
      </p:sp>
    </p:spTree>
    <p:extLst>
      <p:ext uri="{BB962C8B-B14F-4D97-AF65-F5344CB8AC3E}">
        <p14:creationId xmlns:p14="http://schemas.microsoft.com/office/powerpoint/2010/main" val="154867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3"/>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900" decel="100000" fill="hold"/>
                                        <p:tgtEl>
                                          <p:spTgt spid="12"/>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8" presetID="37"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900" decel="100000" fill="hold"/>
                                        <p:tgtEl>
                                          <p:spTgt spid="14"/>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4"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ppt_x</p:attrName>
                                        </p:attrNameLst>
                                      </p:cBhvr>
                                      <p:tavLst>
                                        <p:tav tm="0">
                                          <p:val>
                                            <p:strVal val="#ppt_x"/>
                                          </p:val>
                                        </p:tav>
                                        <p:tav tm="100000">
                                          <p:val>
                                            <p:strVal val="#ppt_x"/>
                                          </p:val>
                                        </p:tav>
                                      </p:tavLst>
                                    </p:anim>
                                    <p:anim calcmode="lin" valueType="num">
                                      <p:cBhvr>
                                        <p:cTn id="64" dur="500" fill="hold"/>
                                        <p:tgtEl>
                                          <p:spTgt spid="8"/>
                                        </p:tgtEl>
                                        <p:attrNameLst>
                                          <p:attrName>ppt_y</p:attrName>
                                        </p:attrNameLst>
                                      </p:cBhvr>
                                      <p:tavLst>
                                        <p:tav tm="0">
                                          <p:val>
                                            <p:strVal val="#ppt_y+#ppt_h/2"/>
                                          </p:val>
                                        </p:tav>
                                        <p:tav tm="100000">
                                          <p:val>
                                            <p:strVal val="#ppt_y"/>
                                          </p:val>
                                        </p:tav>
                                      </p:tavLst>
                                    </p:anim>
                                    <p:anim calcmode="lin" valueType="num">
                                      <p:cBhvr>
                                        <p:cTn id="65" dur="500" fill="hold"/>
                                        <p:tgtEl>
                                          <p:spTgt spid="8"/>
                                        </p:tgtEl>
                                        <p:attrNameLst>
                                          <p:attrName>ppt_w</p:attrName>
                                        </p:attrNameLst>
                                      </p:cBhvr>
                                      <p:tavLst>
                                        <p:tav tm="0">
                                          <p:val>
                                            <p:strVal val="#ppt_w"/>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1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050BD6-D56D-58F1-1249-F0FA18D450E6}"/>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0160">
                  <a:solidFill>
                    <a:srgbClr val="F9B73A"/>
                  </a:solidFill>
                  <a:prstDash val="solid"/>
                </a:ln>
                <a:solidFill>
                  <a:srgbClr val="FFFFFF"/>
                </a:solidFill>
                <a:effectLst>
                  <a:outerShdw blurRad="38100" dist="22860" dir="5400000" algn="tl" rotWithShape="0">
                    <a:srgbClr val="000000"/>
                  </a:outerShdw>
                </a:effectLst>
                <a:uLnTx/>
                <a:uFillTx/>
                <a:latin typeface="Aptos" panose="02110004020202020204"/>
                <a:ea typeface="+mn-ea"/>
                <a:cs typeface="+mn-cs"/>
              </a:rPr>
              <a:t>JESÚS Y SATANÁS FRENTE A FRENTE</a:t>
            </a:r>
          </a:p>
        </p:txBody>
      </p:sp>
      <p:sp>
        <p:nvSpPr>
          <p:cNvPr id="5" name="CuadroTexto 4">
            <a:extLst>
              <a:ext uri="{FF2B5EF4-FFF2-40B4-BE49-F238E27FC236}">
                <a16:creationId xmlns:a16="http://schemas.microsoft.com/office/drawing/2014/main" id="{1C1F70A7-FD67-A203-68CD-19BB11FA6CCD}"/>
              </a:ext>
            </a:extLst>
          </p:cNvPr>
          <p:cNvSpPr txBox="1"/>
          <p:nvPr/>
        </p:nvSpPr>
        <p:spPr>
          <a:xfrm>
            <a:off x="0" y="671423"/>
            <a:ext cx="12192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FAC25C"/>
                </a:solidFill>
                <a:effectLst>
                  <a:outerShdw blurRad="38100" dist="38100" dir="2700000" algn="tl">
                    <a:srgbClr val="000000">
                      <a:alpha val="43137"/>
                    </a:srgbClr>
                  </a:outerShdw>
                </a:effectLst>
                <a:uLnTx/>
                <a:uFillTx/>
                <a:latin typeface="Comic Sans MS" panose="030F0702030302020204" pitchFamily="66" charset="0"/>
                <a:ea typeface="+mn-ea"/>
                <a:cs typeface="+mn-cs"/>
              </a:rPr>
              <a:t>“Y le dijo el diablo: A ti te daré toda esta potestad, y la gloria de ellos; porque a mí me ha sido entregada, y a quien quiero la doy. Si tú postrado me adorares, todos serán tuyos” </a:t>
            </a:r>
            <a:r>
              <a:rPr kumimoji="0" lang="es-ES" sz="1400" b="1" i="0" u="none" strike="noStrike" kern="1200" cap="none" spc="0" normalizeH="0" baseline="0" noProof="0" dirty="0">
                <a:ln>
                  <a:noFill/>
                </a:ln>
                <a:solidFill>
                  <a:srgbClr val="FAC25C"/>
                </a:solidFill>
                <a:effectLst>
                  <a:outerShdw blurRad="38100" dist="38100" dir="2700000" algn="tl">
                    <a:srgbClr val="000000">
                      <a:alpha val="43137"/>
                    </a:srgbClr>
                  </a:outerShdw>
                </a:effectLst>
                <a:uLnTx/>
                <a:uFillTx/>
                <a:latin typeface="Comic Sans MS" panose="030F0702030302020204" pitchFamily="66" charset="0"/>
                <a:ea typeface="+mn-ea"/>
                <a:cs typeface="+mn-cs"/>
              </a:rPr>
              <a:t>(Lucas 4:6-7)</a:t>
            </a:r>
            <a:endParaRPr kumimoji="0" lang="es-ES" sz="1800" b="1" i="0" u="none" strike="noStrike" kern="1200" cap="none" spc="0" normalizeH="0" baseline="0" noProof="0" dirty="0">
              <a:ln>
                <a:noFill/>
              </a:ln>
              <a:solidFill>
                <a:srgbClr val="FAC25C"/>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00DEFBF8-17BA-916A-BDC9-11771611BEAB}"/>
              </a:ext>
            </a:extLst>
          </p:cNvPr>
          <p:cNvSpPr txBox="1"/>
          <p:nvPr/>
        </p:nvSpPr>
        <p:spPr>
          <a:xfrm>
            <a:off x="0" y="1457325"/>
            <a:ext cx="90550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 pesar de sus ínfulas de poder, Satanás no tenía nada que hacer contra el Dios Omnipotente, muy superior a él.</a:t>
            </a:r>
          </a:p>
        </p:txBody>
      </p:sp>
      <p:pic>
        <p:nvPicPr>
          <p:cNvPr id="4" name="Imagen 3" descr="Imagen de la pantalla de un video juego&#10;&#10;Descripción generada automáticamente con confianza baja">
            <a:extLst>
              <a:ext uri="{FF2B5EF4-FFF2-40B4-BE49-F238E27FC236}">
                <a16:creationId xmlns:a16="http://schemas.microsoft.com/office/drawing/2014/main" id="{BAFBA7F6-CBBE-84D1-5850-0C4D6F60B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321" y="5096793"/>
            <a:ext cx="3093395" cy="1624032"/>
          </a:xfrm>
          <a:prstGeom prst="snip2DiagRect">
            <a:avLst/>
          </a:prstGeom>
          <a:solidFill>
            <a:srgbClr val="FFFFFF">
              <a:shade val="85000"/>
            </a:srgbClr>
          </a:solidFill>
          <a:ln w="381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xterior, edificio, firmar, calle&#10;&#10;Descripción generada automáticamente">
            <a:extLst>
              <a:ext uri="{FF2B5EF4-FFF2-40B4-BE49-F238E27FC236}">
                <a16:creationId xmlns:a16="http://schemas.microsoft.com/office/drawing/2014/main" id="{7050A39F-B5F7-90FC-8614-7F67183889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1322" y="3236458"/>
            <a:ext cx="3093395" cy="1741582"/>
          </a:xfrm>
          <a:prstGeom prst="snip2DiagRect">
            <a:avLst>
              <a:gd name="adj1" fmla="val 15081"/>
              <a:gd name="adj2" fmla="val 0"/>
            </a:avLst>
          </a:prstGeom>
          <a:solidFill>
            <a:srgbClr val="FFFFFF">
              <a:shade val="85000"/>
            </a:srgbClr>
          </a:solidFill>
          <a:ln w="381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a persona sentada en el desierto&#10;&#10;Descripción generada automáticamente con confianza media">
            <a:extLst>
              <a:ext uri="{FF2B5EF4-FFF2-40B4-BE49-F238E27FC236}">
                <a16:creationId xmlns:a16="http://schemas.microsoft.com/office/drawing/2014/main" id="{3C88BEC4-3FF9-B57B-3FB5-ACA08F84E9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1322" y="1376122"/>
            <a:ext cx="3093395" cy="1741582"/>
          </a:xfrm>
          <a:prstGeom prst="snip2DiagRect">
            <a:avLst/>
          </a:prstGeom>
          <a:solidFill>
            <a:srgbClr val="FFFFFF">
              <a:shade val="85000"/>
            </a:srgbClr>
          </a:solidFill>
          <a:ln w="381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9A3E147B-CBCA-3AAF-50E9-9A57E2994A7D}"/>
              </a:ext>
            </a:extLst>
          </p:cNvPr>
          <p:cNvSpPr txBox="1"/>
          <p:nvPr/>
        </p:nvSpPr>
        <p:spPr>
          <a:xfrm>
            <a:off x="6096000" y="4601632"/>
            <a:ext cx="295909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Jesús ganó las batallas del Conflicto con un arma que está a nuestra disposición, y que debemos usarla como Él lo hizo: la Biblia.</a:t>
            </a:r>
          </a:p>
        </p:txBody>
      </p:sp>
      <p:pic>
        <p:nvPicPr>
          <p:cNvPr id="18" name="Imagen 17">
            <a:extLst>
              <a:ext uri="{FF2B5EF4-FFF2-40B4-BE49-F238E27FC236}">
                <a16:creationId xmlns:a16="http://schemas.microsoft.com/office/drawing/2014/main" id="{1FD2A3E5-6FF4-7424-86C6-C65AA2EF4071}"/>
              </a:ext>
            </a:extLst>
          </p:cNvPr>
          <p:cNvPicPr>
            <a:picLocks noChangeAspect="1"/>
          </p:cNvPicPr>
          <p:nvPr/>
        </p:nvPicPr>
        <p:blipFill rotWithShape="1">
          <a:blip r:embed="rId7">
            <a:extLst>
              <a:ext uri="{28A0092B-C50C-407E-A947-70E740481C1C}">
                <a14:useLocalDpi xmlns:a14="http://schemas.microsoft.com/office/drawing/2010/main" val="0"/>
              </a:ext>
            </a:extLst>
          </a:blip>
          <a:srcRect l="12065" t="407" r="2759" b="-407"/>
          <a:stretch/>
        </p:blipFill>
        <p:spPr>
          <a:xfrm>
            <a:off x="158883" y="4601632"/>
            <a:ext cx="2641467" cy="2127325"/>
          </a:xfrm>
          <a:prstGeom prst="rect">
            <a:avLst/>
          </a:prstGeom>
          <a:ln w="38100" cap="sq">
            <a:solidFill>
              <a:schemeClr val="bg2">
                <a:lumMod val="60000"/>
                <a:lumOff val="40000"/>
              </a:schemeClr>
            </a:solidFill>
            <a:prstDash val="solid"/>
            <a:miter lim="800000"/>
          </a:ln>
          <a:effectLst>
            <a:outerShdw blurRad="50800" dist="38100" dir="2700000" algn="tl" rotWithShape="0">
              <a:srgbClr val="000000">
                <a:alpha val="43000"/>
              </a:srgbClr>
            </a:outerShdw>
          </a:effectLst>
        </p:spPr>
      </p:pic>
      <p:pic>
        <p:nvPicPr>
          <p:cNvPr id="22" name="Imagen 21" descr="Imagen que contiene comida, tabla, agua, pájaro&#10;&#10;Descripción generada automáticamente">
            <a:extLst>
              <a:ext uri="{FF2B5EF4-FFF2-40B4-BE49-F238E27FC236}">
                <a16:creationId xmlns:a16="http://schemas.microsoft.com/office/drawing/2014/main" id="{82AA7B7F-6F28-8007-FD8A-905E84BD47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8950" y="4592978"/>
            <a:ext cx="2924002" cy="2127326"/>
          </a:xfrm>
          <a:prstGeom prst="rect">
            <a:avLst/>
          </a:prstGeom>
          <a:ln w="38100" cap="sq">
            <a:solidFill>
              <a:schemeClr val="bg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65B9DD1A-976E-B042-5048-BFA8055E433A}"/>
              </a:ext>
            </a:extLst>
          </p:cNvPr>
          <p:cNvSpPr txBox="1"/>
          <p:nvPr/>
        </p:nvSpPr>
        <p:spPr>
          <a:xfrm>
            <a:off x="0" y="3165485"/>
            <a:ext cx="90551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No pudo hacer fracasar a Jesús a través del alimento (como lo hizo con Eva, Mt. 4:3-4). Tampoco pudo hacerle caer incitándole a la presunción (reflejo de su propio carácter, Mt. 4:5-7). Finalmente, Jesús resistió también el ataque directo: “si me adoras, te devuelvo lo que viniste a buscar”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4:6-7).</a:t>
            </a:r>
          </a:p>
        </p:txBody>
      </p:sp>
      <p:sp>
        <p:nvSpPr>
          <p:cNvPr id="11" name="CuadroTexto 10">
            <a:extLst>
              <a:ext uri="{FF2B5EF4-FFF2-40B4-BE49-F238E27FC236}">
                <a16:creationId xmlns:a16="http://schemas.microsoft.com/office/drawing/2014/main" id="{905D8962-D4A7-0D7A-DBC9-8007A315C682}"/>
              </a:ext>
            </a:extLst>
          </p:cNvPr>
          <p:cNvSpPr txBox="1"/>
          <p:nvPr/>
        </p:nvSpPr>
        <p:spPr>
          <a:xfrm>
            <a:off x="0" y="2149822"/>
            <a:ext cx="90551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Pero la cosa cambió cuando Dios se hizo hombre. Ahora, en ciertos aspectos, Jesús era inferior a él. Satanás intentó recibir lo que en el Cielo se le había negado: la adoración (Mt. 4:8-9).</a:t>
            </a:r>
          </a:p>
        </p:txBody>
      </p:sp>
    </p:spTree>
    <p:extLst>
      <p:ext uri="{BB962C8B-B14F-4D97-AF65-F5344CB8AC3E}">
        <p14:creationId xmlns:p14="http://schemas.microsoft.com/office/powerpoint/2010/main" val="63015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strips(downRight)">
                                      <p:cBhvr>
                                        <p:cTn id="34" dur="500"/>
                                        <p:tgtEl>
                                          <p:spTgt spid="10"/>
                                        </p:tgtEl>
                                      </p:cBhvr>
                                    </p:animEffect>
                                  </p:childTnLst>
                                </p:cTn>
                              </p:par>
                            </p:childTnLst>
                          </p:cTn>
                        </p:par>
                        <p:par>
                          <p:cTn id="35" fill="hold">
                            <p:stCondLst>
                              <p:cond delay="500"/>
                            </p:stCondLst>
                            <p:childTnLst>
                              <p:par>
                                <p:cTn id="36" presetID="18" presetClass="entr" presetSubtype="12"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strips(downLeft)">
                                      <p:cBhvr>
                                        <p:cTn id="38" dur="500"/>
                                        <p:tgtEl>
                                          <p:spTgt spid="8"/>
                                        </p:tgtEl>
                                      </p:cBhvr>
                                    </p:animEffect>
                                  </p:childTnLst>
                                </p:cTn>
                              </p:par>
                            </p:childTnLst>
                          </p:cTn>
                        </p:par>
                        <p:par>
                          <p:cTn id="39" fill="hold">
                            <p:stCondLst>
                              <p:cond delay="1000"/>
                            </p:stCondLst>
                            <p:childTnLst>
                              <p:par>
                                <p:cTn id="40" presetID="18" presetClass="entr" presetSubtype="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strips(downRight)">
                                      <p:cBhvr>
                                        <p:cTn id="42" dur="500"/>
                                        <p:tgtEl>
                                          <p:spTgt spid="4"/>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0-#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0-#ppt_w/2"/>
                                          </p:val>
                                        </p:tav>
                                        <p:tav tm="100000">
                                          <p:val>
                                            <p:strVal val="#ppt_x"/>
                                          </p:val>
                                        </p:tav>
                                      </p:tavLst>
                                    </p:anim>
                                    <p:anim calcmode="lin" valueType="num">
                                      <p:cBhvr additive="base">
                                        <p:cTn id="56" dur="500" fill="hold"/>
                                        <p:tgtEl>
                                          <p:spTgt spid="2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0-#ppt_w/2"/>
                                          </p:val>
                                        </p:tav>
                                        <p:tav tm="100000">
                                          <p:val>
                                            <p:strVal val="#ppt_x"/>
                                          </p:val>
                                        </p:tav>
                                      </p:tavLst>
                                    </p:anim>
                                    <p:anim calcmode="lin" valueType="num">
                                      <p:cBhvr additive="base">
                                        <p:cTn id="6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472AE63-46CA-FCCC-6CEB-00DA1E72EE7B}"/>
            </a:ext>
          </a:extLst>
        </p:cNvPr>
        <p:cNvGrpSpPr/>
        <p:nvPr/>
      </p:nvGrpSpPr>
      <p:grpSpPr>
        <a:xfrm>
          <a:off x="0" y="0"/>
          <a:ext cx="0" cy="0"/>
          <a:chOff x="0" y="0"/>
          <a:chExt cx="0" cy="0"/>
        </a:xfrm>
      </p:grpSpPr>
      <p:sp>
        <p:nvSpPr>
          <p:cNvPr id="5" name="Lágrima 4">
            <a:extLst>
              <a:ext uri="{FF2B5EF4-FFF2-40B4-BE49-F238E27FC236}">
                <a16:creationId xmlns:a16="http://schemas.microsoft.com/office/drawing/2014/main" id="{84A2D36B-4A7F-0D42-3C31-D7637291E8A1}"/>
              </a:ext>
            </a:extLst>
          </p:cNvPr>
          <p:cNvSpPr>
            <a:spLocks noGrp="1" noRot="1" noMove="1" noResize="1" noEditPoints="1" noAdjustHandles="1" noChangeArrowheads="1" noChangeShapeType="1"/>
          </p:cNvSpPr>
          <p:nvPr/>
        </p:nvSpPr>
        <p:spPr>
          <a:xfrm flipH="1">
            <a:off x="107323" y="102408"/>
            <a:ext cx="4775962" cy="6094111"/>
          </a:xfrm>
          <a:prstGeom prst="teardrop">
            <a:avLst/>
          </a:prstGeom>
          <a:blipFill dpi="0" rotWithShape="1">
            <a:blip r:embed="rId3">
              <a:extLst>
                <a:ext uri="{28A0092B-C50C-407E-A947-70E740481C1C}">
                  <a14:useLocalDpi xmlns:a14="http://schemas.microsoft.com/office/drawing/2010/main" val="0"/>
                </a:ext>
              </a:extLst>
            </a:blip>
            <a:srcRect/>
            <a:stretch>
              <a:fillRect l="542" t="-1682" r="-14264" b="-10854"/>
            </a:stretch>
          </a:blipFill>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495D642E-5D26-159F-7D62-724307A1FA3B}"/>
              </a:ext>
            </a:extLst>
          </p:cNvPr>
          <p:cNvSpPr txBox="1"/>
          <p:nvPr/>
        </p:nvSpPr>
        <p:spPr>
          <a:xfrm>
            <a:off x="5588595" y="388629"/>
            <a:ext cx="5997048" cy="5632311"/>
          </a:xfrm>
          <a:prstGeom prst="rect">
            <a:avLst/>
          </a:prstGeom>
          <a:noFill/>
        </p:spPr>
        <p:txBody>
          <a:bodyPr wrap="square">
            <a:spAutoFit/>
          </a:bodyPr>
          <a:lstStyle/>
          <a:p>
            <a:pPr algn="ctr"/>
            <a:r>
              <a:rPr lang="es-ES" sz="7200" b="1" dirty="0">
                <a:ln w="6600">
                  <a:solidFill>
                    <a:schemeClr val="accent3">
                      <a:lumMod val="50000"/>
                    </a:schemeClr>
                  </a:solidFill>
                  <a:prstDash val="solid"/>
                </a:ln>
                <a:solidFill>
                  <a:srgbClr val="F4D757"/>
                </a:solidFill>
                <a:effectLst>
                  <a:outerShdw dist="38100" dir="2700000" algn="tl" rotWithShape="0">
                    <a:srgbClr val="96A0A9"/>
                  </a:outerShdw>
                </a:effectLst>
              </a:rPr>
              <a:t>LA RESOLUCIÓN DEL CONFLICTO CÓSMICO</a:t>
            </a:r>
          </a:p>
        </p:txBody>
      </p:sp>
    </p:spTree>
    <p:extLst>
      <p:ext uri="{BB962C8B-B14F-4D97-AF65-F5344CB8AC3E}">
        <p14:creationId xmlns:p14="http://schemas.microsoft.com/office/powerpoint/2010/main" val="9943995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460</TotalTime>
  <Words>1412</Words>
  <Application>Microsoft Office PowerPoint</Application>
  <PresentationFormat>Panorámica</PresentationFormat>
  <Paragraphs>68</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Comic Sans MS</vt:lpstr>
      <vt:lpstr>Aptos Display</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60</cp:revision>
  <dcterms:created xsi:type="dcterms:W3CDTF">2025-02-01T18:21:52Z</dcterms:created>
  <dcterms:modified xsi:type="dcterms:W3CDTF">2025-02-08T10:50:24Z</dcterms:modified>
</cp:coreProperties>
</file>