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5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(Sal. 22:1)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nuevo David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(Mt. 27:46)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Sacrificios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1:3-5)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Siervo sufriente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Muerte de Jesús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19:16-18)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effectLst/>
            </a:rPr>
            <a:t>TIPOS Y ANTITIPOS</a:t>
          </a: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es-ES" sz="2000" b="1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éxodo</a:t>
          </a: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es-ES" sz="2000" b="1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santuario</a:t>
          </a: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es-ES" sz="2000" b="1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Cristo</a:t>
          </a: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es-ES" sz="2000" b="1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Iglesia</a:t>
          </a: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es-ES" sz="2000" b="1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Tiempo del fin</a:t>
          </a: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es-ES" sz="2000" b="1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es-ES" sz="2000" b="1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es-ES" sz="2000" b="1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es-ES" sz="2000" b="1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es-ES" sz="2000" b="1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es-ES" sz="2000" b="1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es-ES" sz="2000" b="1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llevado a Egipto</a:t>
          </a: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es-ES" sz="2000" b="1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es-ES" sz="2000" b="1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nuevo Israel</a:t>
          </a: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es-ES" sz="2000" b="1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Gálatas 6:16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es-ES" sz="2000" b="1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144.000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es-ES" sz="2000" b="1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7:4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es-ES" sz="2000" b="1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días en el desierto</a:t>
          </a: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es-ES" sz="2000" b="1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es-ES" sz="2000" b="1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Bautizados y sostenidos por Cristo</a:t>
          </a: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es-ES" sz="2000" b="1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10:1-6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es-ES" sz="2000" b="1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Salida de iglesias apóstatas</a:t>
          </a: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es-ES" sz="2000" b="1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18:4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es-ES" sz="2000" b="1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como un templo entre nosotros</a:t>
          </a: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es-ES" sz="2000" b="1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Juan 1:14; 2:21-22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es-ES" sz="2000" b="1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templo de Dios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es-ES" sz="2000" b="1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3:16-17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es-ES" sz="2000" b="1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 Nueva Jerusalén, nuestro templo</a:t>
          </a: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es-ES" sz="2000" b="1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21:2-3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es-ES" sz="2000" b="1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TIPO</a:t>
          </a: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es-ES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ANTITIPO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es-ES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después de su bautismo en el Jordán luchó contra las fuerzas del mal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Comenzó su obra tras 40 días en el desierto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Venció al enemigo en la cruz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la victoria sobre nuestros enemigos espirituales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el verdadero descanso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asigna una herencia incorruptible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(Sal. 22:1)</a:t>
          </a: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nuevo David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(Mt. 27:46)</a:t>
          </a: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Sacrificios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1:3-5)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Anuncio del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Siervo sufriente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antitipo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Muerte de Jesús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19:16-18)</a:t>
          </a: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TIPOS Y ANTITIPOS</a:t>
          </a: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TIPO</a:t>
          </a: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ANTITIPO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Cristo</a:t>
          </a: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llevado a Egipto</a:t>
          </a: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Iglesia</a:t>
          </a: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nuevo Israel</a:t>
          </a: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Gálatas 6:16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Tiempo del fin</a:t>
          </a: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144.000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7:4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éxodo</a:t>
          </a: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días en el desierto</a:t>
          </a: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Mateo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Bautizados y sostenidos por Cristo</a:t>
          </a: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10:1-6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Salida de iglesias apóstatas</a:t>
          </a: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18:4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santuario</a:t>
          </a: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Cristo</a:t>
          </a: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Fue como un templo entre nosotros</a:t>
          </a: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Juan 1:14; 2:21-22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Iglesia</a:t>
          </a: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templo de Dios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Corintios 3:16-17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Tiempo del fin</a:t>
          </a: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 Nueva Jerusalén, nuestro templo</a:t>
          </a: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Apocalipsis 21:2-3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Jesús después de su bautismo en el Jordán luchó contra las fuerzas del mal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Comenzó su obra tras 40 días en el desierto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Venció al enemigo en la cruz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la victoria sobre nuestros enemigos espirituales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da el verdadero descanso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asigna una herencia incorruptible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EL VERDADERO JOSUÉ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1335130" y="6519446"/>
            <a:ext cx="4021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10 para el 6 de diciembre de 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COMO TIPO DE LA IGLESIA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“Porque no tenemos lucha contra sangre y carne, sino contra principados, contra potestades, contra los gobernadores de las tinieblas de este siglo, contra huestes espirituales de maldad en las regiones celestes”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(Efesios 6:12)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38125" y="1643334"/>
            <a:ext cx="5720224" cy="2154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JOSUÉ Y LA IGLESIA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Hoy tenemos una batalla que pelear, en la cual somos dirigidos por nuestro “Josué”, que nos equipa con la armadura necesaria (Ef. 6:10-12).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Además, nos asigna ya una herencia, y nos llena de bendiciones espirituales (Ef. 1:3, 11).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233653" y="3323987"/>
            <a:ext cx="5720224" cy="3385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JOSUÉ Y EL TIEMPO DEL FIN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Pero el cumplimiento tipológico completo de Josué será en el fin, cuando todas las huestes del mal sean destruidas, y tomemos plena posesión de nuestra herencia: una tierra donde podamos vivir confiados (Ap. 20:7-9; Ez. 28:26).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Hasta que llegue ese momento, crezcamos en gracia como lo hizo Josué, permitiendo que Dios nos transforme para ser cada día un poco más parecidos a Él.</a:t>
            </a: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255966" y="1377460"/>
            <a:ext cx="93461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“El Israel de Dios, que viaja hacia la Canaán celestial, tiene un Capitán que no necesitó enseñanzas humanas que lo prepararan para su misión de conductor divino; no obstante, fue perfeccionado por el sufrimiento; “porque en cuanto él mismo padeció siendo tentado, es poderoso para socorrer a los que son tentados”. Hebreos 2:10, 18. Nuestro Redentor no manifestó las imperfecciones ni las debilidades humanas; pero murió a fin de obtener nuestro derecho a entrar en la tierra prometida”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205941" y="6373454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(Patriarcas y profetas, pág. 456)</a:t>
            </a:r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“Estas cosas les sucedieron por ejemplo, y fueron escritas para advertirnos a nosotros, a los que han llegado al fin del tiempo” 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Corintios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793BF9"/>
                </a:solidFill>
              </a:rPr>
              <a:t>Simbología bíblica: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¿Qué es la tipología?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Clases de tipología.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80052"/>
                </a:solidFill>
              </a:rPr>
              <a:t>La simbología de Josué: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Josué como tipo.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El antitipo de Josué.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Josué como tipo de la Iglesia.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Podemos leer la vida de Josué, descrita en el Pentateuco y en el propio libro de Josué, de dos formas distintas (y complementarias): como historia y de forma simbólica.</a:t>
            </a:r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4" y="2090754"/>
            <a:ext cx="6970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Una vez hecho esto, rastrearemos la simbología de Josué a través del resto de la Biblia hasta encontrar los mensajes que Dios nos ha dejado a través de su Palabra en relación con el “Josué simbólico”.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4" y="1090481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poder hacer una interpretación simbólica correcta de la figura de Josué, debemos primero conocer las reglas que rigen la simbología bíblica: los tipos y los antitipos.</a:t>
            </a:r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SIMBOLOGÍA BÍBLICA</a:t>
            </a: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C00000"/>
                </a:solidFill>
              </a:rPr>
              <a:t>¿QUÉ ES LA TIPOLOGÍA?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866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“Y estas cosas les acontecieron como ejemplo [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tipo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], y están escritas para amonestarnos a nosotros, a quienes han alcanzado los fines de los siglos”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(1ª de Corintios 10:11)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28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–y otros autores bíblicos– usan la palabra “tipo” para referirse a un personaje o hecho histórico que representa a algo o a alguien de su propio tiempo y/o del futuro (llamado “antitipo”).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844449"/>
              </p:ext>
            </p:extLst>
          </p:nvPr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ejemplo, Romanos 5:14 habla de Adán como un tipo [“figura” en RV60] “del que había de venir”, es decir, de Jesús –el antitipo.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muchas ocasiones, encontramos en el Antiguo Testamento una indicación de que personajes o acontecimientos concretos son tipos de algo futuro. Veamos dos ejemplos: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170414"/>
              </p:ext>
            </p:extLst>
          </p:nvPr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CLASES DE TIPOLOGÍA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estuvo allá hasta la muerte de Herodes; para que se cumpliese lo que dijo el Señor por medio del profeta, cuando dijo: De Egipto llamé a mi Hijo”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(Mateo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Los tipos del Antiguo Testamento apuntan a tres clases distintas de antitipo en el Nuevo Testamento: a Cristo; a la Iglesia; y al tiempo del fin.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206686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688658" y="1536174"/>
            <a:ext cx="6699183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LA SIMBOLOGÍA DE JOSUÉ</a:t>
            </a: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JOSUÉ COMO TIPO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“Profeta de en medio de ti, de tus hermanos, como yo, te levantará Jehová tu Dios; a él oiréis” 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(Deuteronomio 18:15)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17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Josué cumplió parcialmente la profecía de Moisés respecto a un segundo profeta que dirigiría al pueblo (</a:t>
            </a:r>
            <a:r>
              <a:rPr lang="es-ES" sz="2000" b="1" dirty="0" err="1"/>
              <a:t>Dt</a:t>
            </a:r>
            <a:r>
              <a:rPr lang="es-ES" sz="2000" b="1" dirty="0"/>
              <a:t>. 18:15-19).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el pueblo entendió que la profecía de Moisés se extendía más allá de Josué (</a:t>
            </a:r>
            <a:r>
              <a:rPr lang="es-ES" sz="2000" b="1" dirty="0" err="1"/>
              <a:t>Jn</a:t>
            </a:r>
            <a:r>
              <a:rPr lang="es-ES" sz="2000" b="1" dirty="0"/>
              <a:t>. 1:21). Así pues, tanto Moisés como Josué se convierten en tipos del verdadero antitipo que cumplió plenamente la profecía dada a Moisés sobre “el Profeta”: Jesús (</a:t>
            </a:r>
            <a:r>
              <a:rPr lang="es-ES" sz="2000" b="1" dirty="0" err="1"/>
              <a:t>Hch</a:t>
            </a:r>
            <a:r>
              <a:rPr lang="es-ES" sz="2000" b="1" dirty="0"/>
              <a:t>. 3:22-26).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444686"/>
            <a:ext cx="50147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que con Moisés comenzó a caer el maná, con Josué dejó de caer. Además, Josué llevó a cabo las instrucciones sobre el reparto de la tierra y las ciudades de refugio que Moisés había dado.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Moisés, Josué recibió mensajes directos de Dios; celebró la Pascua; cruzó las aguas; vio al Ángel del Señor; su mano extendida dio la victoria; invitó al pueblo a seguir siendo fiel tras su muerte; etc.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EL ANTITIPO DE JOSUÉ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“Así ha dicho el SEÑOR: En tiempo favorable te he respondido, y en el día de salvación te he ayudado. Te guardaré y te pondré por pacto para el pueblo, a fin de que restablezcas la tierra y poseas las heredades desoladas”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(Isaías 49:8 </a:t>
            </a:r>
            <a:r>
              <a:rPr lang="es-ES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RVA-2015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objetivo de las guerras dirigidas por Josué era establecer a los israelitas en la Tierra Prometida. Isaías presenta la obra del Mesías como consistente en asignar las “heredades desoladas [a su pueblo]” (Isa. 49:8, </a:t>
            </a:r>
            <a:r>
              <a:rPr lang="es-ES" sz="1600" b="1" dirty="0"/>
              <a:t>RVA-2015</a:t>
            </a:r>
            <a:r>
              <a:rPr lang="es-ES" sz="2000" b="1" dirty="0"/>
              <a:t>), utilizando la misma terminología que el libro de Josué.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949624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¿En qué sentido la vida y obra de Josué (como tipo) se refleja en la vida y obra de Jesús (el antitipo)?</a:t>
            </a:r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1204</Words>
  <Application>Microsoft Office PowerPoint</Application>
  <PresentationFormat>Panorámica</PresentationFormat>
  <Paragraphs>95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73</cp:revision>
  <dcterms:created xsi:type="dcterms:W3CDTF">2025-11-01T16:23:57Z</dcterms:created>
  <dcterms:modified xsi:type="dcterms:W3CDTF">2025-11-28T02:41:02Z</dcterms:modified>
</cp:coreProperties>
</file>