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07" r:id="rId4"/>
    <p:sldId id="257" r:id="rId5"/>
    <p:sldId id="258" r:id="rId6"/>
    <p:sldId id="259" r:id="rId7"/>
    <p:sldId id="260" r:id="rId8"/>
    <p:sldId id="310" r:id="rId9"/>
    <p:sldId id="311" r:id="rId10"/>
    <p:sldId id="264" r:id="rId11"/>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292"/>
    <a:srgbClr val="FFE271"/>
    <a:srgbClr val="FFFF94"/>
    <a:srgbClr val="79FF71"/>
    <a:srgbClr val="78FF71"/>
    <a:srgbClr val="90FFF8"/>
    <a:srgbClr val="70F1FF"/>
    <a:srgbClr val="0097CB"/>
    <a:srgbClr val="59AC59"/>
    <a:srgbClr val="CB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5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9C143A-444D-4597-B46E-35364A21E373}" type="doc">
      <dgm:prSet loTypeId="urn:microsoft.com/office/officeart/2005/8/layout/vList5" loCatId="list" qsTypeId="urn:microsoft.com/office/officeart/2005/8/quickstyle/simple5" qsCatId="simple" csTypeId="urn:microsoft.com/office/officeart/2005/8/colors/colorful3" csCatId="colorful" phldr="1"/>
      <dgm:spPr/>
      <dgm:t>
        <a:bodyPr/>
        <a:lstStyle/>
        <a:p>
          <a:endParaRPr lang="es-ES"/>
        </a:p>
      </dgm:t>
    </dgm:pt>
    <dgm:pt modelId="{4412D018-DA1A-4B78-A711-3DDBABDA25FD}">
      <dgm:prSet custT="1"/>
      <dgm:spPr/>
      <dgm:t>
        <a:bodyPr/>
        <a:lstStyle/>
        <a:p>
          <a:r>
            <a:rPr lang="es-ES" sz="1900" b="1" dirty="0">
              <a:effectLst>
                <a:outerShdw blurRad="38100" dist="38100" dir="2700000" algn="tl">
                  <a:srgbClr val="000000">
                    <a:alpha val="43137"/>
                  </a:srgbClr>
                </a:outerShdw>
              </a:effectLst>
            </a:rPr>
            <a:t>Amad al Señor vuestro Dios</a:t>
          </a:r>
        </a:p>
      </dgm:t>
    </dgm:pt>
    <dgm:pt modelId="{30A34ACA-EC70-495B-A206-195DEA04CD42}" type="parTrans" cxnId="{3A8C64E8-1A05-455F-8D31-A541134913B0}">
      <dgm:prSet/>
      <dgm:spPr/>
      <dgm:t>
        <a:bodyPr/>
        <a:lstStyle/>
        <a:p>
          <a:endParaRPr lang="es-ES" sz="2000" b="1"/>
        </a:p>
      </dgm:t>
    </dgm:pt>
    <dgm:pt modelId="{41F05E55-BC1B-4125-9187-D0AE86A24287}" type="sibTrans" cxnId="{3A8C64E8-1A05-455F-8D31-A541134913B0}">
      <dgm:prSet/>
      <dgm:spPr/>
      <dgm:t>
        <a:bodyPr/>
        <a:lstStyle/>
        <a:p>
          <a:endParaRPr lang="es-ES" sz="2000" b="1"/>
        </a:p>
      </dgm:t>
    </dgm:pt>
    <dgm:pt modelId="{484A6E6C-4694-4270-8D5A-24859B3F1E99}">
      <dgm:prSet custT="1"/>
      <dgm:spPr/>
      <dgm:t>
        <a:bodyPr/>
        <a:lstStyle/>
        <a:p>
          <a:r>
            <a:rPr lang="es-ES" sz="1900" b="1" dirty="0">
              <a:effectLst>
                <a:outerShdw blurRad="38100" dist="38100" dir="2700000" algn="tl">
                  <a:srgbClr val="000000">
                    <a:alpha val="43137"/>
                  </a:srgbClr>
                </a:outerShdw>
              </a:effectLst>
            </a:rPr>
            <a:t>Conducíos de acuerdo con su voluntad</a:t>
          </a:r>
        </a:p>
      </dgm:t>
    </dgm:pt>
    <dgm:pt modelId="{C9B3ACC4-3D83-481C-B877-25872695E37F}" type="parTrans" cxnId="{0D5A527C-8BDD-4543-BDA7-6F57A9907191}">
      <dgm:prSet/>
      <dgm:spPr/>
      <dgm:t>
        <a:bodyPr/>
        <a:lstStyle/>
        <a:p>
          <a:endParaRPr lang="es-ES" sz="2000" b="1"/>
        </a:p>
      </dgm:t>
    </dgm:pt>
    <dgm:pt modelId="{D59767D4-66CA-4E06-97CF-5D88E39B8396}" type="sibTrans" cxnId="{0D5A527C-8BDD-4543-BDA7-6F57A9907191}">
      <dgm:prSet/>
      <dgm:spPr/>
      <dgm:t>
        <a:bodyPr/>
        <a:lstStyle/>
        <a:p>
          <a:endParaRPr lang="es-ES" sz="2000" b="1"/>
        </a:p>
      </dgm:t>
    </dgm:pt>
    <dgm:pt modelId="{AD602B88-B1A4-4578-8686-8237072E4906}">
      <dgm:prSet custT="1"/>
      <dgm:spPr/>
      <dgm:t>
        <a:bodyPr/>
        <a:lstStyle/>
        <a:p>
          <a:r>
            <a:rPr lang="es-ES" sz="1900" b="1" dirty="0">
              <a:effectLst>
                <a:outerShdw blurRad="38100" dist="38100" dir="2700000" algn="tl">
                  <a:srgbClr val="000000">
                    <a:alpha val="43137"/>
                  </a:srgbClr>
                </a:outerShdw>
              </a:effectLst>
            </a:rPr>
            <a:t>Obedeced sus mandamientos</a:t>
          </a:r>
        </a:p>
      </dgm:t>
    </dgm:pt>
    <dgm:pt modelId="{83A55D10-F329-4F16-9D6A-9FF0427B3BC1}" type="parTrans" cxnId="{412D46E3-5006-49D9-AB85-2785C253A3F5}">
      <dgm:prSet/>
      <dgm:spPr/>
      <dgm:t>
        <a:bodyPr/>
        <a:lstStyle/>
        <a:p>
          <a:endParaRPr lang="es-ES" sz="2000" b="1"/>
        </a:p>
      </dgm:t>
    </dgm:pt>
    <dgm:pt modelId="{7173F057-E142-4953-A3A7-E73870973518}" type="sibTrans" cxnId="{412D46E3-5006-49D9-AB85-2785C253A3F5}">
      <dgm:prSet/>
      <dgm:spPr/>
      <dgm:t>
        <a:bodyPr/>
        <a:lstStyle/>
        <a:p>
          <a:endParaRPr lang="es-ES" sz="2000" b="1"/>
        </a:p>
      </dgm:t>
    </dgm:pt>
    <dgm:pt modelId="{36747477-0DE3-4212-913B-4D05698CF6E7}">
      <dgm:prSet custT="1"/>
      <dgm:spPr/>
      <dgm:t>
        <a:bodyPr/>
        <a:lstStyle/>
        <a:p>
          <a:r>
            <a:rPr lang="es-ES" sz="1900" b="1" dirty="0">
              <a:solidFill>
                <a:schemeClr val="tx1"/>
              </a:solidFill>
            </a:rPr>
            <a:t>Manteneos unidos firmemente a él</a:t>
          </a:r>
        </a:p>
      </dgm:t>
    </dgm:pt>
    <dgm:pt modelId="{6CAF384A-F7C3-4323-91AC-EBFF46D4F485}" type="parTrans" cxnId="{A50F84BC-BFA3-4D78-99E2-499CC9B7586B}">
      <dgm:prSet/>
      <dgm:spPr/>
      <dgm:t>
        <a:bodyPr/>
        <a:lstStyle/>
        <a:p>
          <a:endParaRPr lang="es-ES" sz="2000" b="1"/>
        </a:p>
      </dgm:t>
    </dgm:pt>
    <dgm:pt modelId="{BB796521-190A-4F48-B60F-0E425AA9AB0A}" type="sibTrans" cxnId="{A50F84BC-BFA3-4D78-99E2-499CC9B7586B}">
      <dgm:prSet/>
      <dgm:spPr/>
      <dgm:t>
        <a:bodyPr/>
        <a:lstStyle/>
        <a:p>
          <a:endParaRPr lang="es-ES" sz="2000" b="1"/>
        </a:p>
      </dgm:t>
    </dgm:pt>
    <dgm:pt modelId="{CA92236A-7379-429F-8FA8-F29A9EB8C1EA}">
      <dgm:prSet custT="1"/>
      <dgm:spPr/>
      <dgm:t>
        <a:bodyPr/>
        <a:lstStyle/>
        <a:p>
          <a:r>
            <a:rPr lang="es-ES" sz="1900" b="1" dirty="0">
              <a:solidFill>
                <a:schemeClr val="tx1"/>
              </a:solidFill>
            </a:rPr>
            <a:t>Servidle de todo corazón y con todo vuestro ser</a:t>
          </a:r>
        </a:p>
      </dgm:t>
    </dgm:pt>
    <dgm:pt modelId="{28F375CC-F923-493F-88C8-E4B931185842}" type="parTrans" cxnId="{6F81D044-D2BA-4588-AEB1-ED3535CF5F71}">
      <dgm:prSet/>
      <dgm:spPr/>
      <dgm:t>
        <a:bodyPr/>
        <a:lstStyle/>
        <a:p>
          <a:endParaRPr lang="es-ES" sz="2000" b="1"/>
        </a:p>
      </dgm:t>
    </dgm:pt>
    <dgm:pt modelId="{F012E148-296A-41E1-8F5F-E99A196F814D}" type="sibTrans" cxnId="{6F81D044-D2BA-4588-AEB1-ED3535CF5F71}">
      <dgm:prSet/>
      <dgm:spPr/>
      <dgm:t>
        <a:bodyPr/>
        <a:lstStyle/>
        <a:p>
          <a:endParaRPr lang="es-ES" sz="2000" b="1"/>
        </a:p>
      </dgm:t>
    </dgm:pt>
    <dgm:pt modelId="{89614AEB-B79C-4F67-ACDD-A61E28FFF31D}">
      <dgm:prSet custT="1"/>
      <dgm:spPr>
        <a:solidFill>
          <a:schemeClr val="accent3">
            <a:tint val="40000"/>
            <a:hueOff val="0"/>
            <a:satOff val="0"/>
            <a:lumOff val="0"/>
          </a:schemeClr>
        </a:solidFill>
        <a:scene3d>
          <a:camera prst="orthographicFront"/>
          <a:lightRig rig="threePt" dir="t"/>
        </a:scene3d>
        <a:sp3d>
          <a:bevelT/>
        </a:sp3d>
      </dgm:spPr>
      <dgm:t>
        <a:bodyPr lIns="144000" rIns="144000"/>
        <a:lstStyle/>
        <a:p>
          <a:pPr marL="0" indent="0">
            <a:buNone/>
          </a:pPr>
          <a:r>
            <a:rPr lang="es-ES" sz="1800" b="1" dirty="0"/>
            <a:t>El amor es el principio que nos debe llevar a Dios. Le amamos a Él porque Él nos amó primero (1Jn. </a:t>
          </a:r>
          <a:r>
            <a:rPr lang="es-ES" sz="1800" b="1"/>
            <a:t>4:19</a:t>
          </a:r>
          <a:r>
            <a:rPr lang="es-ES" sz="1800" b="1" dirty="0"/>
            <a:t>)</a:t>
          </a:r>
        </a:p>
      </dgm:t>
    </dgm:pt>
    <dgm:pt modelId="{1E99D422-6861-4192-98C5-57833E64C2E8}" type="parTrans" cxnId="{1368DEDE-AEEB-4B82-8D9D-40263D801439}">
      <dgm:prSet/>
      <dgm:spPr/>
      <dgm:t>
        <a:bodyPr/>
        <a:lstStyle/>
        <a:p>
          <a:endParaRPr lang="es-ES" sz="2000" b="1"/>
        </a:p>
      </dgm:t>
    </dgm:pt>
    <dgm:pt modelId="{66BE34E0-F113-4043-9F7C-E8C7D5AC877D}" type="sibTrans" cxnId="{1368DEDE-AEEB-4B82-8D9D-40263D801439}">
      <dgm:prSet/>
      <dgm:spPr/>
      <dgm:t>
        <a:bodyPr/>
        <a:lstStyle/>
        <a:p>
          <a:endParaRPr lang="es-ES" sz="2000" b="1"/>
        </a:p>
      </dgm:t>
    </dgm:pt>
    <dgm:pt modelId="{E353CCE2-EF2C-4B0B-A9F2-EB719CF5B4DE}">
      <dgm:prSet custT="1"/>
      <dgm:spPr>
        <a:solidFill>
          <a:schemeClr val="accent3">
            <a:tint val="40000"/>
            <a:hueOff val="900000"/>
            <a:satOff val="13284"/>
            <a:lumOff val="1298"/>
          </a:schemeClr>
        </a:solidFill>
        <a:scene3d>
          <a:camera prst="orthographicFront"/>
          <a:lightRig rig="threePt" dir="t"/>
        </a:scene3d>
        <a:sp3d>
          <a:bevelT/>
        </a:sp3d>
      </dgm:spPr>
      <dgm:t>
        <a:bodyPr lIns="144000" rIns="144000"/>
        <a:lstStyle/>
        <a:p>
          <a:pPr marL="0" indent="0">
            <a:buNone/>
          </a:pPr>
          <a:r>
            <a:rPr lang="es-ES" sz="1800" b="1" dirty="0"/>
            <a:t>Así indica Josué la conducta que se espera de los que elegimos caminar con Dios</a:t>
          </a:r>
        </a:p>
      </dgm:t>
    </dgm:pt>
    <dgm:pt modelId="{E202B996-B352-4A99-BE9E-36326B237A75}" type="parTrans" cxnId="{D4EE29AF-2AB1-4707-B18E-82DFB42807E1}">
      <dgm:prSet/>
      <dgm:spPr/>
      <dgm:t>
        <a:bodyPr/>
        <a:lstStyle/>
        <a:p>
          <a:endParaRPr lang="es-ES" sz="2000" b="1"/>
        </a:p>
      </dgm:t>
    </dgm:pt>
    <dgm:pt modelId="{A572A6B0-DF19-48DE-B8C0-7380BA8DAAD9}" type="sibTrans" cxnId="{D4EE29AF-2AB1-4707-B18E-82DFB42807E1}">
      <dgm:prSet/>
      <dgm:spPr/>
      <dgm:t>
        <a:bodyPr/>
        <a:lstStyle/>
        <a:p>
          <a:endParaRPr lang="es-ES" sz="2000" b="1"/>
        </a:p>
      </dgm:t>
    </dgm:pt>
    <dgm:pt modelId="{1ACCED24-2165-4F08-B8A3-D3C748BAE5F5}">
      <dgm:prSet custT="1"/>
      <dgm:spPr>
        <a:solidFill>
          <a:schemeClr val="accent3">
            <a:tint val="40000"/>
            <a:hueOff val="1800000"/>
            <a:satOff val="26569"/>
            <a:lumOff val="2597"/>
          </a:schemeClr>
        </a:solidFill>
        <a:scene3d>
          <a:camera prst="orthographicFront"/>
          <a:lightRig rig="threePt" dir="t"/>
        </a:scene3d>
        <a:sp3d>
          <a:bevelT/>
        </a:sp3d>
      </dgm:spPr>
      <dgm:t>
        <a:bodyPr lIns="144000" rIns="144000"/>
        <a:lstStyle/>
        <a:p>
          <a:pPr marL="0" indent="0">
            <a:buNone/>
          </a:pPr>
          <a:r>
            <a:rPr lang="es-ES" sz="1800" b="1" dirty="0"/>
            <a:t>La obediencia es el resultado natural de un corazón agradecido que comprende lo que Dios ha hecho</a:t>
          </a:r>
        </a:p>
      </dgm:t>
    </dgm:pt>
    <dgm:pt modelId="{922762DE-2A09-43F1-BAD9-6E85F8FC4A8E}" type="parTrans" cxnId="{B57237B2-CCCB-41B7-915C-CEA2D285CD95}">
      <dgm:prSet/>
      <dgm:spPr/>
      <dgm:t>
        <a:bodyPr/>
        <a:lstStyle/>
        <a:p>
          <a:endParaRPr lang="es-ES" sz="2000" b="1"/>
        </a:p>
      </dgm:t>
    </dgm:pt>
    <dgm:pt modelId="{87D810CF-58CC-4205-AA32-F7DAE7E60BE6}" type="sibTrans" cxnId="{B57237B2-CCCB-41B7-915C-CEA2D285CD95}">
      <dgm:prSet/>
      <dgm:spPr/>
      <dgm:t>
        <a:bodyPr/>
        <a:lstStyle/>
        <a:p>
          <a:endParaRPr lang="es-ES" sz="2000" b="1"/>
        </a:p>
      </dgm:t>
    </dgm:pt>
    <dgm:pt modelId="{A20F2B68-9E8D-48F3-A9E7-73115A1EEA98}">
      <dgm:prSet custT="1"/>
      <dgm:spPr>
        <a:solidFill>
          <a:schemeClr val="accent3">
            <a:tint val="40000"/>
            <a:hueOff val="2700000"/>
            <a:satOff val="39853"/>
            <a:lumOff val="3895"/>
          </a:schemeClr>
        </a:solidFill>
        <a:scene3d>
          <a:camera prst="orthographicFront"/>
          <a:lightRig rig="threePt" dir="t"/>
        </a:scene3d>
        <a:sp3d>
          <a:bevelT/>
        </a:sp3d>
      </dgm:spPr>
      <dgm:t>
        <a:bodyPr lIns="144000" rIns="144000"/>
        <a:lstStyle/>
        <a:p>
          <a:pPr marL="0" indent="0">
            <a:buNone/>
          </a:pPr>
          <a:r>
            <a:rPr lang="es-ES" sz="1800" b="1" dirty="0"/>
            <a:t>Debemos aferrarnos a Dios sin dejar que ninguna distracción rompa esa unión</a:t>
          </a:r>
        </a:p>
      </dgm:t>
    </dgm:pt>
    <dgm:pt modelId="{53D46284-274F-4C35-96E7-8A970339CA1A}" type="parTrans" cxnId="{BF4EC36F-B2F6-457E-BD9D-AD34962EB2C1}">
      <dgm:prSet/>
      <dgm:spPr/>
      <dgm:t>
        <a:bodyPr/>
        <a:lstStyle/>
        <a:p>
          <a:endParaRPr lang="es-ES" sz="2000" b="1"/>
        </a:p>
      </dgm:t>
    </dgm:pt>
    <dgm:pt modelId="{B6D20244-C884-473F-8097-C1A7F83DE7E3}" type="sibTrans" cxnId="{BF4EC36F-B2F6-457E-BD9D-AD34962EB2C1}">
      <dgm:prSet/>
      <dgm:spPr/>
      <dgm:t>
        <a:bodyPr/>
        <a:lstStyle/>
        <a:p>
          <a:endParaRPr lang="es-ES" sz="2000" b="1"/>
        </a:p>
      </dgm:t>
    </dgm:pt>
    <dgm:pt modelId="{6926B611-E3AA-4B6A-9323-92C6109AAED4}">
      <dgm:prSet custT="1"/>
      <dgm:spPr>
        <a:solidFill>
          <a:schemeClr val="accent3">
            <a:tint val="40000"/>
            <a:hueOff val="3600000"/>
            <a:satOff val="53137"/>
            <a:lumOff val="5194"/>
          </a:schemeClr>
        </a:solidFill>
        <a:scene3d>
          <a:camera prst="orthographicFront"/>
          <a:lightRig rig="threePt" dir="t"/>
        </a:scene3d>
        <a:sp3d>
          <a:bevelT/>
        </a:sp3d>
      </dgm:spPr>
      <dgm:t>
        <a:bodyPr lIns="144000" rIns="144000"/>
        <a:lstStyle/>
        <a:p>
          <a:pPr marL="0" indent="0">
            <a:buNone/>
          </a:pPr>
          <a:r>
            <a:rPr lang="es-ES" sz="1800" b="1" dirty="0"/>
            <a:t>Encontramos nuestro verdadero propósito, satisfacción y vida abundante cuando servimos voluntariamente a nuestro Creador con amor</a:t>
          </a:r>
        </a:p>
      </dgm:t>
    </dgm:pt>
    <dgm:pt modelId="{DECBF01C-791D-48EC-9D45-FF210CBBD013}" type="parTrans" cxnId="{ED583ED6-EE3F-4653-AD41-A7E72ADD0DAF}">
      <dgm:prSet/>
      <dgm:spPr/>
      <dgm:t>
        <a:bodyPr/>
        <a:lstStyle/>
        <a:p>
          <a:endParaRPr lang="es-ES" sz="2000" b="1"/>
        </a:p>
      </dgm:t>
    </dgm:pt>
    <dgm:pt modelId="{905736D8-052F-4017-A8D4-CD9AAF0F621D}" type="sibTrans" cxnId="{ED583ED6-EE3F-4653-AD41-A7E72ADD0DAF}">
      <dgm:prSet/>
      <dgm:spPr/>
      <dgm:t>
        <a:bodyPr/>
        <a:lstStyle/>
        <a:p>
          <a:endParaRPr lang="es-ES" sz="2000" b="1"/>
        </a:p>
      </dgm:t>
    </dgm:pt>
    <dgm:pt modelId="{FD519FE5-B914-40D7-A62D-FAF63777F94E}" type="pres">
      <dgm:prSet presAssocID="{839C143A-444D-4597-B46E-35364A21E373}" presName="Name0" presStyleCnt="0">
        <dgm:presLayoutVars>
          <dgm:dir/>
          <dgm:animLvl val="lvl"/>
          <dgm:resizeHandles val="exact"/>
        </dgm:presLayoutVars>
      </dgm:prSet>
      <dgm:spPr/>
    </dgm:pt>
    <dgm:pt modelId="{6AE77525-CE4A-498A-AD56-03D63AD234AA}" type="pres">
      <dgm:prSet presAssocID="{4412D018-DA1A-4B78-A711-3DDBABDA25FD}" presName="linNode" presStyleCnt="0"/>
      <dgm:spPr/>
    </dgm:pt>
    <dgm:pt modelId="{D710764A-E94F-45DB-947C-3933CB72199F}" type="pres">
      <dgm:prSet presAssocID="{4412D018-DA1A-4B78-A711-3DDBABDA25FD}" presName="parentText" presStyleLbl="node1" presStyleIdx="0" presStyleCnt="5" custScaleX="86889" custLinFactNeighborX="-3893">
        <dgm:presLayoutVars>
          <dgm:chMax val="1"/>
          <dgm:bulletEnabled val="1"/>
        </dgm:presLayoutVars>
      </dgm:prSet>
      <dgm:spPr/>
    </dgm:pt>
    <dgm:pt modelId="{47ACC016-6D31-46AD-83F9-EED2100109A9}" type="pres">
      <dgm:prSet presAssocID="{4412D018-DA1A-4B78-A711-3DDBABDA25FD}" presName="descendantText" presStyleLbl="alignAccFollowNode1" presStyleIdx="0" presStyleCnt="5" custScaleX="114359" custScaleY="124070">
        <dgm:presLayoutVars>
          <dgm:bulletEnabled val="1"/>
        </dgm:presLayoutVars>
      </dgm:prSet>
      <dgm:spPr/>
    </dgm:pt>
    <dgm:pt modelId="{FBBE4C8A-340D-4E1B-924F-F9B8D468CD9F}" type="pres">
      <dgm:prSet presAssocID="{41F05E55-BC1B-4125-9187-D0AE86A24287}" presName="sp" presStyleCnt="0"/>
      <dgm:spPr/>
    </dgm:pt>
    <dgm:pt modelId="{9E12566E-F342-48C2-A566-1EA6C1C86BB9}" type="pres">
      <dgm:prSet presAssocID="{484A6E6C-4694-4270-8D5A-24859B3F1E99}" presName="linNode" presStyleCnt="0"/>
      <dgm:spPr/>
    </dgm:pt>
    <dgm:pt modelId="{403B2A72-F697-4AD8-B0DC-C8437B67AEEC}" type="pres">
      <dgm:prSet presAssocID="{484A6E6C-4694-4270-8D5A-24859B3F1E99}" presName="parentText" presStyleLbl="node1" presStyleIdx="1" presStyleCnt="5" custScaleX="86889" custLinFactNeighborX="-3893">
        <dgm:presLayoutVars>
          <dgm:chMax val="1"/>
          <dgm:bulletEnabled val="1"/>
        </dgm:presLayoutVars>
      </dgm:prSet>
      <dgm:spPr/>
    </dgm:pt>
    <dgm:pt modelId="{EC4D15AB-9CE5-44D4-B73B-5C3D16681C2F}" type="pres">
      <dgm:prSet presAssocID="{484A6E6C-4694-4270-8D5A-24859B3F1E99}" presName="descendantText" presStyleLbl="alignAccFollowNode1" presStyleIdx="1" presStyleCnt="5" custScaleX="114359">
        <dgm:presLayoutVars>
          <dgm:bulletEnabled val="1"/>
        </dgm:presLayoutVars>
      </dgm:prSet>
      <dgm:spPr/>
    </dgm:pt>
    <dgm:pt modelId="{4EDB2A91-A88A-4DE1-88A4-D2CC339EFDBE}" type="pres">
      <dgm:prSet presAssocID="{D59767D4-66CA-4E06-97CF-5D88E39B8396}" presName="sp" presStyleCnt="0"/>
      <dgm:spPr/>
    </dgm:pt>
    <dgm:pt modelId="{4DFBFC72-975F-4F71-BB0D-3A273B2703F9}" type="pres">
      <dgm:prSet presAssocID="{AD602B88-B1A4-4578-8686-8237072E4906}" presName="linNode" presStyleCnt="0"/>
      <dgm:spPr/>
    </dgm:pt>
    <dgm:pt modelId="{062F4172-6D31-4836-9276-24CBF670E393}" type="pres">
      <dgm:prSet presAssocID="{AD602B88-B1A4-4578-8686-8237072E4906}" presName="parentText" presStyleLbl="node1" presStyleIdx="2" presStyleCnt="5" custScaleX="86889" custLinFactNeighborX="-3893">
        <dgm:presLayoutVars>
          <dgm:chMax val="1"/>
          <dgm:bulletEnabled val="1"/>
        </dgm:presLayoutVars>
      </dgm:prSet>
      <dgm:spPr/>
    </dgm:pt>
    <dgm:pt modelId="{A0A5D1E9-3E5B-40E1-8E83-7EFB7CCFAB4A}" type="pres">
      <dgm:prSet presAssocID="{AD602B88-B1A4-4578-8686-8237072E4906}" presName="descendantText" presStyleLbl="alignAccFollowNode1" presStyleIdx="2" presStyleCnt="5" custScaleX="114359" custScaleY="124070">
        <dgm:presLayoutVars>
          <dgm:bulletEnabled val="1"/>
        </dgm:presLayoutVars>
      </dgm:prSet>
      <dgm:spPr/>
    </dgm:pt>
    <dgm:pt modelId="{74F8AA5D-1499-495E-9C59-4D7AABDCD143}" type="pres">
      <dgm:prSet presAssocID="{7173F057-E142-4953-A3A7-E73870973518}" presName="sp" presStyleCnt="0"/>
      <dgm:spPr/>
    </dgm:pt>
    <dgm:pt modelId="{09FA2A9B-F0BB-40E5-861E-85C180BAB905}" type="pres">
      <dgm:prSet presAssocID="{36747477-0DE3-4212-913B-4D05698CF6E7}" presName="linNode" presStyleCnt="0"/>
      <dgm:spPr/>
    </dgm:pt>
    <dgm:pt modelId="{4559FD80-2071-4040-87FD-0514AF53CD67}" type="pres">
      <dgm:prSet presAssocID="{36747477-0DE3-4212-913B-4D05698CF6E7}" presName="parentText" presStyleLbl="node1" presStyleIdx="3" presStyleCnt="5" custScaleX="86889" custLinFactNeighborX="-3893">
        <dgm:presLayoutVars>
          <dgm:chMax val="1"/>
          <dgm:bulletEnabled val="1"/>
        </dgm:presLayoutVars>
      </dgm:prSet>
      <dgm:spPr/>
    </dgm:pt>
    <dgm:pt modelId="{EA7A024C-B283-41A0-9C29-21BA16A3C6F6}" type="pres">
      <dgm:prSet presAssocID="{36747477-0DE3-4212-913B-4D05698CF6E7}" presName="descendantText" presStyleLbl="alignAccFollowNode1" presStyleIdx="3" presStyleCnt="5" custScaleX="114359">
        <dgm:presLayoutVars>
          <dgm:bulletEnabled val="1"/>
        </dgm:presLayoutVars>
      </dgm:prSet>
      <dgm:spPr/>
    </dgm:pt>
    <dgm:pt modelId="{8B288D8A-A449-4493-9AED-42E16323E3D5}" type="pres">
      <dgm:prSet presAssocID="{BB796521-190A-4F48-B60F-0E425AA9AB0A}" presName="sp" presStyleCnt="0"/>
      <dgm:spPr/>
    </dgm:pt>
    <dgm:pt modelId="{4E188562-20C6-4165-9458-4273B65C5670}" type="pres">
      <dgm:prSet presAssocID="{CA92236A-7379-429F-8FA8-F29A9EB8C1EA}" presName="linNode" presStyleCnt="0"/>
      <dgm:spPr/>
    </dgm:pt>
    <dgm:pt modelId="{ECB1259D-FEC0-4C56-83DC-352068D0B310}" type="pres">
      <dgm:prSet presAssocID="{CA92236A-7379-429F-8FA8-F29A9EB8C1EA}" presName="parentText" presStyleLbl="node1" presStyleIdx="4" presStyleCnt="5" custScaleX="86889" custLinFactNeighborX="-3893">
        <dgm:presLayoutVars>
          <dgm:chMax val="1"/>
          <dgm:bulletEnabled val="1"/>
        </dgm:presLayoutVars>
      </dgm:prSet>
      <dgm:spPr/>
    </dgm:pt>
    <dgm:pt modelId="{C7BB875E-DA0E-4867-A22D-2276AD93AA7B}" type="pres">
      <dgm:prSet presAssocID="{CA92236A-7379-429F-8FA8-F29A9EB8C1EA}" presName="descendantText" presStyleLbl="alignAccFollowNode1" presStyleIdx="4" presStyleCnt="5" custScaleX="114359" custScaleY="124070">
        <dgm:presLayoutVars>
          <dgm:bulletEnabled val="1"/>
        </dgm:presLayoutVars>
      </dgm:prSet>
      <dgm:spPr/>
    </dgm:pt>
  </dgm:ptLst>
  <dgm:cxnLst>
    <dgm:cxn modelId="{6D384322-DDD5-4554-9152-3506410E0E0F}" type="presOf" srcId="{1ACCED24-2165-4F08-B8A3-D3C748BAE5F5}" destId="{A0A5D1E9-3E5B-40E1-8E83-7EFB7CCFAB4A}" srcOrd="0" destOrd="0" presId="urn:microsoft.com/office/officeart/2005/8/layout/vList5"/>
    <dgm:cxn modelId="{53EFEB60-D235-4A24-9050-8EB42E04A024}" type="presOf" srcId="{AD602B88-B1A4-4578-8686-8237072E4906}" destId="{062F4172-6D31-4836-9276-24CBF670E393}" srcOrd="0" destOrd="0" presId="urn:microsoft.com/office/officeart/2005/8/layout/vList5"/>
    <dgm:cxn modelId="{6F81D044-D2BA-4588-AEB1-ED3535CF5F71}" srcId="{839C143A-444D-4597-B46E-35364A21E373}" destId="{CA92236A-7379-429F-8FA8-F29A9EB8C1EA}" srcOrd="4" destOrd="0" parTransId="{28F375CC-F923-493F-88C8-E4B931185842}" sibTransId="{F012E148-296A-41E1-8F5F-E99A196F814D}"/>
    <dgm:cxn modelId="{BF4EC36F-B2F6-457E-BD9D-AD34962EB2C1}" srcId="{36747477-0DE3-4212-913B-4D05698CF6E7}" destId="{A20F2B68-9E8D-48F3-A9E7-73115A1EEA98}" srcOrd="0" destOrd="0" parTransId="{53D46284-274F-4C35-96E7-8A970339CA1A}" sibTransId="{B6D20244-C884-473F-8097-C1A7F83DE7E3}"/>
    <dgm:cxn modelId="{9D6D0D56-22F4-4F86-AFE5-5C5DAE42EDE5}" type="presOf" srcId="{4412D018-DA1A-4B78-A711-3DDBABDA25FD}" destId="{D710764A-E94F-45DB-947C-3933CB72199F}" srcOrd="0" destOrd="0" presId="urn:microsoft.com/office/officeart/2005/8/layout/vList5"/>
    <dgm:cxn modelId="{0B6E197C-CCB3-49B8-808F-A7C132DFEE85}" type="presOf" srcId="{6926B611-E3AA-4B6A-9323-92C6109AAED4}" destId="{C7BB875E-DA0E-4867-A22D-2276AD93AA7B}" srcOrd="0" destOrd="0" presId="urn:microsoft.com/office/officeart/2005/8/layout/vList5"/>
    <dgm:cxn modelId="{0D5A527C-8BDD-4543-BDA7-6F57A9907191}" srcId="{839C143A-444D-4597-B46E-35364A21E373}" destId="{484A6E6C-4694-4270-8D5A-24859B3F1E99}" srcOrd="1" destOrd="0" parTransId="{C9B3ACC4-3D83-481C-B877-25872695E37F}" sibTransId="{D59767D4-66CA-4E06-97CF-5D88E39B8396}"/>
    <dgm:cxn modelId="{1F07CA7C-A3D7-4A4F-8D96-599ABCCF7836}" type="presOf" srcId="{89614AEB-B79C-4F67-ACDD-A61E28FFF31D}" destId="{47ACC016-6D31-46AD-83F9-EED2100109A9}" srcOrd="0" destOrd="0" presId="urn:microsoft.com/office/officeart/2005/8/layout/vList5"/>
    <dgm:cxn modelId="{C3D1457D-BFB5-4A2E-B8D8-F82BB823F417}" type="presOf" srcId="{E353CCE2-EF2C-4B0B-A9F2-EB719CF5B4DE}" destId="{EC4D15AB-9CE5-44D4-B73B-5C3D16681C2F}" srcOrd="0" destOrd="0" presId="urn:microsoft.com/office/officeart/2005/8/layout/vList5"/>
    <dgm:cxn modelId="{D780F07F-E93F-4EC2-B7F2-422BF33782EA}" type="presOf" srcId="{484A6E6C-4694-4270-8D5A-24859B3F1E99}" destId="{403B2A72-F697-4AD8-B0DC-C8437B67AEEC}" srcOrd="0" destOrd="0" presId="urn:microsoft.com/office/officeart/2005/8/layout/vList5"/>
    <dgm:cxn modelId="{EF4D0B85-FC47-428E-A2EE-ACEAB200B5C4}" type="presOf" srcId="{36747477-0DE3-4212-913B-4D05698CF6E7}" destId="{4559FD80-2071-4040-87FD-0514AF53CD67}" srcOrd="0" destOrd="0" presId="urn:microsoft.com/office/officeart/2005/8/layout/vList5"/>
    <dgm:cxn modelId="{D4EE29AF-2AB1-4707-B18E-82DFB42807E1}" srcId="{484A6E6C-4694-4270-8D5A-24859B3F1E99}" destId="{E353CCE2-EF2C-4B0B-A9F2-EB719CF5B4DE}" srcOrd="0" destOrd="0" parTransId="{E202B996-B352-4A99-BE9E-36326B237A75}" sibTransId="{A572A6B0-DF19-48DE-B8C0-7380BA8DAAD9}"/>
    <dgm:cxn modelId="{939C06B0-6162-4013-A6E2-9D5053B77D32}" type="presOf" srcId="{A20F2B68-9E8D-48F3-A9E7-73115A1EEA98}" destId="{EA7A024C-B283-41A0-9C29-21BA16A3C6F6}" srcOrd="0" destOrd="0" presId="urn:microsoft.com/office/officeart/2005/8/layout/vList5"/>
    <dgm:cxn modelId="{B57237B2-CCCB-41B7-915C-CEA2D285CD95}" srcId="{AD602B88-B1A4-4578-8686-8237072E4906}" destId="{1ACCED24-2165-4F08-B8A3-D3C748BAE5F5}" srcOrd="0" destOrd="0" parTransId="{922762DE-2A09-43F1-BAD9-6E85F8FC4A8E}" sibTransId="{87D810CF-58CC-4205-AA32-F7DAE7E60BE6}"/>
    <dgm:cxn modelId="{D2C59EB4-4BBB-4220-AC52-55C8C72FD6C8}" type="presOf" srcId="{839C143A-444D-4597-B46E-35364A21E373}" destId="{FD519FE5-B914-40D7-A62D-FAF63777F94E}" srcOrd="0" destOrd="0" presId="urn:microsoft.com/office/officeart/2005/8/layout/vList5"/>
    <dgm:cxn modelId="{B91101BC-3649-4927-963D-7E500485E5C1}" type="presOf" srcId="{CA92236A-7379-429F-8FA8-F29A9EB8C1EA}" destId="{ECB1259D-FEC0-4C56-83DC-352068D0B310}" srcOrd="0" destOrd="0" presId="urn:microsoft.com/office/officeart/2005/8/layout/vList5"/>
    <dgm:cxn modelId="{A50F84BC-BFA3-4D78-99E2-499CC9B7586B}" srcId="{839C143A-444D-4597-B46E-35364A21E373}" destId="{36747477-0DE3-4212-913B-4D05698CF6E7}" srcOrd="3" destOrd="0" parTransId="{6CAF384A-F7C3-4323-91AC-EBFF46D4F485}" sibTransId="{BB796521-190A-4F48-B60F-0E425AA9AB0A}"/>
    <dgm:cxn modelId="{ED583ED6-EE3F-4653-AD41-A7E72ADD0DAF}" srcId="{CA92236A-7379-429F-8FA8-F29A9EB8C1EA}" destId="{6926B611-E3AA-4B6A-9323-92C6109AAED4}" srcOrd="0" destOrd="0" parTransId="{DECBF01C-791D-48EC-9D45-FF210CBBD013}" sibTransId="{905736D8-052F-4017-A8D4-CD9AAF0F621D}"/>
    <dgm:cxn modelId="{1368DEDE-AEEB-4B82-8D9D-40263D801439}" srcId="{4412D018-DA1A-4B78-A711-3DDBABDA25FD}" destId="{89614AEB-B79C-4F67-ACDD-A61E28FFF31D}" srcOrd="0" destOrd="0" parTransId="{1E99D422-6861-4192-98C5-57833E64C2E8}" sibTransId="{66BE34E0-F113-4043-9F7C-E8C7D5AC877D}"/>
    <dgm:cxn modelId="{412D46E3-5006-49D9-AB85-2785C253A3F5}" srcId="{839C143A-444D-4597-B46E-35364A21E373}" destId="{AD602B88-B1A4-4578-8686-8237072E4906}" srcOrd="2" destOrd="0" parTransId="{83A55D10-F329-4F16-9D6A-9FF0427B3BC1}" sibTransId="{7173F057-E142-4953-A3A7-E73870973518}"/>
    <dgm:cxn modelId="{3A8C64E8-1A05-455F-8D31-A541134913B0}" srcId="{839C143A-444D-4597-B46E-35364A21E373}" destId="{4412D018-DA1A-4B78-A711-3DDBABDA25FD}" srcOrd="0" destOrd="0" parTransId="{30A34ACA-EC70-495B-A206-195DEA04CD42}" sibTransId="{41F05E55-BC1B-4125-9187-D0AE86A24287}"/>
    <dgm:cxn modelId="{BDD2D865-4B37-4B7C-960A-F69B6E142169}" type="presParOf" srcId="{FD519FE5-B914-40D7-A62D-FAF63777F94E}" destId="{6AE77525-CE4A-498A-AD56-03D63AD234AA}" srcOrd="0" destOrd="0" presId="urn:microsoft.com/office/officeart/2005/8/layout/vList5"/>
    <dgm:cxn modelId="{D8376773-59E2-41CF-AAAB-7179F9FFEF25}" type="presParOf" srcId="{6AE77525-CE4A-498A-AD56-03D63AD234AA}" destId="{D710764A-E94F-45DB-947C-3933CB72199F}" srcOrd="0" destOrd="0" presId="urn:microsoft.com/office/officeart/2005/8/layout/vList5"/>
    <dgm:cxn modelId="{8884FC82-38E0-4408-9707-041FB7BC61DA}" type="presParOf" srcId="{6AE77525-CE4A-498A-AD56-03D63AD234AA}" destId="{47ACC016-6D31-46AD-83F9-EED2100109A9}" srcOrd="1" destOrd="0" presId="urn:microsoft.com/office/officeart/2005/8/layout/vList5"/>
    <dgm:cxn modelId="{86B3524E-9EC2-4D28-8CB4-86F2274F76D1}" type="presParOf" srcId="{FD519FE5-B914-40D7-A62D-FAF63777F94E}" destId="{FBBE4C8A-340D-4E1B-924F-F9B8D468CD9F}" srcOrd="1" destOrd="0" presId="urn:microsoft.com/office/officeart/2005/8/layout/vList5"/>
    <dgm:cxn modelId="{150D9342-9997-4587-92E7-468E8236D93F}" type="presParOf" srcId="{FD519FE5-B914-40D7-A62D-FAF63777F94E}" destId="{9E12566E-F342-48C2-A566-1EA6C1C86BB9}" srcOrd="2" destOrd="0" presId="urn:microsoft.com/office/officeart/2005/8/layout/vList5"/>
    <dgm:cxn modelId="{A6AE40F4-52AA-4B27-BEDC-B6CC4EA770CC}" type="presParOf" srcId="{9E12566E-F342-48C2-A566-1EA6C1C86BB9}" destId="{403B2A72-F697-4AD8-B0DC-C8437B67AEEC}" srcOrd="0" destOrd="0" presId="urn:microsoft.com/office/officeart/2005/8/layout/vList5"/>
    <dgm:cxn modelId="{66999EA1-1286-4D97-99F2-0D1BC8D923E1}" type="presParOf" srcId="{9E12566E-F342-48C2-A566-1EA6C1C86BB9}" destId="{EC4D15AB-9CE5-44D4-B73B-5C3D16681C2F}" srcOrd="1" destOrd="0" presId="urn:microsoft.com/office/officeart/2005/8/layout/vList5"/>
    <dgm:cxn modelId="{A07C030E-5361-45D1-8B0B-F4BD5363B5A9}" type="presParOf" srcId="{FD519FE5-B914-40D7-A62D-FAF63777F94E}" destId="{4EDB2A91-A88A-4DE1-88A4-D2CC339EFDBE}" srcOrd="3" destOrd="0" presId="urn:microsoft.com/office/officeart/2005/8/layout/vList5"/>
    <dgm:cxn modelId="{81385F4B-D431-4C39-BCF2-603CD58D1B2F}" type="presParOf" srcId="{FD519FE5-B914-40D7-A62D-FAF63777F94E}" destId="{4DFBFC72-975F-4F71-BB0D-3A273B2703F9}" srcOrd="4" destOrd="0" presId="urn:microsoft.com/office/officeart/2005/8/layout/vList5"/>
    <dgm:cxn modelId="{95A775F0-3468-4C99-9A62-4E896284DEAB}" type="presParOf" srcId="{4DFBFC72-975F-4F71-BB0D-3A273B2703F9}" destId="{062F4172-6D31-4836-9276-24CBF670E393}" srcOrd="0" destOrd="0" presId="urn:microsoft.com/office/officeart/2005/8/layout/vList5"/>
    <dgm:cxn modelId="{AD4C4DC5-217E-4949-A98C-12BA8116D384}" type="presParOf" srcId="{4DFBFC72-975F-4F71-BB0D-3A273B2703F9}" destId="{A0A5D1E9-3E5B-40E1-8E83-7EFB7CCFAB4A}" srcOrd="1" destOrd="0" presId="urn:microsoft.com/office/officeart/2005/8/layout/vList5"/>
    <dgm:cxn modelId="{DB98F80D-6D19-4981-A2DE-5A6B5F987C73}" type="presParOf" srcId="{FD519FE5-B914-40D7-A62D-FAF63777F94E}" destId="{74F8AA5D-1499-495E-9C59-4D7AABDCD143}" srcOrd="5" destOrd="0" presId="urn:microsoft.com/office/officeart/2005/8/layout/vList5"/>
    <dgm:cxn modelId="{A2931D9F-5C22-4DBE-AAAB-70AD8AC41AEA}" type="presParOf" srcId="{FD519FE5-B914-40D7-A62D-FAF63777F94E}" destId="{09FA2A9B-F0BB-40E5-861E-85C180BAB905}" srcOrd="6" destOrd="0" presId="urn:microsoft.com/office/officeart/2005/8/layout/vList5"/>
    <dgm:cxn modelId="{22EDE693-609E-4410-A379-25C01DB77BE5}" type="presParOf" srcId="{09FA2A9B-F0BB-40E5-861E-85C180BAB905}" destId="{4559FD80-2071-4040-87FD-0514AF53CD67}" srcOrd="0" destOrd="0" presId="urn:microsoft.com/office/officeart/2005/8/layout/vList5"/>
    <dgm:cxn modelId="{C80F0767-B905-443D-9D91-854D1822B2EE}" type="presParOf" srcId="{09FA2A9B-F0BB-40E5-861E-85C180BAB905}" destId="{EA7A024C-B283-41A0-9C29-21BA16A3C6F6}" srcOrd="1" destOrd="0" presId="urn:microsoft.com/office/officeart/2005/8/layout/vList5"/>
    <dgm:cxn modelId="{7E920036-5A94-4A8D-8EBF-939021D52EA0}" type="presParOf" srcId="{FD519FE5-B914-40D7-A62D-FAF63777F94E}" destId="{8B288D8A-A449-4493-9AED-42E16323E3D5}" srcOrd="7" destOrd="0" presId="urn:microsoft.com/office/officeart/2005/8/layout/vList5"/>
    <dgm:cxn modelId="{423AE3EB-E7FB-4F94-BB06-A99EAC69903E}" type="presParOf" srcId="{FD519FE5-B914-40D7-A62D-FAF63777F94E}" destId="{4E188562-20C6-4165-9458-4273B65C5670}" srcOrd="8" destOrd="0" presId="urn:microsoft.com/office/officeart/2005/8/layout/vList5"/>
    <dgm:cxn modelId="{88470F80-61A6-4C76-9B61-DFD7FC54C6BA}" type="presParOf" srcId="{4E188562-20C6-4165-9458-4273B65C5670}" destId="{ECB1259D-FEC0-4C56-83DC-352068D0B310}" srcOrd="0" destOrd="0" presId="urn:microsoft.com/office/officeart/2005/8/layout/vList5"/>
    <dgm:cxn modelId="{8750CA3F-57CB-4B1D-AAC6-7B84C2E88B82}" type="presParOf" srcId="{4E188562-20C6-4165-9458-4273B65C5670}" destId="{C7BB875E-DA0E-4867-A22D-2276AD93AA7B}"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A2DDFB-4F68-45DE-8D10-47A87232EFBA}" type="doc">
      <dgm:prSet loTypeId="urn:microsoft.com/office/officeart/2005/8/layout/pyramid2" loCatId="pyramid" qsTypeId="urn:microsoft.com/office/officeart/2005/8/quickstyle/3d2" qsCatId="3D" csTypeId="urn:microsoft.com/office/officeart/2005/8/colors/colorful1" csCatId="colorful" phldr="1"/>
      <dgm:spPr/>
      <dgm:t>
        <a:bodyPr/>
        <a:lstStyle/>
        <a:p>
          <a:endParaRPr lang="es-ES"/>
        </a:p>
      </dgm:t>
    </dgm:pt>
    <dgm:pt modelId="{5C753E66-F251-47FD-BC2B-9CAAA9269B04}">
      <dgm:prSet custT="1"/>
      <dgm:spPr>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dgm:spPr>
      <dgm:t>
        <a:bodyPr/>
        <a:lstStyle/>
        <a:p>
          <a:r>
            <a:rPr lang="es-ES" sz="2000" b="1"/>
            <a:t>Escucharon las acusaciones en silencio</a:t>
          </a:r>
          <a:endParaRPr lang="es-ES" sz="2000"/>
        </a:p>
      </dgm:t>
    </dgm:pt>
    <dgm:pt modelId="{31771BD4-2229-494D-A6B8-3EC8C57A7F84}" type="parTrans" cxnId="{1C872EFB-F9B5-466F-BD1A-A9E829B7EAD9}">
      <dgm:prSet/>
      <dgm:spPr/>
      <dgm:t>
        <a:bodyPr/>
        <a:lstStyle/>
        <a:p>
          <a:endParaRPr lang="es-ES" sz="2000"/>
        </a:p>
      </dgm:t>
    </dgm:pt>
    <dgm:pt modelId="{75574BA4-BEA9-45AC-A9A8-DCAD3FDF3038}" type="sibTrans" cxnId="{1C872EFB-F9B5-466F-BD1A-A9E829B7EAD9}">
      <dgm:prSet/>
      <dgm:spPr/>
      <dgm:t>
        <a:bodyPr/>
        <a:lstStyle/>
        <a:p>
          <a:endParaRPr lang="es-ES" sz="2000"/>
        </a:p>
      </dgm:t>
    </dgm:pt>
    <dgm:pt modelId="{311A65A9-B72A-4FA1-B78E-7146D9139BE3}">
      <dgm:prSet custT="1"/>
      <dgm:spPr>
        <a:solidFill>
          <a:schemeClr val="accent2">
            <a:lumMod val="20000"/>
            <a:lumOff val="80000"/>
          </a:schemeClr>
        </a:solidFill>
        <a:ln>
          <a:solidFill>
            <a:schemeClr val="accent2">
              <a:lumMod val="75000"/>
            </a:schemeClr>
          </a:solidFill>
        </a:ln>
        <a:effectLst>
          <a:outerShdw blurRad="50800" dist="38100" dir="2700000" algn="tl" rotWithShape="0">
            <a:prstClr val="black">
              <a:alpha val="40000"/>
            </a:prstClr>
          </a:outerShdw>
        </a:effectLst>
      </dgm:spPr>
      <dgm:t>
        <a:bodyPr/>
        <a:lstStyle/>
        <a:p>
          <a:r>
            <a:rPr lang="es-ES" sz="2000" b="1"/>
            <a:t>Pusieron a Dios como testigo</a:t>
          </a:r>
          <a:endParaRPr lang="es-ES" sz="2000"/>
        </a:p>
      </dgm:t>
    </dgm:pt>
    <dgm:pt modelId="{A669C2D5-EB01-4426-A4C1-C1734411A41D}" type="parTrans" cxnId="{7D1F6286-FFC5-4E19-91B6-432D71172BE2}">
      <dgm:prSet/>
      <dgm:spPr/>
      <dgm:t>
        <a:bodyPr/>
        <a:lstStyle/>
        <a:p>
          <a:endParaRPr lang="es-ES" sz="2000"/>
        </a:p>
      </dgm:t>
    </dgm:pt>
    <dgm:pt modelId="{14250B6A-73DF-4D80-B86B-4A36DED16E86}" type="sibTrans" cxnId="{7D1F6286-FFC5-4E19-91B6-432D71172BE2}">
      <dgm:prSet/>
      <dgm:spPr/>
      <dgm:t>
        <a:bodyPr/>
        <a:lstStyle/>
        <a:p>
          <a:endParaRPr lang="es-ES" sz="2000"/>
        </a:p>
      </dgm:t>
    </dgm:pt>
    <dgm:pt modelId="{EFF78899-3327-4035-831F-475AA70FF275}">
      <dgm:prSet custT="1"/>
      <dgm:spPr>
        <a:solidFill>
          <a:srgbClr val="FFD9D9"/>
        </a:solidFill>
        <a:ln>
          <a:solidFill>
            <a:schemeClr val="accent3">
              <a:lumMod val="75000"/>
            </a:schemeClr>
          </a:solidFill>
        </a:ln>
        <a:effectLst>
          <a:outerShdw blurRad="50800" dist="38100" dir="2700000" algn="tl" rotWithShape="0">
            <a:prstClr val="black">
              <a:alpha val="40000"/>
            </a:prstClr>
          </a:outerShdw>
        </a:effectLst>
      </dgm:spPr>
      <dgm:t>
        <a:bodyPr/>
        <a:lstStyle/>
        <a:p>
          <a:r>
            <a:rPr lang="es-ES" sz="2000" b="1"/>
            <a:t>Aceptaron ser castigados si habían pecado</a:t>
          </a:r>
          <a:endParaRPr lang="es-ES" sz="2000"/>
        </a:p>
      </dgm:t>
    </dgm:pt>
    <dgm:pt modelId="{18F2F1DE-C539-44A9-8FED-7DF39EBB6D7C}" type="parTrans" cxnId="{FB742B15-C017-4F52-922F-08BF8934A835}">
      <dgm:prSet/>
      <dgm:spPr/>
      <dgm:t>
        <a:bodyPr/>
        <a:lstStyle/>
        <a:p>
          <a:endParaRPr lang="es-ES" sz="2000"/>
        </a:p>
      </dgm:t>
    </dgm:pt>
    <dgm:pt modelId="{FC1C17F4-560B-4C78-83FE-23EB3045FED7}" type="sibTrans" cxnId="{FB742B15-C017-4F52-922F-08BF8934A835}">
      <dgm:prSet/>
      <dgm:spPr/>
      <dgm:t>
        <a:bodyPr/>
        <a:lstStyle/>
        <a:p>
          <a:endParaRPr lang="es-ES" sz="2000"/>
        </a:p>
      </dgm:t>
    </dgm:pt>
    <dgm:pt modelId="{A74A9ECC-C8AD-4D6E-AA4C-564B69070BD5}">
      <dgm:prSet custT="1"/>
      <dgm:spPr>
        <a:solidFill>
          <a:schemeClr val="accent5">
            <a:lumMod val="20000"/>
            <a:lumOff val="80000"/>
          </a:schemeClr>
        </a:solidFill>
        <a:ln>
          <a:solidFill>
            <a:schemeClr val="accent5">
              <a:lumMod val="75000"/>
            </a:schemeClr>
          </a:solidFill>
        </a:ln>
        <a:effectLst>
          <a:outerShdw blurRad="50800" dist="38100" dir="2700000" algn="tl" rotWithShape="0">
            <a:prstClr val="black">
              <a:alpha val="40000"/>
            </a:prstClr>
          </a:outerShdw>
        </a:effectLst>
      </dgm:spPr>
      <dgm:t>
        <a:bodyPr/>
        <a:lstStyle/>
        <a:p>
          <a:r>
            <a:rPr lang="es-ES" sz="2000" b="1"/>
            <a:t>Expusieron sus verdaderas motivaciones</a:t>
          </a:r>
          <a:endParaRPr lang="es-ES" sz="2000"/>
        </a:p>
      </dgm:t>
    </dgm:pt>
    <dgm:pt modelId="{077184F5-9299-4E47-B644-87E66C74006D}" type="parTrans" cxnId="{40E9D01B-26CE-4815-8C00-3F1D6F51FA62}">
      <dgm:prSet/>
      <dgm:spPr/>
      <dgm:t>
        <a:bodyPr/>
        <a:lstStyle/>
        <a:p>
          <a:endParaRPr lang="es-ES" sz="2000"/>
        </a:p>
      </dgm:t>
    </dgm:pt>
    <dgm:pt modelId="{329489F5-348A-4100-898B-6670ED290909}" type="sibTrans" cxnId="{40E9D01B-26CE-4815-8C00-3F1D6F51FA62}">
      <dgm:prSet/>
      <dgm:spPr/>
      <dgm:t>
        <a:bodyPr/>
        <a:lstStyle/>
        <a:p>
          <a:endParaRPr lang="es-ES" sz="2000"/>
        </a:p>
      </dgm:t>
    </dgm:pt>
    <dgm:pt modelId="{0455ECA5-1947-40DD-BBA6-BBDF1350E72C}" type="pres">
      <dgm:prSet presAssocID="{7CA2DDFB-4F68-45DE-8D10-47A87232EFBA}" presName="compositeShape" presStyleCnt="0">
        <dgm:presLayoutVars>
          <dgm:dir/>
          <dgm:resizeHandles/>
        </dgm:presLayoutVars>
      </dgm:prSet>
      <dgm:spPr/>
    </dgm:pt>
    <dgm:pt modelId="{CE1771A9-7127-4ED8-807D-F029D3D5E115}" type="pres">
      <dgm:prSet presAssocID="{7CA2DDFB-4F68-45DE-8D10-47A87232EFBA}" presName="pyramid" presStyleLbl="node1" presStyleIdx="0" presStyleCnt="1" custScaleX="131646" custLinFactX="-99542" custLinFactNeighborX="-100000"/>
      <dgm:spPr>
        <a:prstGeom prst="teardrop">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slope"/>
        </a:sp3d>
      </dgm:spPr>
    </dgm:pt>
    <dgm:pt modelId="{E0281477-6783-42DC-9911-AC7F9F1390DC}" type="pres">
      <dgm:prSet presAssocID="{7CA2DDFB-4F68-45DE-8D10-47A87232EFBA}" presName="theList" presStyleCnt="0"/>
      <dgm:spPr/>
    </dgm:pt>
    <dgm:pt modelId="{8EF0B609-78E4-4A21-B823-80F55332F729}" type="pres">
      <dgm:prSet presAssocID="{5C753E66-F251-47FD-BC2B-9CAAA9269B04}" presName="aNode" presStyleLbl="fgAcc1" presStyleIdx="0" presStyleCnt="4" custScaleX="398551" custLinFactX="1458" custLinFactY="-52682" custLinFactNeighborX="100000" custLinFactNeighborY="-100000">
        <dgm:presLayoutVars>
          <dgm:bulletEnabled val="1"/>
        </dgm:presLayoutVars>
      </dgm:prSet>
      <dgm:spPr/>
    </dgm:pt>
    <dgm:pt modelId="{93C1C175-61F1-48D0-8712-92CD487CD901}" type="pres">
      <dgm:prSet presAssocID="{5C753E66-F251-47FD-BC2B-9CAAA9269B04}" presName="aSpace" presStyleCnt="0"/>
      <dgm:spPr/>
    </dgm:pt>
    <dgm:pt modelId="{6188357F-B3AE-45B7-9A4B-33CFF5414BDD}" type="pres">
      <dgm:prSet presAssocID="{311A65A9-B72A-4FA1-B78E-7146D9139BE3}" presName="aNode" presStyleLbl="fgAcc1" presStyleIdx="1" presStyleCnt="4" custScaleX="398551" custLinFactX="1458" custLinFactY="-52682" custLinFactNeighborX="100000" custLinFactNeighborY="-100000">
        <dgm:presLayoutVars>
          <dgm:bulletEnabled val="1"/>
        </dgm:presLayoutVars>
      </dgm:prSet>
      <dgm:spPr/>
    </dgm:pt>
    <dgm:pt modelId="{5D41A25F-5021-4030-B277-7B91C849DEE8}" type="pres">
      <dgm:prSet presAssocID="{311A65A9-B72A-4FA1-B78E-7146D9139BE3}" presName="aSpace" presStyleCnt="0"/>
      <dgm:spPr/>
    </dgm:pt>
    <dgm:pt modelId="{0444BAC0-069B-4C38-83A9-C22C28313175}" type="pres">
      <dgm:prSet presAssocID="{EFF78899-3327-4035-831F-475AA70FF275}" presName="aNode" presStyleLbl="fgAcc1" presStyleIdx="2" presStyleCnt="4" custScaleX="398551" custLinFactX="1458" custLinFactY="-52682" custLinFactNeighborX="100000" custLinFactNeighborY="-100000">
        <dgm:presLayoutVars>
          <dgm:bulletEnabled val="1"/>
        </dgm:presLayoutVars>
      </dgm:prSet>
      <dgm:spPr/>
    </dgm:pt>
    <dgm:pt modelId="{8B43A4E9-4D98-41F9-86FD-47AB907D2E34}" type="pres">
      <dgm:prSet presAssocID="{EFF78899-3327-4035-831F-475AA70FF275}" presName="aSpace" presStyleCnt="0"/>
      <dgm:spPr/>
    </dgm:pt>
    <dgm:pt modelId="{2E7D29A4-BEAD-40F9-AEF3-02F602B9DF7B}" type="pres">
      <dgm:prSet presAssocID="{A74A9ECC-C8AD-4D6E-AA4C-564B69070BD5}" presName="aNode" presStyleLbl="fgAcc1" presStyleIdx="3" presStyleCnt="4" custScaleX="398551" custLinFactX="1458" custLinFactY="-52682" custLinFactNeighborX="100000" custLinFactNeighborY="-100000">
        <dgm:presLayoutVars>
          <dgm:bulletEnabled val="1"/>
        </dgm:presLayoutVars>
      </dgm:prSet>
      <dgm:spPr/>
    </dgm:pt>
    <dgm:pt modelId="{6525135C-8510-4249-8E0A-3F40166D881A}" type="pres">
      <dgm:prSet presAssocID="{A74A9ECC-C8AD-4D6E-AA4C-564B69070BD5}" presName="aSpace" presStyleCnt="0"/>
      <dgm:spPr/>
    </dgm:pt>
  </dgm:ptLst>
  <dgm:cxnLst>
    <dgm:cxn modelId="{FB742B15-C017-4F52-922F-08BF8934A835}" srcId="{7CA2DDFB-4F68-45DE-8D10-47A87232EFBA}" destId="{EFF78899-3327-4035-831F-475AA70FF275}" srcOrd="2" destOrd="0" parTransId="{18F2F1DE-C539-44A9-8FED-7DF39EBB6D7C}" sibTransId="{FC1C17F4-560B-4C78-83FE-23EB3045FED7}"/>
    <dgm:cxn modelId="{40E9D01B-26CE-4815-8C00-3F1D6F51FA62}" srcId="{7CA2DDFB-4F68-45DE-8D10-47A87232EFBA}" destId="{A74A9ECC-C8AD-4D6E-AA4C-564B69070BD5}" srcOrd="3" destOrd="0" parTransId="{077184F5-9299-4E47-B644-87E66C74006D}" sibTransId="{329489F5-348A-4100-898B-6670ED290909}"/>
    <dgm:cxn modelId="{16B4BA26-28CB-478F-9518-20DCDED490D5}" type="presOf" srcId="{5C753E66-F251-47FD-BC2B-9CAAA9269B04}" destId="{8EF0B609-78E4-4A21-B823-80F55332F729}" srcOrd="0" destOrd="0" presId="urn:microsoft.com/office/officeart/2005/8/layout/pyramid2"/>
    <dgm:cxn modelId="{7D1F6286-FFC5-4E19-91B6-432D71172BE2}" srcId="{7CA2DDFB-4F68-45DE-8D10-47A87232EFBA}" destId="{311A65A9-B72A-4FA1-B78E-7146D9139BE3}" srcOrd="1" destOrd="0" parTransId="{A669C2D5-EB01-4426-A4C1-C1734411A41D}" sibTransId="{14250B6A-73DF-4D80-B86B-4A36DED16E86}"/>
    <dgm:cxn modelId="{734213B2-955A-4D95-8793-D743B292E367}" type="presOf" srcId="{7CA2DDFB-4F68-45DE-8D10-47A87232EFBA}" destId="{0455ECA5-1947-40DD-BBA6-BBDF1350E72C}" srcOrd="0" destOrd="0" presId="urn:microsoft.com/office/officeart/2005/8/layout/pyramid2"/>
    <dgm:cxn modelId="{7E976FCA-863D-432C-B1BE-19C1A7D250D8}" type="presOf" srcId="{311A65A9-B72A-4FA1-B78E-7146D9139BE3}" destId="{6188357F-B3AE-45B7-9A4B-33CFF5414BDD}" srcOrd="0" destOrd="0" presId="urn:microsoft.com/office/officeart/2005/8/layout/pyramid2"/>
    <dgm:cxn modelId="{0222BBCF-7AC1-4E49-96EB-248925FB9AD3}" type="presOf" srcId="{EFF78899-3327-4035-831F-475AA70FF275}" destId="{0444BAC0-069B-4C38-83A9-C22C28313175}" srcOrd="0" destOrd="0" presId="urn:microsoft.com/office/officeart/2005/8/layout/pyramid2"/>
    <dgm:cxn modelId="{27E5FBF7-AD7E-4935-A94E-0E57D43CB9D7}" type="presOf" srcId="{A74A9ECC-C8AD-4D6E-AA4C-564B69070BD5}" destId="{2E7D29A4-BEAD-40F9-AEF3-02F602B9DF7B}" srcOrd="0" destOrd="0" presId="urn:microsoft.com/office/officeart/2005/8/layout/pyramid2"/>
    <dgm:cxn modelId="{1C872EFB-F9B5-466F-BD1A-A9E829B7EAD9}" srcId="{7CA2DDFB-4F68-45DE-8D10-47A87232EFBA}" destId="{5C753E66-F251-47FD-BC2B-9CAAA9269B04}" srcOrd="0" destOrd="0" parTransId="{31771BD4-2229-494D-A6B8-3EC8C57A7F84}" sibTransId="{75574BA4-BEA9-45AC-A9A8-DCAD3FDF3038}"/>
    <dgm:cxn modelId="{8BDAFD43-3825-48E8-B9D0-5319035C75D3}" type="presParOf" srcId="{0455ECA5-1947-40DD-BBA6-BBDF1350E72C}" destId="{CE1771A9-7127-4ED8-807D-F029D3D5E115}" srcOrd="0" destOrd="0" presId="urn:microsoft.com/office/officeart/2005/8/layout/pyramid2"/>
    <dgm:cxn modelId="{559E0B00-7E32-48B5-B7C2-152D7FAEFD18}" type="presParOf" srcId="{0455ECA5-1947-40DD-BBA6-BBDF1350E72C}" destId="{E0281477-6783-42DC-9911-AC7F9F1390DC}" srcOrd="1" destOrd="0" presId="urn:microsoft.com/office/officeart/2005/8/layout/pyramid2"/>
    <dgm:cxn modelId="{DB6BEDFD-29F4-4E35-AA84-4815B59CB64C}" type="presParOf" srcId="{E0281477-6783-42DC-9911-AC7F9F1390DC}" destId="{8EF0B609-78E4-4A21-B823-80F55332F729}" srcOrd="0" destOrd="0" presId="urn:microsoft.com/office/officeart/2005/8/layout/pyramid2"/>
    <dgm:cxn modelId="{B1D804B0-6D7B-4FFB-8BC5-9BC53E2775DF}" type="presParOf" srcId="{E0281477-6783-42DC-9911-AC7F9F1390DC}" destId="{93C1C175-61F1-48D0-8712-92CD487CD901}" srcOrd="1" destOrd="0" presId="urn:microsoft.com/office/officeart/2005/8/layout/pyramid2"/>
    <dgm:cxn modelId="{5AB45938-7E80-4A2A-A9C3-C16D898BECBE}" type="presParOf" srcId="{E0281477-6783-42DC-9911-AC7F9F1390DC}" destId="{6188357F-B3AE-45B7-9A4B-33CFF5414BDD}" srcOrd="2" destOrd="0" presId="urn:microsoft.com/office/officeart/2005/8/layout/pyramid2"/>
    <dgm:cxn modelId="{5E46D501-9D35-49EF-A131-0969FF5981A8}" type="presParOf" srcId="{E0281477-6783-42DC-9911-AC7F9F1390DC}" destId="{5D41A25F-5021-4030-B277-7B91C849DEE8}" srcOrd="3" destOrd="0" presId="urn:microsoft.com/office/officeart/2005/8/layout/pyramid2"/>
    <dgm:cxn modelId="{7F123B31-C1FF-4627-BE21-E88BFB662A06}" type="presParOf" srcId="{E0281477-6783-42DC-9911-AC7F9F1390DC}" destId="{0444BAC0-069B-4C38-83A9-C22C28313175}" srcOrd="4" destOrd="0" presId="urn:microsoft.com/office/officeart/2005/8/layout/pyramid2"/>
    <dgm:cxn modelId="{7432DFC6-FE80-4870-8EB2-54E402C7B0F2}" type="presParOf" srcId="{E0281477-6783-42DC-9911-AC7F9F1390DC}" destId="{8B43A4E9-4D98-41F9-86FD-47AB907D2E34}" srcOrd="5" destOrd="0" presId="urn:microsoft.com/office/officeart/2005/8/layout/pyramid2"/>
    <dgm:cxn modelId="{25635807-CCB5-4CE0-B403-7B7738C783FD}" type="presParOf" srcId="{E0281477-6783-42DC-9911-AC7F9F1390DC}" destId="{2E7D29A4-BEAD-40F9-AEF3-02F602B9DF7B}" srcOrd="6" destOrd="0" presId="urn:microsoft.com/office/officeart/2005/8/layout/pyramid2"/>
    <dgm:cxn modelId="{60EB9CE1-F1D2-4CEF-A76C-88723C81C365}" type="presParOf" srcId="{E0281477-6783-42DC-9911-AC7F9F1390DC}" destId="{6525135C-8510-4249-8E0A-3F40166D881A}"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E56D41-B609-4EAF-897D-37D6F8EC182F}" type="doc">
      <dgm:prSet loTypeId="urn:microsoft.com/office/officeart/2008/layout/PictureAccentList" loCatId="list" qsTypeId="urn:microsoft.com/office/officeart/2005/8/quickstyle/3d3" qsCatId="3D" csTypeId="urn:microsoft.com/office/officeart/2005/8/colors/colorful2" csCatId="colorful" phldr="1"/>
      <dgm:spPr/>
      <dgm:t>
        <a:bodyPr/>
        <a:lstStyle/>
        <a:p>
          <a:endParaRPr lang="es-ES"/>
        </a:p>
      </dgm:t>
    </dgm:pt>
    <dgm:pt modelId="{CA3F0E32-BC66-4F33-955E-581BC40BF6D3}">
      <dgm:prSet custT="1"/>
      <dgm:spPr>
        <a:solidFill>
          <a:srgbClr val="FFA3FF"/>
        </a:solidFill>
      </dgm:spPr>
      <dgm:t>
        <a:bodyPr/>
        <a:lstStyle/>
        <a:p>
          <a:r>
            <a:rPr lang="es-ES" sz="2000" b="1">
              <a:solidFill>
                <a:schemeClr val="tx1"/>
              </a:solidFill>
              <a:effectLst/>
              <a:latin typeface="+mn-lt"/>
            </a:rPr>
            <a:t>Con su ejemplo, podemos ver los pasos necesarios para restablecer la paz en situaciones parecidas al relacionarnos con la familia, la iglesia y la comunidad:</a:t>
          </a:r>
          <a:endParaRPr lang="es-ES" sz="2000" dirty="0">
            <a:solidFill>
              <a:schemeClr val="tx1"/>
            </a:solidFill>
            <a:effectLst/>
            <a:latin typeface="+mn-lt"/>
          </a:endParaRPr>
        </a:p>
      </dgm:t>
    </dgm:pt>
    <dgm:pt modelId="{61E4BB15-5F99-4E07-B102-5F5DD3B455D4}" type="parTrans" cxnId="{F17CA2D9-A980-4145-B2B4-A2A2E81E12AF}">
      <dgm:prSet/>
      <dgm:spPr/>
      <dgm:t>
        <a:bodyPr/>
        <a:lstStyle/>
        <a:p>
          <a:endParaRPr lang="es-ES" sz="2000">
            <a:effectLst>
              <a:outerShdw blurRad="38100" dist="38100" dir="2700000" algn="tl">
                <a:srgbClr val="000000">
                  <a:alpha val="43137"/>
                </a:srgbClr>
              </a:outerShdw>
            </a:effectLst>
            <a:latin typeface="+mn-lt"/>
          </a:endParaRPr>
        </a:p>
      </dgm:t>
    </dgm:pt>
    <dgm:pt modelId="{8088B06A-6C50-42E6-83D2-176A6BBBF157}" type="sibTrans" cxnId="{F17CA2D9-A980-4145-B2B4-A2A2E81E12AF}">
      <dgm:prSet/>
      <dgm:spPr/>
      <dgm:t>
        <a:bodyPr/>
        <a:lstStyle/>
        <a:p>
          <a:endParaRPr lang="es-ES" sz="2000">
            <a:effectLst>
              <a:outerShdw blurRad="38100" dist="38100" dir="2700000" algn="tl">
                <a:srgbClr val="000000">
                  <a:alpha val="43137"/>
                </a:srgbClr>
              </a:outerShdw>
            </a:effectLst>
            <a:latin typeface="+mn-lt"/>
          </a:endParaRPr>
        </a:p>
      </dgm:t>
    </dgm:pt>
    <dgm:pt modelId="{ACF6D2C0-49C8-4AB7-995D-89F9ADAE84A5}">
      <dgm:prSet custT="1"/>
      <dgm:spPr/>
      <dgm:t>
        <a:bodyPr/>
        <a:lstStyle/>
        <a:p>
          <a:r>
            <a:rPr lang="es-ES" sz="2000" b="1" dirty="0">
              <a:effectLst>
                <a:outerShdw blurRad="38100" dist="38100" dir="2700000" algn="tl">
                  <a:srgbClr val="000000">
                    <a:alpha val="43137"/>
                  </a:srgbClr>
                </a:outerShdw>
              </a:effectLst>
              <a:latin typeface="+mn-lt"/>
            </a:rPr>
            <a:t>No extraer conclusiones precipitadas</a:t>
          </a:r>
          <a:endParaRPr lang="es-ES" sz="2000" dirty="0">
            <a:effectLst>
              <a:outerShdw blurRad="38100" dist="38100" dir="2700000" algn="tl">
                <a:srgbClr val="000000">
                  <a:alpha val="43137"/>
                </a:srgbClr>
              </a:outerShdw>
            </a:effectLst>
            <a:latin typeface="+mn-lt"/>
          </a:endParaRPr>
        </a:p>
      </dgm:t>
    </dgm:pt>
    <dgm:pt modelId="{9743463E-BC97-40F5-82E0-CD4952A4072A}" type="parTrans" cxnId="{EAAFC376-DD32-4CDC-8560-E8F7CB36D6E2}">
      <dgm:prSet/>
      <dgm:spPr/>
      <dgm:t>
        <a:bodyPr/>
        <a:lstStyle/>
        <a:p>
          <a:endParaRPr lang="es-ES" sz="2000">
            <a:effectLst>
              <a:outerShdw blurRad="38100" dist="38100" dir="2700000" algn="tl">
                <a:srgbClr val="000000">
                  <a:alpha val="43137"/>
                </a:srgbClr>
              </a:outerShdw>
            </a:effectLst>
            <a:latin typeface="+mn-lt"/>
          </a:endParaRPr>
        </a:p>
      </dgm:t>
    </dgm:pt>
    <dgm:pt modelId="{079111F6-9B4E-4347-975D-DD21FDB8ECD8}" type="sibTrans" cxnId="{EAAFC376-DD32-4CDC-8560-E8F7CB36D6E2}">
      <dgm:prSet/>
      <dgm:spPr/>
      <dgm:t>
        <a:bodyPr/>
        <a:lstStyle/>
        <a:p>
          <a:endParaRPr lang="es-ES" sz="2000">
            <a:effectLst>
              <a:outerShdw blurRad="38100" dist="38100" dir="2700000" algn="tl">
                <a:srgbClr val="000000">
                  <a:alpha val="43137"/>
                </a:srgbClr>
              </a:outerShdw>
            </a:effectLst>
            <a:latin typeface="+mn-lt"/>
          </a:endParaRPr>
        </a:p>
      </dgm:t>
    </dgm:pt>
    <dgm:pt modelId="{0BA7924E-48CE-4EF4-8567-A3ABA63F168B}">
      <dgm:prSet custT="1"/>
      <dgm:spPr/>
      <dgm:t>
        <a:bodyPr/>
        <a:lstStyle/>
        <a:p>
          <a:r>
            <a:rPr lang="es-ES" sz="2000" b="1" dirty="0">
              <a:effectLst>
                <a:outerShdw blurRad="38100" dist="38100" dir="2700000" algn="tl">
                  <a:srgbClr val="000000">
                    <a:alpha val="43137"/>
                  </a:srgbClr>
                </a:outerShdw>
              </a:effectLst>
              <a:latin typeface="+mn-lt"/>
            </a:rPr>
            <a:t>Hablar de los problemas antes de actuar</a:t>
          </a:r>
          <a:endParaRPr lang="es-ES" sz="2000" dirty="0">
            <a:effectLst>
              <a:outerShdw blurRad="38100" dist="38100" dir="2700000" algn="tl">
                <a:srgbClr val="000000">
                  <a:alpha val="43137"/>
                </a:srgbClr>
              </a:outerShdw>
            </a:effectLst>
            <a:latin typeface="+mn-lt"/>
          </a:endParaRPr>
        </a:p>
      </dgm:t>
    </dgm:pt>
    <dgm:pt modelId="{092B8663-0037-4E73-8B11-29ABA648F77D}" type="parTrans" cxnId="{60C26642-1FF5-4120-84F8-F9464441B549}">
      <dgm:prSet/>
      <dgm:spPr/>
      <dgm:t>
        <a:bodyPr/>
        <a:lstStyle/>
        <a:p>
          <a:endParaRPr lang="es-ES" sz="2000">
            <a:effectLst>
              <a:outerShdw blurRad="38100" dist="38100" dir="2700000" algn="tl">
                <a:srgbClr val="000000">
                  <a:alpha val="43137"/>
                </a:srgbClr>
              </a:outerShdw>
            </a:effectLst>
            <a:latin typeface="+mn-lt"/>
          </a:endParaRPr>
        </a:p>
      </dgm:t>
    </dgm:pt>
    <dgm:pt modelId="{243D9327-422A-4CF3-A5B8-F3F94CF79ABD}" type="sibTrans" cxnId="{60C26642-1FF5-4120-84F8-F9464441B549}">
      <dgm:prSet/>
      <dgm:spPr/>
      <dgm:t>
        <a:bodyPr/>
        <a:lstStyle/>
        <a:p>
          <a:endParaRPr lang="es-ES" sz="2000">
            <a:effectLst>
              <a:outerShdw blurRad="38100" dist="38100" dir="2700000" algn="tl">
                <a:srgbClr val="000000">
                  <a:alpha val="43137"/>
                </a:srgbClr>
              </a:outerShdw>
            </a:effectLst>
            <a:latin typeface="+mn-lt"/>
          </a:endParaRPr>
        </a:p>
      </dgm:t>
    </dgm:pt>
    <dgm:pt modelId="{94D90830-C7DC-4A66-819B-DCFF4005D48C}">
      <dgm:prSet custT="1"/>
      <dgm:spPr/>
      <dgm:t>
        <a:bodyPr/>
        <a:lstStyle/>
        <a:p>
          <a:r>
            <a:rPr lang="es-ES" sz="2000" b="1" dirty="0">
              <a:effectLst>
                <a:outerShdw blurRad="38100" dist="38100" dir="2700000" algn="tl">
                  <a:srgbClr val="000000">
                    <a:alpha val="43137"/>
                  </a:srgbClr>
                </a:outerShdw>
              </a:effectLst>
              <a:latin typeface="+mn-lt"/>
            </a:rPr>
            <a:t>Estar dispuesto a hacer sacrificios para lograr la unidad</a:t>
          </a:r>
          <a:endParaRPr lang="es-ES" sz="2000" dirty="0">
            <a:effectLst>
              <a:outerShdw blurRad="38100" dist="38100" dir="2700000" algn="tl">
                <a:srgbClr val="000000">
                  <a:alpha val="43137"/>
                </a:srgbClr>
              </a:outerShdw>
            </a:effectLst>
            <a:latin typeface="+mn-lt"/>
          </a:endParaRPr>
        </a:p>
      </dgm:t>
    </dgm:pt>
    <dgm:pt modelId="{98472034-2115-4BEC-A804-D25E5966C6B1}" type="parTrans" cxnId="{AC4D9C21-1407-44CA-AEE1-9026B60714FB}">
      <dgm:prSet/>
      <dgm:spPr/>
      <dgm:t>
        <a:bodyPr/>
        <a:lstStyle/>
        <a:p>
          <a:endParaRPr lang="es-ES" sz="2000">
            <a:effectLst>
              <a:outerShdw blurRad="38100" dist="38100" dir="2700000" algn="tl">
                <a:srgbClr val="000000">
                  <a:alpha val="43137"/>
                </a:srgbClr>
              </a:outerShdw>
            </a:effectLst>
            <a:latin typeface="+mn-lt"/>
          </a:endParaRPr>
        </a:p>
      </dgm:t>
    </dgm:pt>
    <dgm:pt modelId="{D0477558-65B8-4864-97DB-B48F17B6C4E5}" type="sibTrans" cxnId="{AC4D9C21-1407-44CA-AEE1-9026B60714FB}">
      <dgm:prSet/>
      <dgm:spPr/>
      <dgm:t>
        <a:bodyPr/>
        <a:lstStyle/>
        <a:p>
          <a:endParaRPr lang="es-ES" sz="2000">
            <a:effectLst>
              <a:outerShdw blurRad="38100" dist="38100" dir="2700000" algn="tl">
                <a:srgbClr val="000000">
                  <a:alpha val="43137"/>
                </a:srgbClr>
              </a:outerShdw>
            </a:effectLst>
            <a:latin typeface="+mn-lt"/>
          </a:endParaRPr>
        </a:p>
      </dgm:t>
    </dgm:pt>
    <dgm:pt modelId="{2B06F1C0-0DC9-48B8-82C8-665C9192A61C}">
      <dgm:prSet custT="1"/>
      <dgm:spPr/>
      <dgm:t>
        <a:bodyPr/>
        <a:lstStyle/>
        <a:p>
          <a:r>
            <a:rPr lang="es-ES" sz="2000" b="1" dirty="0">
              <a:effectLst>
                <a:outerShdw blurRad="38100" dist="38100" dir="2700000" algn="tl">
                  <a:srgbClr val="000000">
                    <a:alpha val="43137"/>
                  </a:srgbClr>
                </a:outerShdw>
              </a:effectLst>
              <a:latin typeface="+mn-lt"/>
            </a:rPr>
            <a:t>Dar una respuesta amable ante las acusaciones</a:t>
          </a:r>
          <a:endParaRPr lang="es-ES" sz="2000" dirty="0">
            <a:effectLst>
              <a:outerShdw blurRad="38100" dist="38100" dir="2700000" algn="tl">
                <a:srgbClr val="000000">
                  <a:alpha val="43137"/>
                </a:srgbClr>
              </a:outerShdw>
            </a:effectLst>
            <a:latin typeface="+mn-lt"/>
          </a:endParaRPr>
        </a:p>
      </dgm:t>
    </dgm:pt>
    <dgm:pt modelId="{8DB431B1-20B5-4724-9BE6-B20E310F53F4}" type="parTrans" cxnId="{7A518489-2162-467A-BB53-4A88F7C96E8B}">
      <dgm:prSet/>
      <dgm:spPr/>
      <dgm:t>
        <a:bodyPr/>
        <a:lstStyle/>
        <a:p>
          <a:endParaRPr lang="es-ES" sz="2000">
            <a:effectLst>
              <a:outerShdw blurRad="38100" dist="38100" dir="2700000" algn="tl">
                <a:srgbClr val="000000">
                  <a:alpha val="43137"/>
                </a:srgbClr>
              </a:outerShdw>
            </a:effectLst>
            <a:latin typeface="+mn-lt"/>
          </a:endParaRPr>
        </a:p>
      </dgm:t>
    </dgm:pt>
    <dgm:pt modelId="{A68F9DDE-EC61-4FBE-98FD-3797593EA016}" type="sibTrans" cxnId="{7A518489-2162-467A-BB53-4A88F7C96E8B}">
      <dgm:prSet/>
      <dgm:spPr/>
      <dgm:t>
        <a:bodyPr/>
        <a:lstStyle/>
        <a:p>
          <a:endParaRPr lang="es-ES" sz="2000">
            <a:effectLst>
              <a:outerShdw blurRad="38100" dist="38100" dir="2700000" algn="tl">
                <a:srgbClr val="000000">
                  <a:alpha val="43137"/>
                </a:srgbClr>
              </a:outerShdw>
            </a:effectLst>
            <a:latin typeface="+mn-lt"/>
          </a:endParaRPr>
        </a:p>
      </dgm:t>
    </dgm:pt>
    <dgm:pt modelId="{ACFC188E-30EA-42F7-9B79-9EB1AB7A69A9}">
      <dgm:prSet custT="1"/>
      <dgm:spPr/>
      <dgm:t>
        <a:bodyPr/>
        <a:lstStyle/>
        <a:p>
          <a:r>
            <a:rPr lang="es-ES" sz="2000" b="1" dirty="0">
              <a:effectLst>
                <a:outerShdw blurRad="38100" dist="38100" dir="2700000" algn="tl">
                  <a:srgbClr val="000000">
                    <a:alpha val="43137"/>
                  </a:srgbClr>
                </a:outerShdw>
              </a:effectLst>
              <a:latin typeface="+mn-lt"/>
            </a:rPr>
            <a:t>Alegrarse y bendecir a Dios cuando se restablezca la paz</a:t>
          </a:r>
          <a:endParaRPr lang="es-ES" sz="2000" dirty="0">
            <a:effectLst>
              <a:outerShdw blurRad="38100" dist="38100" dir="2700000" algn="tl">
                <a:srgbClr val="000000">
                  <a:alpha val="43137"/>
                </a:srgbClr>
              </a:outerShdw>
            </a:effectLst>
            <a:latin typeface="+mn-lt"/>
          </a:endParaRPr>
        </a:p>
      </dgm:t>
    </dgm:pt>
    <dgm:pt modelId="{77BD10EF-DF41-43F7-8827-62F7527A5FCD}" type="parTrans" cxnId="{F63101B7-F0CB-45DD-8346-09E09045EF24}">
      <dgm:prSet/>
      <dgm:spPr/>
      <dgm:t>
        <a:bodyPr/>
        <a:lstStyle/>
        <a:p>
          <a:endParaRPr lang="es-ES" sz="2000">
            <a:effectLst>
              <a:outerShdw blurRad="38100" dist="38100" dir="2700000" algn="tl">
                <a:srgbClr val="000000">
                  <a:alpha val="43137"/>
                </a:srgbClr>
              </a:outerShdw>
            </a:effectLst>
            <a:latin typeface="+mn-lt"/>
          </a:endParaRPr>
        </a:p>
      </dgm:t>
    </dgm:pt>
    <dgm:pt modelId="{C902AA39-FDAE-4011-8050-7A33CA941191}" type="sibTrans" cxnId="{F63101B7-F0CB-45DD-8346-09E09045EF24}">
      <dgm:prSet/>
      <dgm:spPr/>
      <dgm:t>
        <a:bodyPr/>
        <a:lstStyle/>
        <a:p>
          <a:endParaRPr lang="es-ES" sz="2000">
            <a:effectLst>
              <a:outerShdw blurRad="38100" dist="38100" dir="2700000" algn="tl">
                <a:srgbClr val="000000">
                  <a:alpha val="43137"/>
                </a:srgbClr>
              </a:outerShdw>
            </a:effectLst>
            <a:latin typeface="+mn-lt"/>
          </a:endParaRPr>
        </a:p>
      </dgm:t>
    </dgm:pt>
    <dgm:pt modelId="{EA548E92-8B96-4EE1-BADF-81FB523D5F64}">
      <dgm:prSet custT="1"/>
      <dgm:spPr/>
      <dgm:t>
        <a:bodyPr/>
        <a:lstStyle/>
        <a:p>
          <a:r>
            <a:rPr lang="es-ES" sz="2000" b="1" dirty="0">
              <a:effectLst>
                <a:outerShdw blurRad="38100" dist="38100" dir="2700000" algn="tl">
                  <a:srgbClr val="000000">
                    <a:alpha val="43137"/>
                  </a:srgbClr>
                </a:outerShdw>
              </a:effectLst>
              <a:latin typeface="+mn-lt"/>
            </a:rPr>
            <a:t>Comunicar nuestros pensamientos</a:t>
          </a:r>
          <a:endParaRPr lang="es-ES" sz="2000" dirty="0">
            <a:effectLst>
              <a:outerShdw blurRad="38100" dist="38100" dir="2700000" algn="tl">
                <a:srgbClr val="000000">
                  <a:alpha val="43137"/>
                </a:srgbClr>
              </a:outerShdw>
            </a:effectLst>
            <a:latin typeface="+mn-lt"/>
          </a:endParaRPr>
        </a:p>
      </dgm:t>
    </dgm:pt>
    <dgm:pt modelId="{47BCAB43-25F1-407F-924F-805ACE648F55}" type="parTrans" cxnId="{1E9FA8A6-CA60-4046-BBFB-1D80A72CF63F}">
      <dgm:prSet/>
      <dgm:spPr/>
      <dgm:t>
        <a:bodyPr/>
        <a:lstStyle/>
        <a:p>
          <a:endParaRPr lang="es-ES" sz="2000">
            <a:effectLst>
              <a:outerShdw blurRad="38100" dist="38100" dir="2700000" algn="tl">
                <a:srgbClr val="000000">
                  <a:alpha val="43137"/>
                </a:srgbClr>
              </a:outerShdw>
            </a:effectLst>
            <a:latin typeface="+mn-lt"/>
          </a:endParaRPr>
        </a:p>
      </dgm:t>
    </dgm:pt>
    <dgm:pt modelId="{9F6F0F13-07EF-498B-B7CC-7516E54DAB69}" type="sibTrans" cxnId="{1E9FA8A6-CA60-4046-BBFB-1D80A72CF63F}">
      <dgm:prSet/>
      <dgm:spPr/>
      <dgm:t>
        <a:bodyPr/>
        <a:lstStyle/>
        <a:p>
          <a:endParaRPr lang="es-ES" sz="2000">
            <a:effectLst>
              <a:outerShdw blurRad="38100" dist="38100" dir="2700000" algn="tl">
                <a:srgbClr val="000000">
                  <a:alpha val="43137"/>
                </a:srgbClr>
              </a:outerShdw>
            </a:effectLst>
            <a:latin typeface="+mn-lt"/>
          </a:endParaRPr>
        </a:p>
      </dgm:t>
    </dgm:pt>
    <dgm:pt modelId="{470AA975-3C93-4126-BDD7-8C9C5D527E2C}" type="pres">
      <dgm:prSet presAssocID="{82E56D41-B609-4EAF-897D-37D6F8EC182F}" presName="layout" presStyleCnt="0">
        <dgm:presLayoutVars>
          <dgm:chMax/>
          <dgm:chPref/>
          <dgm:dir/>
          <dgm:animOne val="branch"/>
          <dgm:animLvl val="lvl"/>
          <dgm:resizeHandles/>
        </dgm:presLayoutVars>
      </dgm:prSet>
      <dgm:spPr/>
    </dgm:pt>
    <dgm:pt modelId="{5B3598A6-B3CD-46D1-8095-282178EC125C}" type="pres">
      <dgm:prSet presAssocID="{CA3F0E32-BC66-4F33-955E-581BC40BF6D3}" presName="root" presStyleCnt="0">
        <dgm:presLayoutVars>
          <dgm:chMax/>
          <dgm:chPref val="4"/>
        </dgm:presLayoutVars>
      </dgm:prSet>
      <dgm:spPr/>
    </dgm:pt>
    <dgm:pt modelId="{0D3809C3-B714-4BB0-8797-F3A38C27EB31}" type="pres">
      <dgm:prSet presAssocID="{CA3F0E32-BC66-4F33-955E-581BC40BF6D3}" presName="rootComposite" presStyleCnt="0">
        <dgm:presLayoutVars/>
      </dgm:prSet>
      <dgm:spPr/>
    </dgm:pt>
    <dgm:pt modelId="{FF12882D-63E2-47AD-89AF-20D2BFDF37B9}" type="pres">
      <dgm:prSet presAssocID="{CA3F0E32-BC66-4F33-955E-581BC40BF6D3}" presName="rootText" presStyleLbl="node0" presStyleIdx="0" presStyleCnt="1" custScaleX="222126" custScaleY="209829" custLinFactNeighborX="6219">
        <dgm:presLayoutVars>
          <dgm:chMax/>
          <dgm:chPref val="4"/>
        </dgm:presLayoutVars>
      </dgm:prSet>
      <dgm:spPr/>
    </dgm:pt>
    <dgm:pt modelId="{5908B31A-6261-466B-B848-EF4CD6D78C4B}" type="pres">
      <dgm:prSet presAssocID="{CA3F0E32-BC66-4F33-955E-581BC40BF6D3}" presName="childShape" presStyleCnt="0">
        <dgm:presLayoutVars>
          <dgm:chMax val="0"/>
          <dgm:chPref val="0"/>
        </dgm:presLayoutVars>
      </dgm:prSet>
      <dgm:spPr/>
    </dgm:pt>
    <dgm:pt modelId="{563741C8-12CE-460F-99AC-9DD4B9D5DBCB}" type="pres">
      <dgm:prSet presAssocID="{EA548E92-8B96-4EE1-BADF-81FB523D5F64}" presName="childComposite" presStyleCnt="0">
        <dgm:presLayoutVars>
          <dgm:chMax val="0"/>
          <dgm:chPref val="0"/>
        </dgm:presLayoutVars>
      </dgm:prSet>
      <dgm:spPr/>
    </dgm:pt>
    <dgm:pt modelId="{FDB41540-DDD2-46E6-9943-88A4A09D1DFD}" type="pres">
      <dgm:prSet presAssocID="{EA548E92-8B96-4EE1-BADF-81FB523D5F64}" presName="Image" presStyleLbl="node1" presStyleIdx="0" presStyleCnt="6" custLinFactX="-100000" custLinFactNeighborX="-112987"/>
      <dgm:spPr>
        <a:scene3d>
          <a:camera prst="orthographicFront">
            <a:rot lat="0" lon="0" rev="0"/>
          </a:camera>
          <a:lightRig rig="contrasting" dir="t">
            <a:rot lat="0" lon="0" rev="1200000"/>
          </a:lightRig>
        </a:scene3d>
        <a:sp3d contourW="19050" prstMaterial="metal">
          <a:bevelT w="88900" h="203200" prst="artDeco"/>
          <a:bevelB w="165100" h="254000"/>
        </a:sp3d>
      </dgm:spPr>
    </dgm:pt>
    <dgm:pt modelId="{D2375470-27C7-4826-AA46-60695B0C3E44}" type="pres">
      <dgm:prSet presAssocID="{EA548E92-8B96-4EE1-BADF-81FB523D5F64}" presName="childText" presStyleLbl="lnNode1" presStyleIdx="0" presStyleCnt="6" custScaleX="257323" custLinFactNeighborX="32775">
        <dgm:presLayoutVars>
          <dgm:chMax val="0"/>
          <dgm:chPref val="0"/>
          <dgm:bulletEnabled val="1"/>
        </dgm:presLayoutVars>
      </dgm:prSet>
      <dgm:spPr/>
    </dgm:pt>
    <dgm:pt modelId="{3DCF93FC-77E3-43C3-992E-19EAFD00ECAC}" type="pres">
      <dgm:prSet presAssocID="{ACF6D2C0-49C8-4AB7-995D-89F9ADAE84A5}" presName="childComposite" presStyleCnt="0">
        <dgm:presLayoutVars>
          <dgm:chMax val="0"/>
          <dgm:chPref val="0"/>
        </dgm:presLayoutVars>
      </dgm:prSet>
      <dgm:spPr/>
    </dgm:pt>
    <dgm:pt modelId="{9FAA2309-5793-40D7-A7EE-B618CE10F05C}" type="pres">
      <dgm:prSet presAssocID="{ACF6D2C0-49C8-4AB7-995D-89F9ADAE84A5}" presName="Image" presStyleLbl="node1" presStyleIdx="1" presStyleCnt="6" custLinFactX="-100000" custLinFactNeighborX="-112987"/>
      <dgm:spPr>
        <a:scene3d>
          <a:camera prst="orthographicFront">
            <a:rot lat="0" lon="0" rev="0"/>
          </a:camera>
          <a:lightRig rig="contrasting" dir="t">
            <a:rot lat="0" lon="0" rev="1200000"/>
          </a:lightRig>
        </a:scene3d>
        <a:sp3d contourW="19050" prstMaterial="metal">
          <a:bevelT w="88900" h="203200" prst="artDeco"/>
          <a:bevelB w="165100" h="254000"/>
        </a:sp3d>
      </dgm:spPr>
    </dgm:pt>
    <dgm:pt modelId="{DE88E075-CBA5-4BBC-95C7-37D8D16407E1}" type="pres">
      <dgm:prSet presAssocID="{ACF6D2C0-49C8-4AB7-995D-89F9ADAE84A5}" presName="childText" presStyleLbl="lnNode1" presStyleIdx="1" presStyleCnt="6" custScaleX="257323" custLinFactNeighborX="32775">
        <dgm:presLayoutVars>
          <dgm:chMax val="0"/>
          <dgm:chPref val="0"/>
          <dgm:bulletEnabled val="1"/>
        </dgm:presLayoutVars>
      </dgm:prSet>
      <dgm:spPr/>
    </dgm:pt>
    <dgm:pt modelId="{E06D4961-C6D5-4BDC-AD3B-A0F5C1409E28}" type="pres">
      <dgm:prSet presAssocID="{0BA7924E-48CE-4EF4-8567-A3ABA63F168B}" presName="childComposite" presStyleCnt="0">
        <dgm:presLayoutVars>
          <dgm:chMax val="0"/>
          <dgm:chPref val="0"/>
        </dgm:presLayoutVars>
      </dgm:prSet>
      <dgm:spPr/>
    </dgm:pt>
    <dgm:pt modelId="{0AB1B83B-182F-4C7A-8DFD-894D02A33F92}" type="pres">
      <dgm:prSet presAssocID="{0BA7924E-48CE-4EF4-8567-A3ABA63F168B}" presName="Image" presStyleLbl="node1" presStyleIdx="2" presStyleCnt="6" custLinFactX="-100000" custLinFactNeighborX="-112987"/>
      <dgm:spPr>
        <a:scene3d>
          <a:camera prst="orthographicFront">
            <a:rot lat="0" lon="0" rev="0"/>
          </a:camera>
          <a:lightRig rig="contrasting" dir="t">
            <a:rot lat="0" lon="0" rev="1200000"/>
          </a:lightRig>
        </a:scene3d>
        <a:sp3d contourW="19050" prstMaterial="metal">
          <a:bevelT w="88900" h="203200" prst="artDeco"/>
          <a:bevelB w="165100" h="254000"/>
        </a:sp3d>
      </dgm:spPr>
    </dgm:pt>
    <dgm:pt modelId="{E1B48CC3-BCF8-4A65-BD22-34E315006561}" type="pres">
      <dgm:prSet presAssocID="{0BA7924E-48CE-4EF4-8567-A3ABA63F168B}" presName="childText" presStyleLbl="lnNode1" presStyleIdx="2" presStyleCnt="6" custScaleX="257323" custLinFactNeighborX="32775">
        <dgm:presLayoutVars>
          <dgm:chMax val="0"/>
          <dgm:chPref val="0"/>
          <dgm:bulletEnabled val="1"/>
        </dgm:presLayoutVars>
      </dgm:prSet>
      <dgm:spPr/>
    </dgm:pt>
    <dgm:pt modelId="{46D49F57-AC51-436B-9162-A595F5662825}" type="pres">
      <dgm:prSet presAssocID="{94D90830-C7DC-4A66-819B-DCFF4005D48C}" presName="childComposite" presStyleCnt="0">
        <dgm:presLayoutVars>
          <dgm:chMax val="0"/>
          <dgm:chPref val="0"/>
        </dgm:presLayoutVars>
      </dgm:prSet>
      <dgm:spPr/>
    </dgm:pt>
    <dgm:pt modelId="{18E7B6FD-D37F-412C-BA88-C665F45ABD07}" type="pres">
      <dgm:prSet presAssocID="{94D90830-C7DC-4A66-819B-DCFF4005D48C}" presName="Image" presStyleLbl="node1" presStyleIdx="3" presStyleCnt="6" custLinFactX="-100000" custLinFactNeighborX="-112987"/>
      <dgm:spPr>
        <a:scene3d>
          <a:camera prst="orthographicFront">
            <a:rot lat="0" lon="0" rev="0"/>
          </a:camera>
          <a:lightRig rig="contrasting" dir="t">
            <a:rot lat="0" lon="0" rev="1200000"/>
          </a:lightRig>
        </a:scene3d>
        <a:sp3d contourW="19050" prstMaterial="metal">
          <a:bevelT w="88900" h="203200" prst="artDeco"/>
          <a:bevelB w="165100" h="254000"/>
        </a:sp3d>
      </dgm:spPr>
    </dgm:pt>
    <dgm:pt modelId="{5A125EFD-309B-4EA0-8878-7C1FD19C0664}" type="pres">
      <dgm:prSet presAssocID="{94D90830-C7DC-4A66-819B-DCFF4005D48C}" presName="childText" presStyleLbl="lnNode1" presStyleIdx="3" presStyleCnt="6" custScaleX="257323" custLinFactNeighborX="32775">
        <dgm:presLayoutVars>
          <dgm:chMax val="0"/>
          <dgm:chPref val="0"/>
          <dgm:bulletEnabled val="1"/>
        </dgm:presLayoutVars>
      </dgm:prSet>
      <dgm:spPr/>
    </dgm:pt>
    <dgm:pt modelId="{BE579EAA-78AA-49D1-89AA-37998BC77844}" type="pres">
      <dgm:prSet presAssocID="{2B06F1C0-0DC9-48B8-82C8-665C9192A61C}" presName="childComposite" presStyleCnt="0">
        <dgm:presLayoutVars>
          <dgm:chMax val="0"/>
          <dgm:chPref val="0"/>
        </dgm:presLayoutVars>
      </dgm:prSet>
      <dgm:spPr/>
    </dgm:pt>
    <dgm:pt modelId="{1CD6CDDE-5BB4-4498-A4A1-14A74AE69814}" type="pres">
      <dgm:prSet presAssocID="{2B06F1C0-0DC9-48B8-82C8-665C9192A61C}" presName="Image" presStyleLbl="node1" presStyleIdx="4" presStyleCnt="6" custLinFactX="-100000" custLinFactNeighborX="-112987"/>
      <dgm:spPr>
        <a:scene3d>
          <a:camera prst="orthographicFront">
            <a:rot lat="0" lon="0" rev="0"/>
          </a:camera>
          <a:lightRig rig="contrasting" dir="t">
            <a:rot lat="0" lon="0" rev="1200000"/>
          </a:lightRig>
        </a:scene3d>
        <a:sp3d contourW="19050" prstMaterial="metal">
          <a:bevelT w="88900" h="203200" prst="artDeco"/>
          <a:bevelB w="165100" h="254000"/>
        </a:sp3d>
      </dgm:spPr>
    </dgm:pt>
    <dgm:pt modelId="{5B3BFDC8-09A2-4499-8B1C-A18266142F19}" type="pres">
      <dgm:prSet presAssocID="{2B06F1C0-0DC9-48B8-82C8-665C9192A61C}" presName="childText" presStyleLbl="lnNode1" presStyleIdx="4" presStyleCnt="6" custScaleX="257323" custLinFactNeighborX="32775">
        <dgm:presLayoutVars>
          <dgm:chMax val="0"/>
          <dgm:chPref val="0"/>
          <dgm:bulletEnabled val="1"/>
        </dgm:presLayoutVars>
      </dgm:prSet>
      <dgm:spPr/>
    </dgm:pt>
    <dgm:pt modelId="{7634F2F1-7E7E-4B18-95A3-C1E281535979}" type="pres">
      <dgm:prSet presAssocID="{ACFC188E-30EA-42F7-9B79-9EB1AB7A69A9}" presName="childComposite" presStyleCnt="0">
        <dgm:presLayoutVars>
          <dgm:chMax val="0"/>
          <dgm:chPref val="0"/>
        </dgm:presLayoutVars>
      </dgm:prSet>
      <dgm:spPr/>
    </dgm:pt>
    <dgm:pt modelId="{98F9FE8C-06FE-406A-8E67-83A71FEED516}" type="pres">
      <dgm:prSet presAssocID="{ACFC188E-30EA-42F7-9B79-9EB1AB7A69A9}" presName="Image" presStyleLbl="node1" presStyleIdx="5" presStyleCnt="6" custLinFactX="-100000" custLinFactNeighborX="-112987"/>
      <dgm:spPr>
        <a:scene3d>
          <a:camera prst="orthographicFront">
            <a:rot lat="0" lon="0" rev="0"/>
          </a:camera>
          <a:lightRig rig="contrasting" dir="t">
            <a:rot lat="0" lon="0" rev="1200000"/>
          </a:lightRig>
        </a:scene3d>
        <a:sp3d contourW="19050" prstMaterial="metal">
          <a:bevelT w="88900" h="203200" prst="artDeco"/>
          <a:bevelB w="165100" h="254000"/>
        </a:sp3d>
      </dgm:spPr>
    </dgm:pt>
    <dgm:pt modelId="{D0C30649-33E0-4AE4-9A70-4F8A9E2F14A1}" type="pres">
      <dgm:prSet presAssocID="{ACFC188E-30EA-42F7-9B79-9EB1AB7A69A9}" presName="childText" presStyleLbl="lnNode1" presStyleIdx="5" presStyleCnt="6" custScaleX="257323" custLinFactNeighborX="32775">
        <dgm:presLayoutVars>
          <dgm:chMax val="0"/>
          <dgm:chPref val="0"/>
          <dgm:bulletEnabled val="1"/>
        </dgm:presLayoutVars>
      </dgm:prSet>
      <dgm:spPr/>
    </dgm:pt>
  </dgm:ptLst>
  <dgm:cxnLst>
    <dgm:cxn modelId="{5D2B8E0C-71F1-41C9-A8B0-A8271CC477D1}" type="presOf" srcId="{2B06F1C0-0DC9-48B8-82C8-665C9192A61C}" destId="{5B3BFDC8-09A2-4499-8B1C-A18266142F19}" srcOrd="0" destOrd="0" presId="urn:microsoft.com/office/officeart/2008/layout/PictureAccentList"/>
    <dgm:cxn modelId="{44116113-D188-4C36-AB5D-B5680BC03D5C}" type="presOf" srcId="{ACFC188E-30EA-42F7-9B79-9EB1AB7A69A9}" destId="{D0C30649-33E0-4AE4-9A70-4F8A9E2F14A1}" srcOrd="0" destOrd="0" presId="urn:microsoft.com/office/officeart/2008/layout/PictureAccentList"/>
    <dgm:cxn modelId="{AC4D9C21-1407-44CA-AEE1-9026B60714FB}" srcId="{CA3F0E32-BC66-4F33-955E-581BC40BF6D3}" destId="{94D90830-C7DC-4A66-819B-DCFF4005D48C}" srcOrd="3" destOrd="0" parTransId="{98472034-2115-4BEC-A804-D25E5966C6B1}" sibTransId="{D0477558-65B8-4864-97DB-B48F17B6C4E5}"/>
    <dgm:cxn modelId="{C9CCB739-E886-4D6F-9E06-7CF4AC665353}" type="presOf" srcId="{0BA7924E-48CE-4EF4-8567-A3ABA63F168B}" destId="{E1B48CC3-BCF8-4A65-BD22-34E315006561}" srcOrd="0" destOrd="0" presId="urn:microsoft.com/office/officeart/2008/layout/PictureAccentList"/>
    <dgm:cxn modelId="{60C26642-1FF5-4120-84F8-F9464441B549}" srcId="{CA3F0E32-BC66-4F33-955E-581BC40BF6D3}" destId="{0BA7924E-48CE-4EF4-8567-A3ABA63F168B}" srcOrd="2" destOrd="0" parTransId="{092B8663-0037-4E73-8B11-29ABA648F77D}" sibTransId="{243D9327-422A-4CF3-A5B8-F3F94CF79ABD}"/>
    <dgm:cxn modelId="{EA112F67-2101-4BC2-8974-2DF91B45666D}" type="presOf" srcId="{82E56D41-B609-4EAF-897D-37D6F8EC182F}" destId="{470AA975-3C93-4126-BDD7-8C9C5D527E2C}" srcOrd="0" destOrd="0" presId="urn:microsoft.com/office/officeart/2008/layout/PictureAccentList"/>
    <dgm:cxn modelId="{EAAFC376-DD32-4CDC-8560-E8F7CB36D6E2}" srcId="{CA3F0E32-BC66-4F33-955E-581BC40BF6D3}" destId="{ACF6D2C0-49C8-4AB7-995D-89F9ADAE84A5}" srcOrd="1" destOrd="0" parTransId="{9743463E-BC97-40F5-82E0-CD4952A4072A}" sibTransId="{079111F6-9B4E-4347-975D-DD21FDB8ECD8}"/>
    <dgm:cxn modelId="{7EB2A95A-4E7D-450C-B794-21233AE2C127}" type="presOf" srcId="{94D90830-C7DC-4A66-819B-DCFF4005D48C}" destId="{5A125EFD-309B-4EA0-8878-7C1FD19C0664}" srcOrd="0" destOrd="0" presId="urn:microsoft.com/office/officeart/2008/layout/PictureAccentList"/>
    <dgm:cxn modelId="{7A518489-2162-467A-BB53-4A88F7C96E8B}" srcId="{CA3F0E32-BC66-4F33-955E-581BC40BF6D3}" destId="{2B06F1C0-0DC9-48B8-82C8-665C9192A61C}" srcOrd="4" destOrd="0" parTransId="{8DB431B1-20B5-4724-9BE6-B20E310F53F4}" sibTransId="{A68F9DDE-EC61-4FBE-98FD-3797593EA016}"/>
    <dgm:cxn modelId="{1E9FA8A6-CA60-4046-BBFB-1D80A72CF63F}" srcId="{CA3F0E32-BC66-4F33-955E-581BC40BF6D3}" destId="{EA548E92-8B96-4EE1-BADF-81FB523D5F64}" srcOrd="0" destOrd="0" parTransId="{47BCAB43-25F1-407F-924F-805ACE648F55}" sibTransId="{9F6F0F13-07EF-498B-B7CC-7516E54DAB69}"/>
    <dgm:cxn modelId="{F63101B7-F0CB-45DD-8346-09E09045EF24}" srcId="{CA3F0E32-BC66-4F33-955E-581BC40BF6D3}" destId="{ACFC188E-30EA-42F7-9B79-9EB1AB7A69A9}" srcOrd="5" destOrd="0" parTransId="{77BD10EF-DF41-43F7-8827-62F7527A5FCD}" sibTransId="{C902AA39-FDAE-4011-8050-7A33CA941191}"/>
    <dgm:cxn modelId="{46D898CC-0FFB-4C5D-82AD-9FABAE2D2AE7}" type="presOf" srcId="{ACF6D2C0-49C8-4AB7-995D-89F9ADAE84A5}" destId="{DE88E075-CBA5-4BBC-95C7-37D8D16407E1}" srcOrd="0" destOrd="0" presId="urn:microsoft.com/office/officeart/2008/layout/PictureAccentList"/>
    <dgm:cxn modelId="{0C9914CD-F52C-4F11-9B50-034101659F91}" type="presOf" srcId="{CA3F0E32-BC66-4F33-955E-581BC40BF6D3}" destId="{FF12882D-63E2-47AD-89AF-20D2BFDF37B9}" srcOrd="0" destOrd="0" presId="urn:microsoft.com/office/officeart/2008/layout/PictureAccentList"/>
    <dgm:cxn modelId="{F17CA2D9-A980-4145-B2B4-A2A2E81E12AF}" srcId="{82E56D41-B609-4EAF-897D-37D6F8EC182F}" destId="{CA3F0E32-BC66-4F33-955E-581BC40BF6D3}" srcOrd="0" destOrd="0" parTransId="{61E4BB15-5F99-4E07-B102-5F5DD3B455D4}" sibTransId="{8088B06A-6C50-42E6-83D2-176A6BBBF157}"/>
    <dgm:cxn modelId="{35B358FE-7406-4313-BD9F-FC2E92452F45}" type="presOf" srcId="{EA548E92-8B96-4EE1-BADF-81FB523D5F64}" destId="{D2375470-27C7-4826-AA46-60695B0C3E44}" srcOrd="0" destOrd="0" presId="urn:microsoft.com/office/officeart/2008/layout/PictureAccentList"/>
    <dgm:cxn modelId="{0A7734E2-A34D-4D6F-8345-02C08C3385B8}" type="presParOf" srcId="{470AA975-3C93-4126-BDD7-8C9C5D527E2C}" destId="{5B3598A6-B3CD-46D1-8095-282178EC125C}" srcOrd="0" destOrd="0" presId="urn:microsoft.com/office/officeart/2008/layout/PictureAccentList"/>
    <dgm:cxn modelId="{84A2FAB4-EE37-42DC-97CD-3C543C9FA8D8}" type="presParOf" srcId="{5B3598A6-B3CD-46D1-8095-282178EC125C}" destId="{0D3809C3-B714-4BB0-8797-F3A38C27EB31}" srcOrd="0" destOrd="0" presId="urn:microsoft.com/office/officeart/2008/layout/PictureAccentList"/>
    <dgm:cxn modelId="{2C9639E5-5C5E-4974-ABEA-E62C7C4EBBE5}" type="presParOf" srcId="{0D3809C3-B714-4BB0-8797-F3A38C27EB31}" destId="{FF12882D-63E2-47AD-89AF-20D2BFDF37B9}" srcOrd="0" destOrd="0" presId="urn:microsoft.com/office/officeart/2008/layout/PictureAccentList"/>
    <dgm:cxn modelId="{AC24AE1A-A9C2-4FF4-A747-A1862D12BDE1}" type="presParOf" srcId="{5B3598A6-B3CD-46D1-8095-282178EC125C}" destId="{5908B31A-6261-466B-B848-EF4CD6D78C4B}" srcOrd="1" destOrd="0" presId="urn:microsoft.com/office/officeart/2008/layout/PictureAccentList"/>
    <dgm:cxn modelId="{C7D2295A-C2DC-46D0-A555-B5DCC9620E02}" type="presParOf" srcId="{5908B31A-6261-466B-B848-EF4CD6D78C4B}" destId="{563741C8-12CE-460F-99AC-9DD4B9D5DBCB}" srcOrd="0" destOrd="0" presId="urn:microsoft.com/office/officeart/2008/layout/PictureAccentList"/>
    <dgm:cxn modelId="{14CB12D1-31B3-49BA-A3A7-AE8C2F8709DE}" type="presParOf" srcId="{563741C8-12CE-460F-99AC-9DD4B9D5DBCB}" destId="{FDB41540-DDD2-46E6-9943-88A4A09D1DFD}" srcOrd="0" destOrd="0" presId="urn:microsoft.com/office/officeart/2008/layout/PictureAccentList"/>
    <dgm:cxn modelId="{75CC51C1-070B-4685-8D3E-AB9DE2929555}" type="presParOf" srcId="{563741C8-12CE-460F-99AC-9DD4B9D5DBCB}" destId="{D2375470-27C7-4826-AA46-60695B0C3E44}" srcOrd="1" destOrd="0" presId="urn:microsoft.com/office/officeart/2008/layout/PictureAccentList"/>
    <dgm:cxn modelId="{D3194B98-FE63-41EA-8F09-CA2E7A1C2546}" type="presParOf" srcId="{5908B31A-6261-466B-B848-EF4CD6D78C4B}" destId="{3DCF93FC-77E3-43C3-992E-19EAFD00ECAC}" srcOrd="1" destOrd="0" presId="urn:microsoft.com/office/officeart/2008/layout/PictureAccentList"/>
    <dgm:cxn modelId="{76C14324-C06B-4064-B2FB-6905343121A8}" type="presParOf" srcId="{3DCF93FC-77E3-43C3-992E-19EAFD00ECAC}" destId="{9FAA2309-5793-40D7-A7EE-B618CE10F05C}" srcOrd="0" destOrd="0" presId="urn:microsoft.com/office/officeart/2008/layout/PictureAccentList"/>
    <dgm:cxn modelId="{2E563309-287F-43B3-8773-071BF869A299}" type="presParOf" srcId="{3DCF93FC-77E3-43C3-992E-19EAFD00ECAC}" destId="{DE88E075-CBA5-4BBC-95C7-37D8D16407E1}" srcOrd="1" destOrd="0" presId="urn:microsoft.com/office/officeart/2008/layout/PictureAccentList"/>
    <dgm:cxn modelId="{DFDEDE19-6CC7-4394-A932-216DA90D5F6F}" type="presParOf" srcId="{5908B31A-6261-466B-B848-EF4CD6D78C4B}" destId="{E06D4961-C6D5-4BDC-AD3B-A0F5C1409E28}" srcOrd="2" destOrd="0" presId="urn:microsoft.com/office/officeart/2008/layout/PictureAccentList"/>
    <dgm:cxn modelId="{E19E56FB-F896-4B1E-96D0-D87C059ADAA7}" type="presParOf" srcId="{E06D4961-C6D5-4BDC-AD3B-A0F5C1409E28}" destId="{0AB1B83B-182F-4C7A-8DFD-894D02A33F92}" srcOrd="0" destOrd="0" presId="urn:microsoft.com/office/officeart/2008/layout/PictureAccentList"/>
    <dgm:cxn modelId="{4DC0A348-C1D0-4D6E-96AC-819B7C3EE2DC}" type="presParOf" srcId="{E06D4961-C6D5-4BDC-AD3B-A0F5C1409E28}" destId="{E1B48CC3-BCF8-4A65-BD22-34E315006561}" srcOrd="1" destOrd="0" presId="urn:microsoft.com/office/officeart/2008/layout/PictureAccentList"/>
    <dgm:cxn modelId="{C2F3E3FE-A753-424D-BC4E-53FC7A94E342}" type="presParOf" srcId="{5908B31A-6261-466B-B848-EF4CD6D78C4B}" destId="{46D49F57-AC51-436B-9162-A595F5662825}" srcOrd="3" destOrd="0" presId="urn:microsoft.com/office/officeart/2008/layout/PictureAccentList"/>
    <dgm:cxn modelId="{71A51183-E4CA-488C-84CC-09079A7C5E05}" type="presParOf" srcId="{46D49F57-AC51-436B-9162-A595F5662825}" destId="{18E7B6FD-D37F-412C-BA88-C665F45ABD07}" srcOrd="0" destOrd="0" presId="urn:microsoft.com/office/officeart/2008/layout/PictureAccentList"/>
    <dgm:cxn modelId="{49E696BC-7C58-40C2-B67F-02C50996586D}" type="presParOf" srcId="{46D49F57-AC51-436B-9162-A595F5662825}" destId="{5A125EFD-309B-4EA0-8878-7C1FD19C0664}" srcOrd="1" destOrd="0" presId="urn:microsoft.com/office/officeart/2008/layout/PictureAccentList"/>
    <dgm:cxn modelId="{26ED9F90-FDED-4491-A2EC-E15A6BC527BB}" type="presParOf" srcId="{5908B31A-6261-466B-B848-EF4CD6D78C4B}" destId="{BE579EAA-78AA-49D1-89AA-37998BC77844}" srcOrd="4" destOrd="0" presId="urn:microsoft.com/office/officeart/2008/layout/PictureAccentList"/>
    <dgm:cxn modelId="{C94E94B3-0633-4333-B58A-AA22FB811CC2}" type="presParOf" srcId="{BE579EAA-78AA-49D1-89AA-37998BC77844}" destId="{1CD6CDDE-5BB4-4498-A4A1-14A74AE69814}" srcOrd="0" destOrd="0" presId="urn:microsoft.com/office/officeart/2008/layout/PictureAccentList"/>
    <dgm:cxn modelId="{F2DCC656-4D89-405A-BFFB-4DD158FB1187}" type="presParOf" srcId="{BE579EAA-78AA-49D1-89AA-37998BC77844}" destId="{5B3BFDC8-09A2-4499-8B1C-A18266142F19}" srcOrd="1" destOrd="0" presId="urn:microsoft.com/office/officeart/2008/layout/PictureAccentList"/>
    <dgm:cxn modelId="{35E7451F-4C8B-4358-B4A2-59B2AABDE930}" type="presParOf" srcId="{5908B31A-6261-466B-B848-EF4CD6D78C4B}" destId="{7634F2F1-7E7E-4B18-95A3-C1E281535979}" srcOrd="5" destOrd="0" presId="urn:microsoft.com/office/officeart/2008/layout/PictureAccentList"/>
    <dgm:cxn modelId="{37D42B9D-9779-40C8-8F72-A40CE5FD4186}" type="presParOf" srcId="{7634F2F1-7E7E-4B18-95A3-C1E281535979}" destId="{98F9FE8C-06FE-406A-8E67-83A71FEED516}" srcOrd="0" destOrd="0" presId="urn:microsoft.com/office/officeart/2008/layout/PictureAccentList"/>
    <dgm:cxn modelId="{C50A7C9C-BA20-42F3-82D6-3F21500C7742}" type="presParOf" srcId="{7634F2F1-7E7E-4B18-95A3-C1E281535979}" destId="{D0C30649-33E0-4AE4-9A70-4F8A9E2F14A1}"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CC016-6D31-46AD-83F9-EED2100109A9}">
      <dsp:nvSpPr>
        <dsp:cNvPr id="0" name=""/>
        <dsp:cNvSpPr/>
      </dsp:nvSpPr>
      <dsp:spPr>
        <a:xfrm rot="5400000">
          <a:off x="4566749" y="-2271471"/>
          <a:ext cx="804751" cy="5357435"/>
        </a:xfrm>
        <a:prstGeom prst="round2SameRect">
          <a:avLst/>
        </a:prstGeom>
        <a:solidFill>
          <a:schemeClr val="accent3">
            <a:tint val="40000"/>
            <a:hueOff val="0"/>
            <a:satOff val="0"/>
            <a:lum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0" lvl="1" indent="0" algn="l" defTabSz="800100">
            <a:lnSpc>
              <a:spcPct val="90000"/>
            </a:lnSpc>
            <a:spcBef>
              <a:spcPct val="0"/>
            </a:spcBef>
            <a:spcAft>
              <a:spcPct val="15000"/>
            </a:spcAft>
            <a:buNone/>
          </a:pPr>
          <a:r>
            <a:rPr lang="es-ES" sz="1800" b="1" kern="1200" dirty="0"/>
            <a:t>El amor es el principio que nos debe llevar a Dios. Le amamos a Él porque Él nos amó primero (1Jn. </a:t>
          </a:r>
          <a:r>
            <a:rPr lang="es-ES" sz="1800" b="1" kern="1200"/>
            <a:t>4:19</a:t>
          </a:r>
          <a:r>
            <a:rPr lang="es-ES" sz="1800" b="1" kern="1200" dirty="0"/>
            <a:t>)</a:t>
          </a:r>
        </a:p>
      </dsp:txBody>
      <dsp:txXfrm rot="-5400000">
        <a:off x="2290408" y="44155"/>
        <a:ext cx="5318150" cy="726181"/>
      </dsp:txXfrm>
    </dsp:sp>
    <dsp:sp modelId="{D710764A-E94F-45DB-947C-3933CB72199F}">
      <dsp:nvSpPr>
        <dsp:cNvPr id="0" name=""/>
        <dsp:cNvSpPr/>
      </dsp:nvSpPr>
      <dsp:spPr>
        <a:xfrm>
          <a:off x="0" y="1854"/>
          <a:ext cx="2289675" cy="810783"/>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s-ES" sz="1900" b="1" kern="1200" dirty="0">
              <a:effectLst>
                <a:outerShdw blurRad="38100" dist="38100" dir="2700000" algn="tl">
                  <a:srgbClr val="000000">
                    <a:alpha val="43137"/>
                  </a:srgbClr>
                </a:outerShdw>
              </a:effectLst>
            </a:rPr>
            <a:t>Amad al Señor vuestro Dios</a:t>
          </a:r>
        </a:p>
      </dsp:txBody>
      <dsp:txXfrm>
        <a:off x="39579" y="41433"/>
        <a:ext cx="2210517" cy="731625"/>
      </dsp:txXfrm>
    </dsp:sp>
    <dsp:sp modelId="{EC4D15AB-9CE5-44D4-B73B-5C3D16681C2F}">
      <dsp:nvSpPr>
        <dsp:cNvPr id="0" name=""/>
        <dsp:cNvSpPr/>
      </dsp:nvSpPr>
      <dsp:spPr>
        <a:xfrm rot="5400000">
          <a:off x="4644811" y="-1420149"/>
          <a:ext cx="648626" cy="5357435"/>
        </a:xfrm>
        <a:prstGeom prst="round2SameRect">
          <a:avLst/>
        </a:prstGeom>
        <a:solidFill>
          <a:schemeClr val="accent3">
            <a:tint val="40000"/>
            <a:hueOff val="900000"/>
            <a:satOff val="13284"/>
            <a:lumOff val="1298"/>
          </a:schemeClr>
        </a:solidFill>
        <a:ln w="12700" cap="flat" cmpd="sng" algn="ctr">
          <a:solidFill>
            <a:schemeClr val="accent3">
              <a:tint val="40000"/>
              <a:alpha val="90000"/>
              <a:hueOff val="900000"/>
              <a:satOff val="13284"/>
              <a:lumOff val="1298"/>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0" lvl="1" indent="0" algn="l" defTabSz="800100">
            <a:lnSpc>
              <a:spcPct val="90000"/>
            </a:lnSpc>
            <a:spcBef>
              <a:spcPct val="0"/>
            </a:spcBef>
            <a:spcAft>
              <a:spcPct val="15000"/>
            </a:spcAft>
            <a:buNone/>
          </a:pPr>
          <a:r>
            <a:rPr lang="es-ES" sz="1800" b="1" kern="1200" dirty="0"/>
            <a:t>Así indica Josué la conducta que se espera de los que elegimos caminar con Dios</a:t>
          </a:r>
        </a:p>
      </dsp:txBody>
      <dsp:txXfrm rot="-5400000">
        <a:off x="2290407" y="965918"/>
        <a:ext cx="5325772" cy="585300"/>
      </dsp:txXfrm>
    </dsp:sp>
    <dsp:sp modelId="{403B2A72-F697-4AD8-B0DC-C8437B67AEEC}">
      <dsp:nvSpPr>
        <dsp:cNvPr id="0" name=""/>
        <dsp:cNvSpPr/>
      </dsp:nvSpPr>
      <dsp:spPr>
        <a:xfrm>
          <a:off x="0" y="853177"/>
          <a:ext cx="2289675" cy="810783"/>
        </a:xfrm>
        <a:prstGeom prst="roundRect">
          <a:avLst/>
        </a:prstGeom>
        <a:gradFill rotWithShape="0">
          <a:gsLst>
            <a:gs pos="0">
              <a:schemeClr val="accent3">
                <a:hueOff val="900000"/>
                <a:satOff val="0"/>
                <a:lumOff val="7500"/>
                <a:alphaOff val="0"/>
                <a:satMod val="103000"/>
                <a:lumMod val="102000"/>
                <a:tint val="94000"/>
              </a:schemeClr>
            </a:gs>
            <a:gs pos="50000">
              <a:schemeClr val="accent3">
                <a:hueOff val="900000"/>
                <a:satOff val="0"/>
                <a:lumOff val="7500"/>
                <a:alphaOff val="0"/>
                <a:satMod val="110000"/>
                <a:lumMod val="100000"/>
                <a:shade val="100000"/>
              </a:schemeClr>
            </a:gs>
            <a:gs pos="100000">
              <a:schemeClr val="accent3">
                <a:hueOff val="900000"/>
                <a:satOff val="0"/>
                <a:lumOff val="7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s-ES" sz="1900" b="1" kern="1200" dirty="0">
              <a:effectLst>
                <a:outerShdw blurRad="38100" dist="38100" dir="2700000" algn="tl">
                  <a:srgbClr val="000000">
                    <a:alpha val="43137"/>
                  </a:srgbClr>
                </a:outerShdw>
              </a:effectLst>
            </a:rPr>
            <a:t>Conducíos de acuerdo con su voluntad</a:t>
          </a:r>
        </a:p>
      </dsp:txBody>
      <dsp:txXfrm>
        <a:off x="39579" y="892756"/>
        <a:ext cx="2210517" cy="731625"/>
      </dsp:txXfrm>
    </dsp:sp>
    <dsp:sp modelId="{A0A5D1E9-3E5B-40E1-8E83-7EFB7CCFAB4A}">
      <dsp:nvSpPr>
        <dsp:cNvPr id="0" name=""/>
        <dsp:cNvSpPr/>
      </dsp:nvSpPr>
      <dsp:spPr>
        <a:xfrm rot="5400000">
          <a:off x="4566749" y="-568826"/>
          <a:ext cx="804751" cy="5357435"/>
        </a:xfrm>
        <a:prstGeom prst="round2SameRect">
          <a:avLst/>
        </a:prstGeom>
        <a:solidFill>
          <a:schemeClr val="accent3">
            <a:tint val="40000"/>
            <a:hueOff val="1800000"/>
            <a:satOff val="26569"/>
            <a:lumOff val="2597"/>
          </a:schemeClr>
        </a:solidFill>
        <a:ln w="12700" cap="flat" cmpd="sng" algn="ctr">
          <a:solidFill>
            <a:schemeClr val="accent3">
              <a:tint val="40000"/>
              <a:alpha val="90000"/>
              <a:hueOff val="1800000"/>
              <a:satOff val="26569"/>
              <a:lumOff val="2597"/>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0" lvl="1" indent="0" algn="l" defTabSz="800100">
            <a:lnSpc>
              <a:spcPct val="90000"/>
            </a:lnSpc>
            <a:spcBef>
              <a:spcPct val="0"/>
            </a:spcBef>
            <a:spcAft>
              <a:spcPct val="15000"/>
            </a:spcAft>
            <a:buNone/>
          </a:pPr>
          <a:r>
            <a:rPr lang="es-ES" sz="1800" b="1" kern="1200" dirty="0"/>
            <a:t>La obediencia es el resultado natural de un corazón agradecido que comprende lo que Dios ha hecho</a:t>
          </a:r>
        </a:p>
      </dsp:txBody>
      <dsp:txXfrm rot="-5400000">
        <a:off x="2290408" y="1746800"/>
        <a:ext cx="5318150" cy="726181"/>
      </dsp:txXfrm>
    </dsp:sp>
    <dsp:sp modelId="{062F4172-6D31-4836-9276-24CBF670E393}">
      <dsp:nvSpPr>
        <dsp:cNvPr id="0" name=""/>
        <dsp:cNvSpPr/>
      </dsp:nvSpPr>
      <dsp:spPr>
        <a:xfrm>
          <a:off x="0" y="1704499"/>
          <a:ext cx="2289675" cy="810783"/>
        </a:xfrm>
        <a:prstGeom prst="roundRect">
          <a:avLst/>
        </a:prstGeom>
        <a:gradFill rotWithShape="0">
          <a:gsLst>
            <a:gs pos="0">
              <a:schemeClr val="accent3">
                <a:hueOff val="1800000"/>
                <a:satOff val="0"/>
                <a:lumOff val="15000"/>
                <a:alphaOff val="0"/>
                <a:satMod val="103000"/>
                <a:lumMod val="102000"/>
                <a:tint val="94000"/>
              </a:schemeClr>
            </a:gs>
            <a:gs pos="50000">
              <a:schemeClr val="accent3">
                <a:hueOff val="1800000"/>
                <a:satOff val="0"/>
                <a:lumOff val="15000"/>
                <a:alphaOff val="0"/>
                <a:satMod val="110000"/>
                <a:lumMod val="100000"/>
                <a:shade val="100000"/>
              </a:schemeClr>
            </a:gs>
            <a:gs pos="100000">
              <a:schemeClr val="accent3">
                <a:hueOff val="1800000"/>
                <a:satOff val="0"/>
                <a:lumOff val="15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s-ES" sz="1900" b="1" kern="1200" dirty="0">
              <a:effectLst>
                <a:outerShdw blurRad="38100" dist="38100" dir="2700000" algn="tl">
                  <a:srgbClr val="000000">
                    <a:alpha val="43137"/>
                  </a:srgbClr>
                </a:outerShdw>
              </a:effectLst>
            </a:rPr>
            <a:t>Obedeced sus mandamientos</a:t>
          </a:r>
        </a:p>
      </dsp:txBody>
      <dsp:txXfrm>
        <a:off x="39579" y="1744078"/>
        <a:ext cx="2210517" cy="731625"/>
      </dsp:txXfrm>
    </dsp:sp>
    <dsp:sp modelId="{EA7A024C-B283-41A0-9C29-21BA16A3C6F6}">
      <dsp:nvSpPr>
        <dsp:cNvPr id="0" name=""/>
        <dsp:cNvSpPr/>
      </dsp:nvSpPr>
      <dsp:spPr>
        <a:xfrm rot="5400000">
          <a:off x="4644811" y="282496"/>
          <a:ext cx="648626" cy="5357435"/>
        </a:xfrm>
        <a:prstGeom prst="round2SameRect">
          <a:avLst/>
        </a:prstGeom>
        <a:solidFill>
          <a:schemeClr val="accent3">
            <a:tint val="40000"/>
            <a:hueOff val="2700000"/>
            <a:satOff val="39853"/>
            <a:lumOff val="3895"/>
          </a:schemeClr>
        </a:solidFill>
        <a:ln w="12700" cap="flat" cmpd="sng" algn="ctr">
          <a:solidFill>
            <a:schemeClr val="accent3">
              <a:tint val="40000"/>
              <a:alpha val="90000"/>
              <a:hueOff val="2700000"/>
              <a:satOff val="39853"/>
              <a:lumOff val="3895"/>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0" lvl="1" indent="0" algn="l" defTabSz="800100">
            <a:lnSpc>
              <a:spcPct val="90000"/>
            </a:lnSpc>
            <a:spcBef>
              <a:spcPct val="0"/>
            </a:spcBef>
            <a:spcAft>
              <a:spcPct val="15000"/>
            </a:spcAft>
            <a:buNone/>
          </a:pPr>
          <a:r>
            <a:rPr lang="es-ES" sz="1800" b="1" kern="1200" dirty="0"/>
            <a:t>Debemos aferrarnos a Dios sin dejar que ninguna distracción rompa esa unión</a:t>
          </a:r>
        </a:p>
      </dsp:txBody>
      <dsp:txXfrm rot="-5400000">
        <a:off x="2290407" y="2668564"/>
        <a:ext cx="5325772" cy="585300"/>
      </dsp:txXfrm>
    </dsp:sp>
    <dsp:sp modelId="{4559FD80-2071-4040-87FD-0514AF53CD67}">
      <dsp:nvSpPr>
        <dsp:cNvPr id="0" name=""/>
        <dsp:cNvSpPr/>
      </dsp:nvSpPr>
      <dsp:spPr>
        <a:xfrm>
          <a:off x="0" y="2555822"/>
          <a:ext cx="2289675" cy="810783"/>
        </a:xfrm>
        <a:prstGeom prst="roundRect">
          <a:avLst/>
        </a:prstGeom>
        <a:gradFill rotWithShape="0">
          <a:gsLst>
            <a:gs pos="0">
              <a:schemeClr val="accent3">
                <a:hueOff val="2700000"/>
                <a:satOff val="0"/>
                <a:lumOff val="22500"/>
                <a:alphaOff val="0"/>
                <a:satMod val="103000"/>
                <a:lumMod val="102000"/>
                <a:tint val="94000"/>
              </a:schemeClr>
            </a:gs>
            <a:gs pos="50000">
              <a:schemeClr val="accent3">
                <a:hueOff val="2700000"/>
                <a:satOff val="0"/>
                <a:lumOff val="22500"/>
                <a:alphaOff val="0"/>
                <a:satMod val="110000"/>
                <a:lumMod val="100000"/>
                <a:shade val="100000"/>
              </a:schemeClr>
            </a:gs>
            <a:gs pos="100000">
              <a:schemeClr val="accent3">
                <a:hueOff val="2700000"/>
                <a:satOff val="0"/>
                <a:lumOff val="22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s-ES" sz="1900" b="1" kern="1200" dirty="0">
              <a:solidFill>
                <a:schemeClr val="tx1"/>
              </a:solidFill>
            </a:rPr>
            <a:t>Manteneos unidos firmemente a él</a:t>
          </a:r>
        </a:p>
      </dsp:txBody>
      <dsp:txXfrm>
        <a:off x="39579" y="2595401"/>
        <a:ext cx="2210517" cy="731625"/>
      </dsp:txXfrm>
    </dsp:sp>
    <dsp:sp modelId="{C7BB875E-DA0E-4867-A22D-2276AD93AA7B}">
      <dsp:nvSpPr>
        <dsp:cNvPr id="0" name=""/>
        <dsp:cNvSpPr/>
      </dsp:nvSpPr>
      <dsp:spPr>
        <a:xfrm rot="5400000">
          <a:off x="4566749" y="1133818"/>
          <a:ext cx="804751" cy="5357435"/>
        </a:xfrm>
        <a:prstGeom prst="round2SameRect">
          <a:avLst/>
        </a:prstGeom>
        <a:solidFill>
          <a:schemeClr val="accent3">
            <a:tint val="40000"/>
            <a:hueOff val="3600000"/>
            <a:satOff val="53137"/>
            <a:lumOff val="5194"/>
          </a:schemeClr>
        </a:solidFill>
        <a:ln w="12700" cap="flat" cmpd="sng" algn="ctr">
          <a:solidFill>
            <a:schemeClr val="accent3">
              <a:tint val="40000"/>
              <a:alpha val="90000"/>
              <a:hueOff val="3600000"/>
              <a:satOff val="53137"/>
              <a:lumOff val="5194"/>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0" lvl="1" indent="0" algn="l" defTabSz="800100">
            <a:lnSpc>
              <a:spcPct val="90000"/>
            </a:lnSpc>
            <a:spcBef>
              <a:spcPct val="0"/>
            </a:spcBef>
            <a:spcAft>
              <a:spcPct val="15000"/>
            </a:spcAft>
            <a:buNone/>
          </a:pPr>
          <a:r>
            <a:rPr lang="es-ES" sz="1800" b="1" kern="1200" dirty="0"/>
            <a:t>Encontramos nuestro verdadero propósito, satisfacción y vida abundante cuando servimos voluntariamente a nuestro Creador con amor</a:t>
          </a:r>
        </a:p>
      </dsp:txBody>
      <dsp:txXfrm rot="-5400000">
        <a:off x="2290408" y="3449445"/>
        <a:ext cx="5318150" cy="726181"/>
      </dsp:txXfrm>
    </dsp:sp>
    <dsp:sp modelId="{ECB1259D-FEC0-4C56-83DC-352068D0B310}">
      <dsp:nvSpPr>
        <dsp:cNvPr id="0" name=""/>
        <dsp:cNvSpPr/>
      </dsp:nvSpPr>
      <dsp:spPr>
        <a:xfrm>
          <a:off x="0" y="3407145"/>
          <a:ext cx="2289675" cy="810783"/>
        </a:xfrm>
        <a:prstGeom prst="roundRect">
          <a:avLst/>
        </a:prstGeom>
        <a:gradFill rotWithShape="0">
          <a:gsLst>
            <a:gs pos="0">
              <a:schemeClr val="accent3">
                <a:hueOff val="3600000"/>
                <a:satOff val="0"/>
                <a:lumOff val="30000"/>
                <a:alphaOff val="0"/>
                <a:satMod val="103000"/>
                <a:lumMod val="102000"/>
                <a:tint val="94000"/>
              </a:schemeClr>
            </a:gs>
            <a:gs pos="50000">
              <a:schemeClr val="accent3">
                <a:hueOff val="3600000"/>
                <a:satOff val="0"/>
                <a:lumOff val="30000"/>
                <a:alphaOff val="0"/>
                <a:satMod val="110000"/>
                <a:lumMod val="100000"/>
                <a:shade val="100000"/>
              </a:schemeClr>
            </a:gs>
            <a:gs pos="100000">
              <a:schemeClr val="accent3">
                <a:hueOff val="3600000"/>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s-ES" sz="1900" b="1" kern="1200" dirty="0">
              <a:solidFill>
                <a:schemeClr val="tx1"/>
              </a:solidFill>
            </a:rPr>
            <a:t>Servidle de todo corazón y con todo vuestro ser</a:t>
          </a:r>
        </a:p>
      </dsp:txBody>
      <dsp:txXfrm>
        <a:off x="39579" y="3446724"/>
        <a:ext cx="2210517" cy="731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1771A9-7127-4ED8-807D-F029D3D5E115}">
      <dsp:nvSpPr>
        <dsp:cNvPr id="0" name=""/>
        <dsp:cNvSpPr/>
      </dsp:nvSpPr>
      <dsp:spPr>
        <a:xfrm>
          <a:off x="0" y="0"/>
          <a:ext cx="3138724" cy="2384216"/>
        </a:xfrm>
        <a:prstGeom prst="teardrop">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slope"/>
        </a:sp3d>
      </dsp:spPr>
      <dsp:style>
        <a:lnRef idx="0">
          <a:scrgbClr r="0" g="0" b="0"/>
        </a:lnRef>
        <a:fillRef idx="3">
          <a:scrgbClr r="0" g="0" b="0"/>
        </a:fillRef>
        <a:effectRef idx="2">
          <a:scrgbClr r="0" g="0" b="0"/>
        </a:effectRef>
        <a:fontRef idx="minor">
          <a:schemeClr val="lt1"/>
        </a:fontRef>
      </dsp:style>
    </dsp:sp>
    <dsp:sp modelId="{8EF0B609-78E4-4A21-B823-80F55332F729}">
      <dsp:nvSpPr>
        <dsp:cNvPr id="0" name=""/>
        <dsp:cNvSpPr/>
      </dsp:nvSpPr>
      <dsp:spPr>
        <a:xfrm>
          <a:off x="3144659" y="0"/>
          <a:ext cx="6176505" cy="423757"/>
        </a:xfrm>
        <a:prstGeom prst="roundRect">
          <a:avLst/>
        </a:prstGeom>
        <a:solidFill>
          <a:schemeClr val="accent6">
            <a:lumMod val="20000"/>
            <a:lumOff val="80000"/>
          </a:schemeClr>
        </a:solidFill>
        <a:ln w="12700" cap="flat" cmpd="sng" algn="ctr">
          <a:solidFill>
            <a:schemeClr val="accent6">
              <a:lumMod val="7500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Escucharon las acusaciones en silencio</a:t>
          </a:r>
          <a:endParaRPr lang="es-ES" sz="2000" kern="1200"/>
        </a:p>
      </dsp:txBody>
      <dsp:txXfrm>
        <a:off x="3165345" y="20686"/>
        <a:ext cx="6135133" cy="382385"/>
      </dsp:txXfrm>
    </dsp:sp>
    <dsp:sp modelId="{6188357F-B3AE-45B7-9A4B-33CFF5414BDD}">
      <dsp:nvSpPr>
        <dsp:cNvPr id="0" name=""/>
        <dsp:cNvSpPr/>
      </dsp:nvSpPr>
      <dsp:spPr>
        <a:xfrm>
          <a:off x="3144659" y="439167"/>
          <a:ext cx="6176505" cy="423757"/>
        </a:xfrm>
        <a:prstGeom prst="roundRect">
          <a:avLst/>
        </a:prstGeom>
        <a:solidFill>
          <a:schemeClr val="accent2">
            <a:lumMod val="20000"/>
            <a:lumOff val="80000"/>
          </a:schemeClr>
        </a:solidFill>
        <a:ln w="12700" cap="flat" cmpd="sng" algn="ctr">
          <a:solidFill>
            <a:schemeClr val="accent2">
              <a:lumMod val="7500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Pusieron a Dios como testigo</a:t>
          </a:r>
          <a:endParaRPr lang="es-ES" sz="2000" kern="1200"/>
        </a:p>
      </dsp:txBody>
      <dsp:txXfrm>
        <a:off x="3165345" y="459853"/>
        <a:ext cx="6135133" cy="382385"/>
      </dsp:txXfrm>
    </dsp:sp>
    <dsp:sp modelId="{0444BAC0-069B-4C38-83A9-C22C28313175}">
      <dsp:nvSpPr>
        <dsp:cNvPr id="0" name=""/>
        <dsp:cNvSpPr/>
      </dsp:nvSpPr>
      <dsp:spPr>
        <a:xfrm>
          <a:off x="3144659" y="915894"/>
          <a:ext cx="6176505" cy="423757"/>
        </a:xfrm>
        <a:prstGeom prst="roundRect">
          <a:avLst/>
        </a:prstGeom>
        <a:solidFill>
          <a:srgbClr val="FFD9D9"/>
        </a:solidFill>
        <a:ln w="12700" cap="flat" cmpd="sng" algn="ctr">
          <a:solidFill>
            <a:schemeClr val="accent3">
              <a:lumMod val="7500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Aceptaron ser castigados si habían pecado</a:t>
          </a:r>
          <a:endParaRPr lang="es-ES" sz="2000" kern="1200"/>
        </a:p>
      </dsp:txBody>
      <dsp:txXfrm>
        <a:off x="3165345" y="936580"/>
        <a:ext cx="6135133" cy="382385"/>
      </dsp:txXfrm>
    </dsp:sp>
    <dsp:sp modelId="{2E7D29A4-BEAD-40F9-AEF3-02F602B9DF7B}">
      <dsp:nvSpPr>
        <dsp:cNvPr id="0" name=""/>
        <dsp:cNvSpPr/>
      </dsp:nvSpPr>
      <dsp:spPr>
        <a:xfrm>
          <a:off x="3144659" y="1392621"/>
          <a:ext cx="6176505" cy="423757"/>
        </a:xfrm>
        <a:prstGeom prst="roundRect">
          <a:avLst/>
        </a:prstGeom>
        <a:solidFill>
          <a:schemeClr val="accent5">
            <a:lumMod val="20000"/>
            <a:lumOff val="80000"/>
          </a:schemeClr>
        </a:solidFill>
        <a:ln w="12700" cap="flat" cmpd="sng" algn="ctr">
          <a:solidFill>
            <a:schemeClr val="accent5">
              <a:lumMod val="7500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Expusieron sus verdaderas motivaciones</a:t>
          </a:r>
          <a:endParaRPr lang="es-ES" sz="2000" kern="1200"/>
        </a:p>
      </dsp:txBody>
      <dsp:txXfrm>
        <a:off x="3165345" y="1413307"/>
        <a:ext cx="6135133" cy="3823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12882D-63E2-47AD-89AF-20D2BFDF37B9}">
      <dsp:nvSpPr>
        <dsp:cNvPr id="0" name=""/>
        <dsp:cNvSpPr/>
      </dsp:nvSpPr>
      <dsp:spPr>
        <a:xfrm>
          <a:off x="6018" y="4624"/>
          <a:ext cx="5547055" cy="1184160"/>
        </a:xfrm>
        <a:prstGeom prst="roundRect">
          <a:avLst>
            <a:gd name="adj" fmla="val 10000"/>
          </a:avLst>
        </a:prstGeom>
        <a:solidFill>
          <a:srgbClr val="FFA3FF"/>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effectLst/>
              <a:latin typeface="+mn-lt"/>
            </a:rPr>
            <a:t>Con su ejemplo, podemos ver los pasos necesarios para restablecer la paz en situaciones parecidas al relacionarnos con la familia, la iglesia y la comunidad:</a:t>
          </a:r>
          <a:endParaRPr lang="es-ES" sz="2000" kern="1200" dirty="0">
            <a:solidFill>
              <a:schemeClr val="tx1"/>
            </a:solidFill>
            <a:effectLst/>
            <a:latin typeface="+mn-lt"/>
          </a:endParaRPr>
        </a:p>
      </dsp:txBody>
      <dsp:txXfrm>
        <a:off x="40701" y="39307"/>
        <a:ext cx="5477689" cy="1114794"/>
      </dsp:txXfrm>
    </dsp:sp>
    <dsp:sp modelId="{FDB41540-DDD2-46E6-9943-88A4A09D1DFD}">
      <dsp:nvSpPr>
        <dsp:cNvPr id="0" name=""/>
        <dsp:cNvSpPr/>
      </dsp:nvSpPr>
      <dsp:spPr>
        <a:xfrm>
          <a:off x="26822" y="1290367"/>
          <a:ext cx="564345" cy="564345"/>
        </a:xfrm>
        <a:prstGeom prst="roundRect">
          <a:avLst>
            <a:gd name="adj" fmla="val 1667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prst="artDeco"/>
          <a:bevelB w="165100" h="254000"/>
        </a:sp3d>
      </dsp:spPr>
      <dsp:style>
        <a:lnRef idx="0">
          <a:scrgbClr r="0" g="0" b="0"/>
        </a:lnRef>
        <a:fillRef idx="1">
          <a:scrgbClr r="0" g="0" b="0"/>
        </a:fillRef>
        <a:effectRef idx="2">
          <a:scrgbClr r="0" g="0" b="0"/>
        </a:effectRef>
        <a:fontRef idx="minor">
          <a:schemeClr val="lt1"/>
        </a:fontRef>
      </dsp:style>
    </dsp:sp>
    <dsp:sp modelId="{D2375470-27C7-4826-AA46-60695B0C3E44}">
      <dsp:nvSpPr>
        <dsp:cNvPr id="0" name=""/>
        <dsp:cNvSpPr/>
      </dsp:nvSpPr>
      <dsp:spPr>
        <a:xfrm>
          <a:off x="666381" y="1290367"/>
          <a:ext cx="4886692" cy="564345"/>
        </a:xfrm>
        <a:prstGeom prst="roundRect">
          <a:avLst>
            <a:gd name="adj" fmla="val 1667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latin typeface="+mn-lt"/>
            </a:rPr>
            <a:t>Comunicar nuestros pensamientos</a:t>
          </a:r>
          <a:endParaRPr lang="es-ES" sz="2000" kern="1200" dirty="0">
            <a:effectLst>
              <a:outerShdw blurRad="38100" dist="38100" dir="2700000" algn="tl">
                <a:srgbClr val="000000">
                  <a:alpha val="43137"/>
                </a:srgbClr>
              </a:outerShdw>
            </a:effectLst>
            <a:latin typeface="+mn-lt"/>
          </a:endParaRPr>
        </a:p>
      </dsp:txBody>
      <dsp:txXfrm>
        <a:off x="693935" y="1317921"/>
        <a:ext cx="4831584" cy="509237"/>
      </dsp:txXfrm>
    </dsp:sp>
    <dsp:sp modelId="{9FAA2309-5793-40D7-A7EE-B618CE10F05C}">
      <dsp:nvSpPr>
        <dsp:cNvPr id="0" name=""/>
        <dsp:cNvSpPr/>
      </dsp:nvSpPr>
      <dsp:spPr>
        <a:xfrm>
          <a:off x="26822" y="1922434"/>
          <a:ext cx="564345" cy="564345"/>
        </a:xfrm>
        <a:prstGeom prst="roundRect">
          <a:avLst>
            <a:gd name="adj" fmla="val 16670"/>
          </a:avLst>
        </a:prstGeom>
        <a:solidFill>
          <a:schemeClr val="accent2">
            <a:hueOff val="-2339999"/>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prst="artDeco"/>
          <a:bevelB w="165100" h="254000"/>
        </a:sp3d>
      </dsp:spPr>
      <dsp:style>
        <a:lnRef idx="0">
          <a:scrgbClr r="0" g="0" b="0"/>
        </a:lnRef>
        <a:fillRef idx="1">
          <a:scrgbClr r="0" g="0" b="0"/>
        </a:fillRef>
        <a:effectRef idx="2">
          <a:scrgbClr r="0" g="0" b="0"/>
        </a:effectRef>
        <a:fontRef idx="minor">
          <a:schemeClr val="lt1"/>
        </a:fontRef>
      </dsp:style>
    </dsp:sp>
    <dsp:sp modelId="{DE88E075-CBA5-4BBC-95C7-37D8D16407E1}">
      <dsp:nvSpPr>
        <dsp:cNvPr id="0" name=""/>
        <dsp:cNvSpPr/>
      </dsp:nvSpPr>
      <dsp:spPr>
        <a:xfrm>
          <a:off x="666381" y="1922434"/>
          <a:ext cx="4886692" cy="564345"/>
        </a:xfrm>
        <a:prstGeom prst="roundRect">
          <a:avLst>
            <a:gd name="adj" fmla="val 16670"/>
          </a:avLst>
        </a:prstGeom>
        <a:solidFill>
          <a:schemeClr val="accent2">
            <a:hueOff val="-2339999"/>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latin typeface="+mn-lt"/>
            </a:rPr>
            <a:t>No extraer conclusiones precipitadas</a:t>
          </a:r>
          <a:endParaRPr lang="es-ES" sz="2000" kern="1200" dirty="0">
            <a:effectLst>
              <a:outerShdw blurRad="38100" dist="38100" dir="2700000" algn="tl">
                <a:srgbClr val="000000">
                  <a:alpha val="43137"/>
                </a:srgbClr>
              </a:outerShdw>
            </a:effectLst>
            <a:latin typeface="+mn-lt"/>
          </a:endParaRPr>
        </a:p>
      </dsp:txBody>
      <dsp:txXfrm>
        <a:off x="693935" y="1949988"/>
        <a:ext cx="4831584" cy="509237"/>
      </dsp:txXfrm>
    </dsp:sp>
    <dsp:sp modelId="{0AB1B83B-182F-4C7A-8DFD-894D02A33F92}">
      <dsp:nvSpPr>
        <dsp:cNvPr id="0" name=""/>
        <dsp:cNvSpPr/>
      </dsp:nvSpPr>
      <dsp:spPr>
        <a:xfrm>
          <a:off x="26822" y="2554502"/>
          <a:ext cx="564345" cy="564345"/>
        </a:xfrm>
        <a:prstGeom prst="roundRect">
          <a:avLst>
            <a:gd name="adj" fmla="val 16670"/>
          </a:avLst>
        </a:prstGeom>
        <a:solidFill>
          <a:schemeClr val="accent2">
            <a:hueOff val="-4679997"/>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prst="artDeco"/>
          <a:bevelB w="165100" h="254000"/>
        </a:sp3d>
      </dsp:spPr>
      <dsp:style>
        <a:lnRef idx="0">
          <a:scrgbClr r="0" g="0" b="0"/>
        </a:lnRef>
        <a:fillRef idx="1">
          <a:scrgbClr r="0" g="0" b="0"/>
        </a:fillRef>
        <a:effectRef idx="2">
          <a:scrgbClr r="0" g="0" b="0"/>
        </a:effectRef>
        <a:fontRef idx="minor">
          <a:schemeClr val="lt1"/>
        </a:fontRef>
      </dsp:style>
    </dsp:sp>
    <dsp:sp modelId="{E1B48CC3-BCF8-4A65-BD22-34E315006561}">
      <dsp:nvSpPr>
        <dsp:cNvPr id="0" name=""/>
        <dsp:cNvSpPr/>
      </dsp:nvSpPr>
      <dsp:spPr>
        <a:xfrm>
          <a:off x="666381" y="2554502"/>
          <a:ext cx="4886692" cy="564345"/>
        </a:xfrm>
        <a:prstGeom prst="roundRect">
          <a:avLst>
            <a:gd name="adj" fmla="val 16670"/>
          </a:avLst>
        </a:prstGeom>
        <a:solidFill>
          <a:schemeClr val="accent2">
            <a:hueOff val="-4679997"/>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latin typeface="+mn-lt"/>
            </a:rPr>
            <a:t>Hablar de los problemas antes de actuar</a:t>
          </a:r>
          <a:endParaRPr lang="es-ES" sz="2000" kern="1200" dirty="0">
            <a:effectLst>
              <a:outerShdw blurRad="38100" dist="38100" dir="2700000" algn="tl">
                <a:srgbClr val="000000">
                  <a:alpha val="43137"/>
                </a:srgbClr>
              </a:outerShdw>
            </a:effectLst>
            <a:latin typeface="+mn-lt"/>
          </a:endParaRPr>
        </a:p>
      </dsp:txBody>
      <dsp:txXfrm>
        <a:off x="693935" y="2582056"/>
        <a:ext cx="4831584" cy="509237"/>
      </dsp:txXfrm>
    </dsp:sp>
    <dsp:sp modelId="{18E7B6FD-D37F-412C-BA88-C665F45ABD07}">
      <dsp:nvSpPr>
        <dsp:cNvPr id="0" name=""/>
        <dsp:cNvSpPr/>
      </dsp:nvSpPr>
      <dsp:spPr>
        <a:xfrm>
          <a:off x="26822" y="3186569"/>
          <a:ext cx="564345" cy="564345"/>
        </a:xfrm>
        <a:prstGeom prst="roundRect">
          <a:avLst>
            <a:gd name="adj" fmla="val 16670"/>
          </a:avLst>
        </a:prstGeom>
        <a:solidFill>
          <a:schemeClr val="accent2">
            <a:hueOff val="-7019996"/>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prst="artDeco"/>
          <a:bevelB w="165100" h="254000"/>
        </a:sp3d>
      </dsp:spPr>
      <dsp:style>
        <a:lnRef idx="0">
          <a:scrgbClr r="0" g="0" b="0"/>
        </a:lnRef>
        <a:fillRef idx="1">
          <a:scrgbClr r="0" g="0" b="0"/>
        </a:fillRef>
        <a:effectRef idx="2">
          <a:scrgbClr r="0" g="0" b="0"/>
        </a:effectRef>
        <a:fontRef idx="minor">
          <a:schemeClr val="lt1"/>
        </a:fontRef>
      </dsp:style>
    </dsp:sp>
    <dsp:sp modelId="{5A125EFD-309B-4EA0-8878-7C1FD19C0664}">
      <dsp:nvSpPr>
        <dsp:cNvPr id="0" name=""/>
        <dsp:cNvSpPr/>
      </dsp:nvSpPr>
      <dsp:spPr>
        <a:xfrm>
          <a:off x="666381" y="3186569"/>
          <a:ext cx="4886692" cy="564345"/>
        </a:xfrm>
        <a:prstGeom prst="roundRect">
          <a:avLst>
            <a:gd name="adj" fmla="val 16670"/>
          </a:avLst>
        </a:prstGeom>
        <a:solidFill>
          <a:schemeClr val="accent2">
            <a:hueOff val="-7019996"/>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latin typeface="+mn-lt"/>
            </a:rPr>
            <a:t>Estar dispuesto a hacer sacrificios para lograr la unidad</a:t>
          </a:r>
          <a:endParaRPr lang="es-ES" sz="2000" kern="1200" dirty="0">
            <a:effectLst>
              <a:outerShdw blurRad="38100" dist="38100" dir="2700000" algn="tl">
                <a:srgbClr val="000000">
                  <a:alpha val="43137"/>
                </a:srgbClr>
              </a:outerShdw>
            </a:effectLst>
            <a:latin typeface="+mn-lt"/>
          </a:endParaRPr>
        </a:p>
      </dsp:txBody>
      <dsp:txXfrm>
        <a:off x="693935" y="3214123"/>
        <a:ext cx="4831584" cy="509237"/>
      </dsp:txXfrm>
    </dsp:sp>
    <dsp:sp modelId="{1CD6CDDE-5BB4-4498-A4A1-14A74AE69814}">
      <dsp:nvSpPr>
        <dsp:cNvPr id="0" name=""/>
        <dsp:cNvSpPr/>
      </dsp:nvSpPr>
      <dsp:spPr>
        <a:xfrm>
          <a:off x="26822" y="3818636"/>
          <a:ext cx="564345" cy="564345"/>
        </a:xfrm>
        <a:prstGeom prst="roundRect">
          <a:avLst>
            <a:gd name="adj" fmla="val 16670"/>
          </a:avLst>
        </a:prstGeom>
        <a:solidFill>
          <a:schemeClr val="accent2">
            <a:hueOff val="-9359995"/>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prst="artDeco"/>
          <a:bevelB w="165100" h="254000"/>
        </a:sp3d>
      </dsp:spPr>
      <dsp:style>
        <a:lnRef idx="0">
          <a:scrgbClr r="0" g="0" b="0"/>
        </a:lnRef>
        <a:fillRef idx="1">
          <a:scrgbClr r="0" g="0" b="0"/>
        </a:fillRef>
        <a:effectRef idx="2">
          <a:scrgbClr r="0" g="0" b="0"/>
        </a:effectRef>
        <a:fontRef idx="minor">
          <a:schemeClr val="lt1"/>
        </a:fontRef>
      </dsp:style>
    </dsp:sp>
    <dsp:sp modelId="{5B3BFDC8-09A2-4499-8B1C-A18266142F19}">
      <dsp:nvSpPr>
        <dsp:cNvPr id="0" name=""/>
        <dsp:cNvSpPr/>
      </dsp:nvSpPr>
      <dsp:spPr>
        <a:xfrm>
          <a:off x="666381" y="3818636"/>
          <a:ext cx="4886692" cy="564345"/>
        </a:xfrm>
        <a:prstGeom prst="roundRect">
          <a:avLst>
            <a:gd name="adj" fmla="val 16670"/>
          </a:avLst>
        </a:prstGeom>
        <a:solidFill>
          <a:schemeClr val="accent2">
            <a:hueOff val="-9359995"/>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latin typeface="+mn-lt"/>
            </a:rPr>
            <a:t>Dar una respuesta amable ante las acusaciones</a:t>
          </a:r>
          <a:endParaRPr lang="es-ES" sz="2000" kern="1200" dirty="0">
            <a:effectLst>
              <a:outerShdw blurRad="38100" dist="38100" dir="2700000" algn="tl">
                <a:srgbClr val="000000">
                  <a:alpha val="43137"/>
                </a:srgbClr>
              </a:outerShdw>
            </a:effectLst>
            <a:latin typeface="+mn-lt"/>
          </a:endParaRPr>
        </a:p>
      </dsp:txBody>
      <dsp:txXfrm>
        <a:off x="693935" y="3846190"/>
        <a:ext cx="4831584" cy="509237"/>
      </dsp:txXfrm>
    </dsp:sp>
    <dsp:sp modelId="{98F9FE8C-06FE-406A-8E67-83A71FEED516}">
      <dsp:nvSpPr>
        <dsp:cNvPr id="0" name=""/>
        <dsp:cNvSpPr/>
      </dsp:nvSpPr>
      <dsp:spPr>
        <a:xfrm>
          <a:off x="26822" y="4450703"/>
          <a:ext cx="564345" cy="564345"/>
        </a:xfrm>
        <a:prstGeom prst="roundRect">
          <a:avLst>
            <a:gd name="adj" fmla="val 16670"/>
          </a:avLst>
        </a:prstGeom>
        <a:solidFill>
          <a:schemeClr val="accent2">
            <a:hueOff val="-11699993"/>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prst="artDeco"/>
          <a:bevelB w="165100" h="254000"/>
        </a:sp3d>
      </dsp:spPr>
      <dsp:style>
        <a:lnRef idx="0">
          <a:scrgbClr r="0" g="0" b="0"/>
        </a:lnRef>
        <a:fillRef idx="1">
          <a:scrgbClr r="0" g="0" b="0"/>
        </a:fillRef>
        <a:effectRef idx="2">
          <a:scrgbClr r="0" g="0" b="0"/>
        </a:effectRef>
        <a:fontRef idx="minor">
          <a:schemeClr val="lt1"/>
        </a:fontRef>
      </dsp:style>
    </dsp:sp>
    <dsp:sp modelId="{D0C30649-33E0-4AE4-9A70-4F8A9E2F14A1}">
      <dsp:nvSpPr>
        <dsp:cNvPr id="0" name=""/>
        <dsp:cNvSpPr/>
      </dsp:nvSpPr>
      <dsp:spPr>
        <a:xfrm>
          <a:off x="666381" y="4450703"/>
          <a:ext cx="4886692" cy="564345"/>
        </a:xfrm>
        <a:prstGeom prst="roundRect">
          <a:avLst>
            <a:gd name="adj" fmla="val 16670"/>
          </a:avLst>
        </a:prstGeom>
        <a:solidFill>
          <a:schemeClr val="accent2">
            <a:hueOff val="-11699993"/>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latin typeface="+mn-lt"/>
            </a:rPr>
            <a:t>Alegrarse y bendecir a Dios cuando se restablezca la paz</a:t>
          </a:r>
          <a:endParaRPr lang="es-ES" sz="2000" kern="1200" dirty="0">
            <a:effectLst>
              <a:outerShdw blurRad="38100" dist="38100" dir="2700000" algn="tl">
                <a:srgbClr val="000000">
                  <a:alpha val="43137"/>
                </a:srgbClr>
              </a:outerShdw>
            </a:effectLst>
            <a:latin typeface="+mn-lt"/>
          </a:endParaRPr>
        </a:p>
      </dsp:txBody>
      <dsp:txXfrm>
        <a:off x="693935" y="4478257"/>
        <a:ext cx="4831584" cy="50923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F7D096-8943-BCFA-97F4-75955CC3264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1CADEF-303A-BC55-6479-DF9D9DEB66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01A57D6-F4DB-3277-F58D-7C5AF4EA5692}"/>
              </a:ext>
            </a:extLst>
          </p:cNvPr>
          <p:cNvSpPr>
            <a:spLocks noGrp="1"/>
          </p:cNvSpPr>
          <p:nvPr>
            <p:ph type="dt" sz="half" idx="10"/>
          </p:nvPr>
        </p:nvSpPr>
        <p:spPr/>
        <p:txBody>
          <a:bodyPr/>
          <a:lstStyle/>
          <a:p>
            <a:fld id="{A082CDDD-868B-45D8-BBAB-31D0D552301E}" type="datetimeFigureOut">
              <a:rPr lang="es-ES" smtClean="0"/>
              <a:t>12/12/2025</a:t>
            </a:fld>
            <a:endParaRPr lang="es-ES"/>
          </a:p>
        </p:txBody>
      </p:sp>
      <p:sp>
        <p:nvSpPr>
          <p:cNvPr id="5" name="Marcador de pie de página 4">
            <a:extLst>
              <a:ext uri="{FF2B5EF4-FFF2-40B4-BE49-F238E27FC236}">
                <a16:creationId xmlns:a16="http://schemas.microsoft.com/office/drawing/2014/main" id="{399C1FF2-C1B9-FC30-E550-A3E30FC63B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C5BFEA-975C-2FB6-9848-618975411A7B}"/>
              </a:ext>
            </a:extLst>
          </p:cNvPr>
          <p:cNvSpPr>
            <a:spLocks noGrp="1"/>
          </p:cNvSpPr>
          <p:nvPr>
            <p:ph type="sldNum" sz="quarter" idx="12"/>
          </p:nvPr>
        </p:nvSpPr>
        <p:spPr/>
        <p:txBody>
          <a:bodyPr/>
          <a:lstStyle/>
          <a:p>
            <a:fld id="{F726F096-23E9-4D46-B3CB-0CE628D3E2F5}" type="slidenum">
              <a:rPr lang="es-ES" smtClean="0"/>
              <a:t>‹Nº›</a:t>
            </a:fld>
            <a:endParaRPr lang="es-ES"/>
          </a:p>
        </p:txBody>
      </p:sp>
    </p:spTree>
    <p:extLst>
      <p:ext uri="{BB962C8B-B14F-4D97-AF65-F5344CB8AC3E}">
        <p14:creationId xmlns:p14="http://schemas.microsoft.com/office/powerpoint/2010/main" val="132787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8EA55D-D2B9-8502-53FF-6537F4895B5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697C62-361F-9FD1-E48C-2491D4DD241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5BC29A-37BD-E4C3-1E9B-567AD8F4D596}"/>
              </a:ext>
            </a:extLst>
          </p:cNvPr>
          <p:cNvSpPr>
            <a:spLocks noGrp="1"/>
          </p:cNvSpPr>
          <p:nvPr>
            <p:ph type="dt" sz="half" idx="10"/>
          </p:nvPr>
        </p:nvSpPr>
        <p:spPr/>
        <p:txBody>
          <a:bodyPr/>
          <a:lstStyle/>
          <a:p>
            <a:fld id="{A082CDDD-868B-45D8-BBAB-31D0D552301E}" type="datetimeFigureOut">
              <a:rPr lang="es-ES" smtClean="0"/>
              <a:t>12/12/2025</a:t>
            </a:fld>
            <a:endParaRPr lang="es-ES"/>
          </a:p>
        </p:txBody>
      </p:sp>
      <p:sp>
        <p:nvSpPr>
          <p:cNvPr id="5" name="Marcador de pie de página 4">
            <a:extLst>
              <a:ext uri="{FF2B5EF4-FFF2-40B4-BE49-F238E27FC236}">
                <a16:creationId xmlns:a16="http://schemas.microsoft.com/office/drawing/2014/main" id="{9BE7C775-B120-02D5-5F30-339A3422294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90D189A-6BD0-4100-FBA2-06C02D2B2A05}"/>
              </a:ext>
            </a:extLst>
          </p:cNvPr>
          <p:cNvSpPr>
            <a:spLocks noGrp="1"/>
          </p:cNvSpPr>
          <p:nvPr>
            <p:ph type="sldNum" sz="quarter" idx="12"/>
          </p:nvPr>
        </p:nvSpPr>
        <p:spPr/>
        <p:txBody>
          <a:bodyPr/>
          <a:lstStyle/>
          <a:p>
            <a:fld id="{F726F096-23E9-4D46-B3CB-0CE628D3E2F5}" type="slidenum">
              <a:rPr lang="es-ES" smtClean="0"/>
              <a:t>‹Nº›</a:t>
            </a:fld>
            <a:endParaRPr lang="es-ES"/>
          </a:p>
        </p:txBody>
      </p:sp>
    </p:spTree>
    <p:extLst>
      <p:ext uri="{BB962C8B-B14F-4D97-AF65-F5344CB8AC3E}">
        <p14:creationId xmlns:p14="http://schemas.microsoft.com/office/powerpoint/2010/main" val="379185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EE1A39D-5AEB-E6E2-9E66-2A0527A2920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6066AC1-CE74-73F8-E59A-2A600BD4A43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D6157B-43F0-D120-F10D-A8D0A0F29AE5}"/>
              </a:ext>
            </a:extLst>
          </p:cNvPr>
          <p:cNvSpPr>
            <a:spLocks noGrp="1"/>
          </p:cNvSpPr>
          <p:nvPr>
            <p:ph type="dt" sz="half" idx="10"/>
          </p:nvPr>
        </p:nvSpPr>
        <p:spPr/>
        <p:txBody>
          <a:bodyPr/>
          <a:lstStyle/>
          <a:p>
            <a:fld id="{A082CDDD-868B-45D8-BBAB-31D0D552301E}" type="datetimeFigureOut">
              <a:rPr lang="es-ES" smtClean="0"/>
              <a:t>12/12/2025</a:t>
            </a:fld>
            <a:endParaRPr lang="es-ES"/>
          </a:p>
        </p:txBody>
      </p:sp>
      <p:sp>
        <p:nvSpPr>
          <p:cNvPr id="5" name="Marcador de pie de página 4">
            <a:extLst>
              <a:ext uri="{FF2B5EF4-FFF2-40B4-BE49-F238E27FC236}">
                <a16:creationId xmlns:a16="http://schemas.microsoft.com/office/drawing/2014/main" id="{267451E3-0AD3-CF7F-EE09-342B3CF72B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5452988-8046-E428-BA0C-BB3FD1BAAC98}"/>
              </a:ext>
            </a:extLst>
          </p:cNvPr>
          <p:cNvSpPr>
            <a:spLocks noGrp="1"/>
          </p:cNvSpPr>
          <p:nvPr>
            <p:ph type="sldNum" sz="quarter" idx="12"/>
          </p:nvPr>
        </p:nvSpPr>
        <p:spPr/>
        <p:txBody>
          <a:bodyPr/>
          <a:lstStyle/>
          <a:p>
            <a:fld id="{F726F096-23E9-4D46-B3CB-0CE628D3E2F5}" type="slidenum">
              <a:rPr lang="es-ES" smtClean="0"/>
              <a:t>‹Nº›</a:t>
            </a:fld>
            <a:endParaRPr lang="es-ES"/>
          </a:p>
        </p:txBody>
      </p:sp>
    </p:spTree>
    <p:extLst>
      <p:ext uri="{BB962C8B-B14F-4D97-AF65-F5344CB8AC3E}">
        <p14:creationId xmlns:p14="http://schemas.microsoft.com/office/powerpoint/2010/main" val="165356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12/12/2025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1443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12/12/2025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202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12/12/2025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5744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12/12/2025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2631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12/12/2025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2190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12/12/2025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9201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12/12/2025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7870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12/12/2025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7525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F3B018-1B9E-2CCE-7EB0-1850ED2D684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A649A0-7AA3-9EB5-11D2-DE26426F8B0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90D392-2F9D-304A-9CA9-F263C37CCD2F}"/>
              </a:ext>
            </a:extLst>
          </p:cNvPr>
          <p:cNvSpPr>
            <a:spLocks noGrp="1"/>
          </p:cNvSpPr>
          <p:nvPr>
            <p:ph type="dt" sz="half" idx="10"/>
          </p:nvPr>
        </p:nvSpPr>
        <p:spPr/>
        <p:txBody>
          <a:bodyPr/>
          <a:lstStyle/>
          <a:p>
            <a:fld id="{A082CDDD-868B-45D8-BBAB-31D0D552301E}" type="datetimeFigureOut">
              <a:rPr lang="es-ES" smtClean="0"/>
              <a:t>12/12/2025</a:t>
            </a:fld>
            <a:endParaRPr lang="es-ES"/>
          </a:p>
        </p:txBody>
      </p:sp>
      <p:sp>
        <p:nvSpPr>
          <p:cNvPr id="5" name="Marcador de pie de página 4">
            <a:extLst>
              <a:ext uri="{FF2B5EF4-FFF2-40B4-BE49-F238E27FC236}">
                <a16:creationId xmlns:a16="http://schemas.microsoft.com/office/drawing/2014/main" id="{9E6922C0-D13D-9426-AD3C-E2F5793179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68A058-AEDD-C943-9432-A003B924726E}"/>
              </a:ext>
            </a:extLst>
          </p:cNvPr>
          <p:cNvSpPr>
            <a:spLocks noGrp="1"/>
          </p:cNvSpPr>
          <p:nvPr>
            <p:ph type="sldNum" sz="quarter" idx="12"/>
          </p:nvPr>
        </p:nvSpPr>
        <p:spPr/>
        <p:txBody>
          <a:bodyPr/>
          <a:lstStyle/>
          <a:p>
            <a:fld id="{F726F096-23E9-4D46-B3CB-0CE628D3E2F5}" type="slidenum">
              <a:rPr lang="es-ES" smtClean="0"/>
              <a:t>‹Nº›</a:t>
            </a:fld>
            <a:endParaRPr lang="es-ES"/>
          </a:p>
        </p:txBody>
      </p:sp>
    </p:spTree>
    <p:extLst>
      <p:ext uri="{BB962C8B-B14F-4D97-AF65-F5344CB8AC3E}">
        <p14:creationId xmlns:p14="http://schemas.microsoft.com/office/powerpoint/2010/main" val="181377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12/12/2025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6658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12/12/2025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1016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12/12/2025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9220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6E3531-A880-BCCA-465D-C061F5683CE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4089DD5-F6A0-B26B-38B3-C744B352CC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F2CCD7D-7812-B764-591C-F4620BDA4340}"/>
              </a:ext>
            </a:extLst>
          </p:cNvPr>
          <p:cNvSpPr>
            <a:spLocks noGrp="1"/>
          </p:cNvSpPr>
          <p:nvPr>
            <p:ph type="dt" sz="half" idx="10"/>
          </p:nvPr>
        </p:nvSpPr>
        <p:spPr/>
        <p:txBody>
          <a:bodyPr/>
          <a:lstStyle/>
          <a:p>
            <a:fld id="{A082CDDD-868B-45D8-BBAB-31D0D552301E}" type="datetimeFigureOut">
              <a:rPr lang="es-ES" smtClean="0"/>
              <a:t>12/12/2025</a:t>
            </a:fld>
            <a:endParaRPr lang="es-ES"/>
          </a:p>
        </p:txBody>
      </p:sp>
      <p:sp>
        <p:nvSpPr>
          <p:cNvPr id="5" name="Marcador de pie de página 4">
            <a:extLst>
              <a:ext uri="{FF2B5EF4-FFF2-40B4-BE49-F238E27FC236}">
                <a16:creationId xmlns:a16="http://schemas.microsoft.com/office/drawing/2014/main" id="{4D041367-E230-7D4C-842A-7C28AB82588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EA3447-C060-AD7D-F994-F8805098A939}"/>
              </a:ext>
            </a:extLst>
          </p:cNvPr>
          <p:cNvSpPr>
            <a:spLocks noGrp="1"/>
          </p:cNvSpPr>
          <p:nvPr>
            <p:ph type="sldNum" sz="quarter" idx="12"/>
          </p:nvPr>
        </p:nvSpPr>
        <p:spPr/>
        <p:txBody>
          <a:bodyPr/>
          <a:lstStyle/>
          <a:p>
            <a:fld id="{F726F096-23E9-4D46-B3CB-0CE628D3E2F5}" type="slidenum">
              <a:rPr lang="es-ES" smtClean="0"/>
              <a:t>‹Nº›</a:t>
            </a:fld>
            <a:endParaRPr lang="es-ES"/>
          </a:p>
        </p:txBody>
      </p:sp>
    </p:spTree>
    <p:extLst>
      <p:ext uri="{BB962C8B-B14F-4D97-AF65-F5344CB8AC3E}">
        <p14:creationId xmlns:p14="http://schemas.microsoft.com/office/powerpoint/2010/main" val="349427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A9E6A3-D989-C05D-B1BE-D3E18B34BF1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A5639E2-DB11-06A8-827A-88E5AE2E5C8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443E304-A77A-FB8A-75D6-3BBC5022AA9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CE05456-2D2E-5F45-A4D7-DE8480EA6BA6}"/>
              </a:ext>
            </a:extLst>
          </p:cNvPr>
          <p:cNvSpPr>
            <a:spLocks noGrp="1"/>
          </p:cNvSpPr>
          <p:nvPr>
            <p:ph type="dt" sz="half" idx="10"/>
          </p:nvPr>
        </p:nvSpPr>
        <p:spPr/>
        <p:txBody>
          <a:bodyPr/>
          <a:lstStyle/>
          <a:p>
            <a:fld id="{A082CDDD-868B-45D8-BBAB-31D0D552301E}" type="datetimeFigureOut">
              <a:rPr lang="es-ES" smtClean="0"/>
              <a:t>12/12/2025</a:t>
            </a:fld>
            <a:endParaRPr lang="es-ES"/>
          </a:p>
        </p:txBody>
      </p:sp>
      <p:sp>
        <p:nvSpPr>
          <p:cNvPr id="6" name="Marcador de pie de página 5">
            <a:extLst>
              <a:ext uri="{FF2B5EF4-FFF2-40B4-BE49-F238E27FC236}">
                <a16:creationId xmlns:a16="http://schemas.microsoft.com/office/drawing/2014/main" id="{0E313BDD-87C9-E866-1752-F5A29FC1818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43099E8-51F8-A428-F841-710C6742CA1C}"/>
              </a:ext>
            </a:extLst>
          </p:cNvPr>
          <p:cNvSpPr>
            <a:spLocks noGrp="1"/>
          </p:cNvSpPr>
          <p:nvPr>
            <p:ph type="sldNum" sz="quarter" idx="12"/>
          </p:nvPr>
        </p:nvSpPr>
        <p:spPr/>
        <p:txBody>
          <a:bodyPr/>
          <a:lstStyle/>
          <a:p>
            <a:fld id="{F726F096-23E9-4D46-B3CB-0CE628D3E2F5}" type="slidenum">
              <a:rPr lang="es-ES" smtClean="0"/>
              <a:t>‹Nº›</a:t>
            </a:fld>
            <a:endParaRPr lang="es-ES"/>
          </a:p>
        </p:txBody>
      </p:sp>
    </p:spTree>
    <p:extLst>
      <p:ext uri="{BB962C8B-B14F-4D97-AF65-F5344CB8AC3E}">
        <p14:creationId xmlns:p14="http://schemas.microsoft.com/office/powerpoint/2010/main" val="259288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B55E76-FD70-6B85-6E27-76478C78A68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E46E159-FF8E-C1AC-0561-84E6BF86A0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AD868DC-6A5B-AFEB-6D3C-5DA384C749D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3E6AB19-0369-A5B6-FDFD-074B8B5ABB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605579D-3347-4154-7E04-8D838FDCC24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A1393B6-F69A-9DD8-8FB3-982F4E52BF1E}"/>
              </a:ext>
            </a:extLst>
          </p:cNvPr>
          <p:cNvSpPr>
            <a:spLocks noGrp="1"/>
          </p:cNvSpPr>
          <p:nvPr>
            <p:ph type="dt" sz="half" idx="10"/>
          </p:nvPr>
        </p:nvSpPr>
        <p:spPr/>
        <p:txBody>
          <a:bodyPr/>
          <a:lstStyle/>
          <a:p>
            <a:fld id="{A082CDDD-868B-45D8-BBAB-31D0D552301E}" type="datetimeFigureOut">
              <a:rPr lang="es-ES" smtClean="0"/>
              <a:t>12/12/2025</a:t>
            </a:fld>
            <a:endParaRPr lang="es-ES"/>
          </a:p>
        </p:txBody>
      </p:sp>
      <p:sp>
        <p:nvSpPr>
          <p:cNvPr id="8" name="Marcador de pie de página 7">
            <a:extLst>
              <a:ext uri="{FF2B5EF4-FFF2-40B4-BE49-F238E27FC236}">
                <a16:creationId xmlns:a16="http://schemas.microsoft.com/office/drawing/2014/main" id="{E7022561-26B2-BB0F-8C60-CAEEEC0BA60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41F8A3E-5FA4-37EA-403E-1FB80E96B71E}"/>
              </a:ext>
            </a:extLst>
          </p:cNvPr>
          <p:cNvSpPr>
            <a:spLocks noGrp="1"/>
          </p:cNvSpPr>
          <p:nvPr>
            <p:ph type="sldNum" sz="quarter" idx="12"/>
          </p:nvPr>
        </p:nvSpPr>
        <p:spPr/>
        <p:txBody>
          <a:bodyPr/>
          <a:lstStyle/>
          <a:p>
            <a:fld id="{F726F096-23E9-4D46-B3CB-0CE628D3E2F5}" type="slidenum">
              <a:rPr lang="es-ES" smtClean="0"/>
              <a:t>‹Nº›</a:t>
            </a:fld>
            <a:endParaRPr lang="es-ES"/>
          </a:p>
        </p:txBody>
      </p:sp>
    </p:spTree>
    <p:extLst>
      <p:ext uri="{BB962C8B-B14F-4D97-AF65-F5344CB8AC3E}">
        <p14:creationId xmlns:p14="http://schemas.microsoft.com/office/powerpoint/2010/main" val="391256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F740F-12BC-5211-5F6A-03851A7248A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60917CE-044D-68F7-2F13-4C89D6B882EE}"/>
              </a:ext>
            </a:extLst>
          </p:cNvPr>
          <p:cNvSpPr>
            <a:spLocks noGrp="1"/>
          </p:cNvSpPr>
          <p:nvPr>
            <p:ph type="dt" sz="half" idx="10"/>
          </p:nvPr>
        </p:nvSpPr>
        <p:spPr/>
        <p:txBody>
          <a:bodyPr/>
          <a:lstStyle/>
          <a:p>
            <a:fld id="{A082CDDD-868B-45D8-BBAB-31D0D552301E}" type="datetimeFigureOut">
              <a:rPr lang="es-ES" smtClean="0"/>
              <a:t>12/12/2025</a:t>
            </a:fld>
            <a:endParaRPr lang="es-ES"/>
          </a:p>
        </p:txBody>
      </p:sp>
      <p:sp>
        <p:nvSpPr>
          <p:cNvPr id="4" name="Marcador de pie de página 3">
            <a:extLst>
              <a:ext uri="{FF2B5EF4-FFF2-40B4-BE49-F238E27FC236}">
                <a16:creationId xmlns:a16="http://schemas.microsoft.com/office/drawing/2014/main" id="{774EFB58-F338-3BA4-09A3-93C1616D306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637BAC7-4237-5BAC-576B-88FFD0D915F7}"/>
              </a:ext>
            </a:extLst>
          </p:cNvPr>
          <p:cNvSpPr>
            <a:spLocks noGrp="1"/>
          </p:cNvSpPr>
          <p:nvPr>
            <p:ph type="sldNum" sz="quarter" idx="12"/>
          </p:nvPr>
        </p:nvSpPr>
        <p:spPr/>
        <p:txBody>
          <a:bodyPr/>
          <a:lstStyle/>
          <a:p>
            <a:fld id="{F726F096-23E9-4D46-B3CB-0CE628D3E2F5}" type="slidenum">
              <a:rPr lang="es-ES" smtClean="0"/>
              <a:t>‹Nº›</a:t>
            </a:fld>
            <a:endParaRPr lang="es-ES"/>
          </a:p>
        </p:txBody>
      </p:sp>
    </p:spTree>
    <p:extLst>
      <p:ext uri="{BB962C8B-B14F-4D97-AF65-F5344CB8AC3E}">
        <p14:creationId xmlns:p14="http://schemas.microsoft.com/office/powerpoint/2010/main" val="371430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EFBBBAB-15BA-6466-5463-796B9589A4B4}"/>
              </a:ext>
            </a:extLst>
          </p:cNvPr>
          <p:cNvSpPr>
            <a:spLocks noGrp="1"/>
          </p:cNvSpPr>
          <p:nvPr>
            <p:ph type="dt" sz="half" idx="10"/>
          </p:nvPr>
        </p:nvSpPr>
        <p:spPr/>
        <p:txBody>
          <a:bodyPr/>
          <a:lstStyle/>
          <a:p>
            <a:fld id="{A082CDDD-868B-45D8-BBAB-31D0D552301E}" type="datetimeFigureOut">
              <a:rPr lang="es-ES" smtClean="0"/>
              <a:t>12/12/2025</a:t>
            </a:fld>
            <a:endParaRPr lang="es-ES"/>
          </a:p>
        </p:txBody>
      </p:sp>
      <p:sp>
        <p:nvSpPr>
          <p:cNvPr id="3" name="Marcador de pie de página 2">
            <a:extLst>
              <a:ext uri="{FF2B5EF4-FFF2-40B4-BE49-F238E27FC236}">
                <a16:creationId xmlns:a16="http://schemas.microsoft.com/office/drawing/2014/main" id="{587A7B82-A436-4D07-D440-E4EE03DD70D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9D1AA0C-292B-BF9F-8D22-359BEA4CCD43}"/>
              </a:ext>
            </a:extLst>
          </p:cNvPr>
          <p:cNvSpPr>
            <a:spLocks noGrp="1"/>
          </p:cNvSpPr>
          <p:nvPr>
            <p:ph type="sldNum" sz="quarter" idx="12"/>
          </p:nvPr>
        </p:nvSpPr>
        <p:spPr/>
        <p:txBody>
          <a:bodyPr/>
          <a:lstStyle/>
          <a:p>
            <a:fld id="{F726F096-23E9-4D46-B3CB-0CE628D3E2F5}" type="slidenum">
              <a:rPr lang="es-ES" smtClean="0"/>
              <a:t>‹Nº›</a:t>
            </a:fld>
            <a:endParaRPr lang="es-ES"/>
          </a:p>
        </p:txBody>
      </p:sp>
    </p:spTree>
    <p:extLst>
      <p:ext uri="{BB962C8B-B14F-4D97-AF65-F5344CB8AC3E}">
        <p14:creationId xmlns:p14="http://schemas.microsoft.com/office/powerpoint/2010/main" val="20080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8A15F-0FDC-9B8F-1BCE-8BB915D516A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70B7A2-8D19-FC35-539C-8BA7D0C3A7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2681FEF-3F82-3586-6333-CF79FB2957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3C0247-323B-AB0D-9E34-978199E8D9F2}"/>
              </a:ext>
            </a:extLst>
          </p:cNvPr>
          <p:cNvSpPr>
            <a:spLocks noGrp="1"/>
          </p:cNvSpPr>
          <p:nvPr>
            <p:ph type="dt" sz="half" idx="10"/>
          </p:nvPr>
        </p:nvSpPr>
        <p:spPr/>
        <p:txBody>
          <a:bodyPr/>
          <a:lstStyle/>
          <a:p>
            <a:fld id="{A082CDDD-868B-45D8-BBAB-31D0D552301E}" type="datetimeFigureOut">
              <a:rPr lang="es-ES" smtClean="0"/>
              <a:t>12/12/2025</a:t>
            </a:fld>
            <a:endParaRPr lang="es-ES"/>
          </a:p>
        </p:txBody>
      </p:sp>
      <p:sp>
        <p:nvSpPr>
          <p:cNvPr id="6" name="Marcador de pie de página 5">
            <a:extLst>
              <a:ext uri="{FF2B5EF4-FFF2-40B4-BE49-F238E27FC236}">
                <a16:creationId xmlns:a16="http://schemas.microsoft.com/office/drawing/2014/main" id="{F084F281-A66F-56CB-9F08-650D5749CC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115882-2C9E-1CE5-6EDB-235E5215F049}"/>
              </a:ext>
            </a:extLst>
          </p:cNvPr>
          <p:cNvSpPr>
            <a:spLocks noGrp="1"/>
          </p:cNvSpPr>
          <p:nvPr>
            <p:ph type="sldNum" sz="quarter" idx="12"/>
          </p:nvPr>
        </p:nvSpPr>
        <p:spPr/>
        <p:txBody>
          <a:bodyPr/>
          <a:lstStyle/>
          <a:p>
            <a:fld id="{F726F096-23E9-4D46-B3CB-0CE628D3E2F5}" type="slidenum">
              <a:rPr lang="es-ES" smtClean="0"/>
              <a:t>‹Nº›</a:t>
            </a:fld>
            <a:endParaRPr lang="es-ES"/>
          </a:p>
        </p:txBody>
      </p:sp>
    </p:spTree>
    <p:extLst>
      <p:ext uri="{BB962C8B-B14F-4D97-AF65-F5344CB8AC3E}">
        <p14:creationId xmlns:p14="http://schemas.microsoft.com/office/powerpoint/2010/main" val="279736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8B0B2A-350B-FE22-2E2D-1DF946072AD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A367757-C4D3-ECA9-AA96-4FB2551BEB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C9926F1-89A2-287C-BEE6-D66DFE3B1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0A33C8B-7187-CDFF-C912-F3937ECF990D}"/>
              </a:ext>
            </a:extLst>
          </p:cNvPr>
          <p:cNvSpPr>
            <a:spLocks noGrp="1"/>
          </p:cNvSpPr>
          <p:nvPr>
            <p:ph type="dt" sz="half" idx="10"/>
          </p:nvPr>
        </p:nvSpPr>
        <p:spPr/>
        <p:txBody>
          <a:bodyPr/>
          <a:lstStyle/>
          <a:p>
            <a:fld id="{A082CDDD-868B-45D8-BBAB-31D0D552301E}" type="datetimeFigureOut">
              <a:rPr lang="es-ES" smtClean="0"/>
              <a:t>12/12/2025</a:t>
            </a:fld>
            <a:endParaRPr lang="es-ES"/>
          </a:p>
        </p:txBody>
      </p:sp>
      <p:sp>
        <p:nvSpPr>
          <p:cNvPr id="6" name="Marcador de pie de página 5">
            <a:extLst>
              <a:ext uri="{FF2B5EF4-FFF2-40B4-BE49-F238E27FC236}">
                <a16:creationId xmlns:a16="http://schemas.microsoft.com/office/drawing/2014/main" id="{C25AE28D-6DF5-39F8-4C8F-DE5AC53306C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304695D-BEAB-53C2-6B60-E3B771C2A42A}"/>
              </a:ext>
            </a:extLst>
          </p:cNvPr>
          <p:cNvSpPr>
            <a:spLocks noGrp="1"/>
          </p:cNvSpPr>
          <p:nvPr>
            <p:ph type="sldNum" sz="quarter" idx="12"/>
          </p:nvPr>
        </p:nvSpPr>
        <p:spPr/>
        <p:txBody>
          <a:bodyPr/>
          <a:lstStyle/>
          <a:p>
            <a:fld id="{F726F096-23E9-4D46-B3CB-0CE628D3E2F5}" type="slidenum">
              <a:rPr lang="es-ES" smtClean="0"/>
              <a:t>‹Nº›</a:t>
            </a:fld>
            <a:endParaRPr lang="es-ES"/>
          </a:p>
        </p:txBody>
      </p:sp>
    </p:spTree>
    <p:extLst>
      <p:ext uri="{BB962C8B-B14F-4D97-AF65-F5344CB8AC3E}">
        <p14:creationId xmlns:p14="http://schemas.microsoft.com/office/powerpoint/2010/main" val="259113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31BE23E-70BF-ABA0-6A5F-3A65F7C375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4B368A2-5DD4-AB9A-B79B-7BB35CD615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30B7543-2BF4-A59E-4D0B-677E79CCA2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82CDDD-868B-45D8-BBAB-31D0D552301E}" type="datetimeFigureOut">
              <a:rPr lang="es-ES" smtClean="0"/>
              <a:t>12/12/2025</a:t>
            </a:fld>
            <a:endParaRPr lang="es-ES"/>
          </a:p>
        </p:txBody>
      </p:sp>
      <p:sp>
        <p:nvSpPr>
          <p:cNvPr id="5" name="Marcador de pie de página 4">
            <a:extLst>
              <a:ext uri="{FF2B5EF4-FFF2-40B4-BE49-F238E27FC236}">
                <a16:creationId xmlns:a16="http://schemas.microsoft.com/office/drawing/2014/main" id="{9F8BE4E4-F080-9755-EB1F-8981FCB2C5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605CB78-9890-A83F-EFD9-6AE1035154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26F096-23E9-4D46-B3CB-0CE628D3E2F5}" type="slidenum">
              <a:rPr lang="es-ES" smtClean="0"/>
              <a:t>‹Nº›</a:t>
            </a:fld>
            <a:endParaRPr lang="es-ES"/>
          </a:p>
        </p:txBody>
      </p:sp>
    </p:spTree>
    <p:extLst>
      <p:ext uri="{BB962C8B-B14F-4D97-AF65-F5344CB8AC3E}">
        <p14:creationId xmlns:p14="http://schemas.microsoft.com/office/powerpoint/2010/main" val="4292503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12/12/2025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56125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image" Target="../media/image9.jpe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image" Target="../media/image8.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10.jpeg"/><Relationship Id="rId9" Type="http://schemas.openxmlformats.org/officeDocument/2006/relationships/image" Target="../media/image13.png"/><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jpg"/><Relationship Id="rId7" Type="http://schemas.openxmlformats.org/officeDocument/2006/relationships/diagramColors" Target="../diagrams/colors1.xml"/><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6.wdp"/><Relationship Id="rId4" Type="http://schemas.openxmlformats.org/officeDocument/2006/relationships/diagramData" Target="../diagrams/data1.xml"/><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7.wdp"/><Relationship Id="rId7" Type="http://schemas.openxmlformats.org/officeDocument/2006/relationships/diagramColors" Target="../diagrams/colors3.xm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33.jpg"/><Relationship Id="rId4" Type="http://schemas.openxmlformats.org/officeDocument/2006/relationships/diagramData" Target="../diagrams/data3.xml"/><Relationship Id="rId9" Type="http://schemas.openxmlformats.org/officeDocument/2006/relationships/image" Target="../media/image32.jpeg"/></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F47F392-5A9E-B58C-8F37-8F49EA0CB25E}"/>
              </a:ext>
            </a:extLst>
          </p:cNvPr>
          <p:cNvSpPr txBox="1"/>
          <p:nvPr/>
        </p:nvSpPr>
        <p:spPr>
          <a:xfrm>
            <a:off x="0" y="9525"/>
            <a:ext cx="12192000" cy="923330"/>
          </a:xfrm>
          <a:prstGeom prst="rect">
            <a:avLst/>
          </a:prstGeom>
          <a:noFill/>
        </p:spPr>
        <p:txBody>
          <a:bodyPr wrap="square" rtlCol="0">
            <a:spAutoFit/>
            <a:scene3d>
              <a:camera prst="orthographicFront"/>
              <a:lightRig rig="flood" dir="t"/>
            </a:scene3d>
            <a:sp3d extrusionH="57150" contourW="12700">
              <a:bevelT h="25400" prst="softRound"/>
              <a:contourClr>
                <a:schemeClr val="accent4">
                  <a:lumMod val="75000"/>
                </a:schemeClr>
              </a:contourClr>
            </a:sp3d>
          </a:bodyPr>
          <a:lstStyle/>
          <a:p>
            <a:pPr algn="ctr"/>
            <a:r>
              <a:rPr lang="es-ES" sz="5400" b="1" spc="300" dirty="0">
                <a:ln w="9525">
                  <a:solidFill>
                    <a:schemeClr val="bg1"/>
                  </a:solidFill>
                  <a:prstDash val="solid"/>
                </a:ln>
                <a:solidFill>
                  <a:srgbClr val="867031"/>
                </a:solidFill>
                <a:effectLst>
                  <a:outerShdw blurRad="12700" dist="38100" dir="2700000" algn="tl" rotWithShape="0">
                    <a:srgbClr val="FFC000"/>
                  </a:outerShdw>
                </a:effectLst>
              </a:rPr>
              <a:t>MORANDO EN LA TIERRA</a:t>
            </a:r>
          </a:p>
        </p:txBody>
      </p:sp>
      <p:sp>
        <p:nvSpPr>
          <p:cNvPr id="5" name="CuadroTexto 4">
            <a:extLst>
              <a:ext uri="{FF2B5EF4-FFF2-40B4-BE49-F238E27FC236}">
                <a16:creationId xmlns:a16="http://schemas.microsoft.com/office/drawing/2014/main" id="{A27B5F28-CF79-23B8-421D-5A6EFCA7BD6D}"/>
              </a:ext>
            </a:extLst>
          </p:cNvPr>
          <p:cNvSpPr txBox="1"/>
          <p:nvPr/>
        </p:nvSpPr>
        <p:spPr>
          <a:xfrm>
            <a:off x="7893624" y="6519446"/>
            <a:ext cx="4130682" cy="338554"/>
          </a:xfrm>
          <a:prstGeom prst="rect">
            <a:avLst/>
          </a:prstGeom>
          <a:noFill/>
        </p:spPr>
        <p:txBody>
          <a:bodyPr wrap="none" rtlCol="0">
            <a:spAutoFit/>
          </a:bodyPr>
          <a:lstStyle/>
          <a:p>
            <a:pPr algn="r"/>
            <a:r>
              <a:rPr lang="es-ES" sz="1600" b="1" dirty="0">
                <a:solidFill>
                  <a:schemeClr val="accent4">
                    <a:lumMod val="40000"/>
                    <a:lumOff val="60000"/>
                  </a:schemeClr>
                </a:solidFill>
                <a:effectLst>
                  <a:glow rad="127000">
                    <a:srgbClr val="886E3B"/>
                  </a:glow>
                  <a:outerShdw blurRad="38100" dist="38100" dir="2700000" algn="tl">
                    <a:srgbClr val="000000">
                      <a:alpha val="43137"/>
                    </a:srgbClr>
                  </a:outerShdw>
                </a:effectLst>
              </a:rPr>
              <a:t>Lección 11 para el 13 de diciembre de 2025</a:t>
            </a:r>
          </a:p>
        </p:txBody>
      </p:sp>
    </p:spTree>
    <p:extLst>
      <p:ext uri="{BB962C8B-B14F-4D97-AF65-F5344CB8AC3E}">
        <p14:creationId xmlns:p14="http://schemas.microsoft.com/office/powerpoint/2010/main" val="118997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6200000" scaled="1"/>
          <a:tileRect/>
        </a:gradFill>
        <a:effectLst/>
      </p:bgPr>
    </p:bg>
    <p:spTree>
      <p:nvGrpSpPr>
        <p:cNvPr id="1" name="">
          <a:extLst>
            <a:ext uri="{FF2B5EF4-FFF2-40B4-BE49-F238E27FC236}">
              <a16:creationId xmlns:a16="http://schemas.microsoft.com/office/drawing/2014/main" id="{69E5E57E-5E38-DDE4-C11B-E4A994D55986}"/>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n 15">
            <a:extLst>
              <a:ext uri="{FF2B5EF4-FFF2-40B4-BE49-F238E27FC236}">
                <a16:creationId xmlns:a16="http://schemas.microsoft.com/office/drawing/2014/main" id="{A7D8D431-93D1-55ED-9D52-62FA60D1573D}"/>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17636" y="321734"/>
            <a:ext cx="3797570" cy="2010551"/>
          </a:xfrm>
          <a:prstGeom prst="rect">
            <a:avLst/>
          </a:prstGeom>
          <a:effectLst>
            <a:innerShdw blurRad="114300">
              <a:prstClr val="black"/>
            </a:innerShdw>
          </a:effectLst>
        </p:spPr>
      </p:pic>
      <p:pic>
        <p:nvPicPr>
          <p:cNvPr id="18" name="Imagen 17">
            <a:extLst>
              <a:ext uri="{FF2B5EF4-FFF2-40B4-BE49-F238E27FC236}">
                <a16:creationId xmlns:a16="http://schemas.microsoft.com/office/drawing/2014/main" id="{258F107F-7145-3777-779F-29D3B334376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4202549" y="321732"/>
            <a:ext cx="3793472" cy="4111323"/>
          </a:xfrm>
          <a:prstGeom prst="rect">
            <a:avLst/>
          </a:prstGeom>
          <a:effectLst>
            <a:innerShdw blurRad="114300">
              <a:prstClr val="black"/>
            </a:innerShdw>
          </a:effectLst>
        </p:spPr>
      </p:pic>
      <p:pic>
        <p:nvPicPr>
          <p:cNvPr id="10" name="Imagen 9">
            <a:extLst>
              <a:ext uri="{FF2B5EF4-FFF2-40B4-BE49-F238E27FC236}">
                <a16:creationId xmlns:a16="http://schemas.microsoft.com/office/drawing/2014/main" id="{48809E40-1410-03B2-93EE-2028D167AD6E}"/>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086176" y="321733"/>
            <a:ext cx="3797984" cy="2010552"/>
          </a:xfrm>
          <a:prstGeom prst="rect">
            <a:avLst/>
          </a:prstGeom>
          <a:effectLst>
            <a:innerShdw blurRad="114300">
              <a:prstClr val="black"/>
            </a:innerShdw>
          </a:effectLst>
        </p:spPr>
      </p:pic>
      <p:pic>
        <p:nvPicPr>
          <p:cNvPr id="14" name="Imagen 13">
            <a:extLst>
              <a:ext uri="{FF2B5EF4-FFF2-40B4-BE49-F238E27FC236}">
                <a16:creationId xmlns:a16="http://schemas.microsoft.com/office/drawing/2014/main" id="{B27A5EB9-9E0C-6CF2-53E7-8301B2458F3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317634" y="2422097"/>
            <a:ext cx="3794760" cy="2013804"/>
          </a:xfrm>
          <a:prstGeom prst="rect">
            <a:avLst/>
          </a:prstGeom>
          <a:effectLst>
            <a:innerShdw blurRad="114300">
              <a:prstClr val="black"/>
            </a:innerShdw>
          </a:effectLst>
        </p:spPr>
      </p:pic>
      <p:pic>
        <p:nvPicPr>
          <p:cNvPr id="4" name="Imagen 3">
            <a:extLst>
              <a:ext uri="{FF2B5EF4-FFF2-40B4-BE49-F238E27FC236}">
                <a16:creationId xmlns:a16="http://schemas.microsoft.com/office/drawing/2014/main" id="{85276301-6F8D-C5EA-5C70-4D0FE54F6566}"/>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8082952" y="2431705"/>
            <a:ext cx="3797983" cy="2000947"/>
          </a:xfrm>
          <a:prstGeom prst="rect">
            <a:avLst/>
          </a:prstGeom>
          <a:effectLst>
            <a:innerShdw blurRad="114300">
              <a:prstClr val="black"/>
            </a:innerShdw>
          </a:effectLst>
        </p:spPr>
      </p:pic>
      <p:pic>
        <p:nvPicPr>
          <p:cNvPr id="12" name="Imagen 11" descr="Diagrama&#10;&#10;El contenido generado por IA puede ser incorrecto.">
            <a:extLst>
              <a:ext uri="{FF2B5EF4-FFF2-40B4-BE49-F238E27FC236}">
                <a16:creationId xmlns:a16="http://schemas.microsoft.com/office/drawing/2014/main" id="{78995D3D-1EA1-6C76-DC98-0F133FCAE82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73"/>
          <a:stretch>
            <a:fillRect/>
          </a:stretch>
        </p:blipFill>
        <p:spPr>
          <a:xfrm>
            <a:off x="317634" y="4525716"/>
            <a:ext cx="3794760" cy="2010551"/>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EEE0C5E3-6180-FF39-0BE1-1AA50FCD60C2}"/>
              </a:ext>
            </a:extLst>
          </p:cNvPr>
          <p:cNvSpPr txBox="1"/>
          <p:nvPr/>
        </p:nvSpPr>
        <p:spPr>
          <a:xfrm>
            <a:off x="4525698" y="4650725"/>
            <a:ext cx="70104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600" b="1" i="0" u="none" strike="noStrike" kern="1200" cap="none" spc="0" normalizeH="0" baseline="0" noProof="0" dirty="0">
                <a:ln w="12700" cmpd="sng">
                  <a:solidFill>
                    <a:srgbClr val="A02B93"/>
                  </a:solidFill>
                  <a:prstDash val="solid"/>
                </a:ln>
                <a:solidFill>
                  <a:srgbClr val="A02B93">
                    <a:lumMod val="20000"/>
                    <a:lumOff val="80000"/>
                  </a:srgbClr>
                </a:solidFill>
                <a:effectLst/>
                <a:uLnTx/>
                <a:uFillTx/>
                <a:latin typeface="Comic Sans MS" panose="030F0702030302020204" pitchFamily="66" charset="0"/>
                <a:ea typeface="+mn-ea"/>
                <a:cs typeface="+mn-cs"/>
              </a:rPr>
              <a:t>“La respuesta amable calma la ira, pero la agresiva provoca el enojo” </a:t>
            </a:r>
            <a:r>
              <a:rPr kumimoji="0" lang="es-ES" sz="2800" b="1" i="0" u="none" strike="noStrike" kern="1200" cap="none" spc="0" normalizeH="0" baseline="0" noProof="0" dirty="0">
                <a:ln w="12700" cmpd="sng">
                  <a:solidFill>
                    <a:srgbClr val="A02B93"/>
                  </a:solidFill>
                  <a:prstDash val="solid"/>
                </a:ln>
                <a:solidFill>
                  <a:srgbClr val="A02B93">
                    <a:lumMod val="20000"/>
                    <a:lumOff val="80000"/>
                  </a:srgbClr>
                </a:solidFill>
                <a:effectLst/>
                <a:uLnTx/>
                <a:uFillTx/>
                <a:latin typeface="Comic Sans MS" panose="030F0702030302020204" pitchFamily="66" charset="0"/>
                <a:ea typeface="+mn-ea"/>
                <a:cs typeface="+mn-cs"/>
              </a:rPr>
              <a:t>(Proverbios 15:1, </a:t>
            </a:r>
            <a:r>
              <a:rPr kumimoji="0" lang="es-ES" sz="2000" b="1" i="0" u="none" strike="noStrike" kern="1200" cap="none" spc="0" normalizeH="0" baseline="0" noProof="0" dirty="0">
                <a:ln w="12700" cmpd="sng">
                  <a:solidFill>
                    <a:srgbClr val="A02B93"/>
                  </a:solidFill>
                  <a:prstDash val="solid"/>
                </a:ln>
                <a:solidFill>
                  <a:srgbClr val="A02B93">
                    <a:lumMod val="20000"/>
                    <a:lumOff val="80000"/>
                  </a:srgbClr>
                </a:solidFill>
                <a:effectLst/>
                <a:uLnTx/>
                <a:uFillTx/>
                <a:latin typeface="Comic Sans MS" panose="030F0702030302020204" pitchFamily="66" charset="0"/>
                <a:ea typeface="+mn-ea"/>
                <a:cs typeface="+mn-cs"/>
              </a:rPr>
              <a:t>NVI</a:t>
            </a:r>
            <a:r>
              <a:rPr kumimoji="0" lang="es-ES" sz="2800" b="1" i="0" u="none" strike="noStrike" kern="1200" cap="none" spc="0" normalizeH="0" baseline="0" noProof="0" dirty="0">
                <a:ln w="12700" cmpd="sng">
                  <a:solidFill>
                    <a:srgbClr val="A02B93"/>
                  </a:solidFill>
                  <a:prstDash val="solid"/>
                </a:ln>
                <a:solidFill>
                  <a:srgbClr val="A02B93">
                    <a:lumMod val="20000"/>
                    <a:lumOff val="80000"/>
                  </a:srgbClr>
                </a:solidFill>
                <a:effectLst/>
                <a:uLnTx/>
                <a:uFillTx/>
                <a:latin typeface="Comic Sans MS" panose="030F0702030302020204" pitchFamily="66" charset="0"/>
                <a:ea typeface="+mn-ea"/>
                <a:cs typeface="+mn-cs"/>
              </a:rPr>
              <a:t>)</a:t>
            </a:r>
          </a:p>
        </p:txBody>
      </p:sp>
    </p:spTree>
    <p:extLst>
      <p:ext uri="{BB962C8B-B14F-4D97-AF65-F5344CB8AC3E}">
        <p14:creationId xmlns:p14="http://schemas.microsoft.com/office/powerpoint/2010/main" val="65528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4EA1179-362A-F3B5-316F-4515CEA75ADB}"/>
              </a:ext>
            </a:extLst>
          </p:cNvPr>
          <p:cNvSpPr txBox="1"/>
          <p:nvPr/>
        </p:nvSpPr>
        <p:spPr>
          <a:xfrm>
            <a:off x="6948487" y="4161354"/>
            <a:ext cx="4762500" cy="2554545"/>
          </a:xfrm>
          <a:prstGeom prst="rect">
            <a:avLst/>
          </a:prstGeom>
          <a:noFill/>
        </p:spPr>
        <p:txBody>
          <a:bodyPr wrap="square" rtlCol="0">
            <a:spAutoFit/>
            <a:scene3d>
              <a:camera prst="orthographicFront"/>
              <a:lightRig rig="threePt" dir="t"/>
            </a:scene3d>
            <a:sp3d extrusionH="57150">
              <a:bevelT w="38100" h="38100"/>
            </a:sp3d>
          </a:bodyPr>
          <a:lstStyle/>
          <a:p>
            <a:pPr>
              <a:spcBef>
                <a:spcPts val="1800"/>
              </a:spcBef>
            </a:pPr>
            <a:r>
              <a:rPr lang="es-ES" sz="2000" b="1" dirty="0">
                <a:solidFill>
                  <a:srgbClr val="9868A2"/>
                </a:solidFill>
              </a:rPr>
              <a:t>El discurso de despedida (Josué 22:1-8)</a:t>
            </a:r>
          </a:p>
          <a:p>
            <a:pPr>
              <a:spcBef>
                <a:spcPts val="1800"/>
              </a:spcBef>
            </a:pPr>
            <a:r>
              <a:rPr lang="es-ES" sz="2000" b="1" dirty="0">
                <a:solidFill>
                  <a:srgbClr val="9B6260"/>
                </a:solidFill>
              </a:rPr>
              <a:t>El motivo del conflicto (Josué 22:10-12)</a:t>
            </a:r>
          </a:p>
          <a:p>
            <a:pPr>
              <a:spcBef>
                <a:spcPts val="1800"/>
              </a:spcBef>
            </a:pPr>
            <a:r>
              <a:rPr lang="es-ES" sz="2000" b="1" dirty="0">
                <a:solidFill>
                  <a:srgbClr val="5F9199"/>
                </a:solidFill>
              </a:rPr>
              <a:t>Las acusaciones (Josué 22:13-20)</a:t>
            </a:r>
          </a:p>
          <a:p>
            <a:pPr>
              <a:spcBef>
                <a:spcPts val="1800"/>
              </a:spcBef>
            </a:pPr>
            <a:r>
              <a:rPr lang="es-ES" sz="2000" b="1" dirty="0">
                <a:solidFill>
                  <a:srgbClr val="729C63"/>
                </a:solidFill>
              </a:rPr>
              <a:t>La respuesta amable (Josué 22:21-29)</a:t>
            </a:r>
          </a:p>
          <a:p>
            <a:pPr>
              <a:spcBef>
                <a:spcPts val="1800"/>
              </a:spcBef>
            </a:pPr>
            <a:r>
              <a:rPr lang="es-ES" sz="2000" b="1" dirty="0">
                <a:solidFill>
                  <a:srgbClr val="9B8F61"/>
                </a:solidFill>
              </a:rPr>
              <a:t>La reconciliación (Josué 22:30-34)</a:t>
            </a:r>
          </a:p>
        </p:txBody>
      </p:sp>
      <p:sp>
        <p:nvSpPr>
          <p:cNvPr id="3" name="CuadroTexto 2">
            <a:extLst>
              <a:ext uri="{FF2B5EF4-FFF2-40B4-BE49-F238E27FC236}">
                <a16:creationId xmlns:a16="http://schemas.microsoft.com/office/drawing/2014/main" id="{37013E13-0AA3-38EB-5F35-90A820A4A94B}"/>
              </a:ext>
            </a:extLst>
          </p:cNvPr>
          <p:cNvSpPr txBox="1"/>
          <p:nvPr/>
        </p:nvSpPr>
        <p:spPr>
          <a:xfrm>
            <a:off x="142875" y="94476"/>
            <a:ext cx="8096250" cy="707886"/>
          </a:xfrm>
          <a:prstGeom prst="rect">
            <a:avLst/>
          </a:prstGeom>
          <a:noFill/>
        </p:spPr>
        <p:txBody>
          <a:bodyPr wrap="square" rtlCol="0">
            <a:spAutoFit/>
          </a:bodyPr>
          <a:lstStyle/>
          <a:p>
            <a:pPr>
              <a:spcBef>
                <a:spcPts val="600"/>
              </a:spcBef>
            </a:pPr>
            <a:r>
              <a:rPr lang="es-ES" sz="2000" b="1" dirty="0"/>
              <a:t>Después de varios años de guerra, Israel había conquistado Canaán, aunque aún no habían sido expulsados todos sus habitantes.</a:t>
            </a:r>
          </a:p>
        </p:txBody>
      </p:sp>
      <p:pic>
        <p:nvPicPr>
          <p:cNvPr id="5" name="Imagen 4" descr="Una caricatura de una persona&#10;&#10;El contenido generado por IA puede ser incorrecto.">
            <a:extLst>
              <a:ext uri="{FF2B5EF4-FFF2-40B4-BE49-F238E27FC236}">
                <a16:creationId xmlns:a16="http://schemas.microsoft.com/office/drawing/2014/main" id="{4F478674-838A-706F-7AE7-0066959B874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59"/>
          <a:stretch>
            <a:fillRect/>
          </a:stretch>
        </p:blipFill>
        <p:spPr>
          <a:xfrm>
            <a:off x="8324850" y="152400"/>
            <a:ext cx="3714750" cy="3733800"/>
          </a:xfrm>
          <a:prstGeom prst="roundRect">
            <a:avLst>
              <a:gd name="adj" fmla="val 4167"/>
            </a:avLst>
          </a:prstGeo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a:bevelT h="38100"/>
            <a:contourClr>
              <a:srgbClr val="C0C0C0"/>
            </a:contourClr>
          </a:sp3d>
        </p:spPr>
      </p:pic>
      <p:pic>
        <p:nvPicPr>
          <p:cNvPr id="1026" name="Picture 2">
            <a:extLst>
              <a:ext uri="{FF2B5EF4-FFF2-40B4-BE49-F238E27FC236}">
                <a16:creationId xmlns:a16="http://schemas.microsoft.com/office/drawing/2014/main" id="{7CCDD103-0662-4DD1-1F25-A9734276507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2153" y="3525971"/>
            <a:ext cx="5448572" cy="3111823"/>
          </a:xfrm>
          <a:prstGeom prst="roundRect">
            <a:avLst>
              <a:gd name="adj" fmla="val 4167"/>
            </a:avLst>
          </a:prstGeom>
          <a:solidFill>
            <a:srgbClr val="FFFFFF"/>
          </a:solidFill>
          <a:ln w="76200" cap="sq">
            <a:solidFill>
              <a:srgbClr val="775C3C"/>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descr="Dibujo de una persona&#10;&#10;El contenido generado por IA puede ser incorrecto.">
            <a:extLst>
              <a:ext uri="{FF2B5EF4-FFF2-40B4-BE49-F238E27FC236}">
                <a16:creationId xmlns:a16="http://schemas.microsoft.com/office/drawing/2014/main" id="{D1624605-68D1-F0BD-97A4-E42778EF8529}"/>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6397811" y="4200526"/>
            <a:ext cx="526842" cy="306120"/>
          </a:xfrm>
          <a:prstGeom prst="rect">
            <a:avLst/>
          </a:prstGeom>
        </p:spPr>
      </p:pic>
      <p:pic>
        <p:nvPicPr>
          <p:cNvPr id="12" name="Imagen 11" descr="Dibujo de una persona&#10;&#10;El contenido generado por IA puede ser incorrecto.">
            <a:extLst>
              <a:ext uri="{FF2B5EF4-FFF2-40B4-BE49-F238E27FC236}">
                <a16:creationId xmlns:a16="http://schemas.microsoft.com/office/drawing/2014/main" id="{D256CEBD-F11F-F2A6-661C-4BB7D8078F97}"/>
              </a:ext>
            </a:extLst>
          </p:cNvPr>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6397811" y="4735325"/>
            <a:ext cx="526842" cy="306120"/>
          </a:xfrm>
          <a:prstGeom prst="rect">
            <a:avLst/>
          </a:prstGeom>
        </p:spPr>
      </p:pic>
      <p:pic>
        <p:nvPicPr>
          <p:cNvPr id="13" name="Imagen 12" descr="Dibujo de una persona&#10;&#10;El contenido generado por IA puede ser incorrecto.">
            <a:extLst>
              <a:ext uri="{FF2B5EF4-FFF2-40B4-BE49-F238E27FC236}">
                <a16:creationId xmlns:a16="http://schemas.microsoft.com/office/drawing/2014/main" id="{000F1677-4935-444A-A251-4CF292E548E3}"/>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6397811" y="6339724"/>
            <a:ext cx="526842" cy="306120"/>
          </a:xfrm>
          <a:prstGeom prst="rect">
            <a:avLst/>
          </a:prstGeom>
        </p:spPr>
      </p:pic>
      <p:pic>
        <p:nvPicPr>
          <p:cNvPr id="14" name="Imagen 13" descr="Un dibujo de una persona&#10;&#10;El contenido generado por IA puede ser incorrecto.">
            <a:extLst>
              <a:ext uri="{FF2B5EF4-FFF2-40B4-BE49-F238E27FC236}">
                <a16:creationId xmlns:a16="http://schemas.microsoft.com/office/drawing/2014/main" id="{D55D171B-5D8D-CD99-1917-16F4701D49A6}"/>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6397811" y="5804925"/>
            <a:ext cx="526842" cy="306120"/>
          </a:xfrm>
          <a:prstGeom prst="rect">
            <a:avLst/>
          </a:prstGeom>
        </p:spPr>
      </p:pic>
      <p:pic>
        <p:nvPicPr>
          <p:cNvPr id="15" name="Imagen 14" descr="Dibujo de una persona&#10;&#10;El contenido generado por IA puede ser incorrecto.">
            <a:extLst>
              <a:ext uri="{FF2B5EF4-FFF2-40B4-BE49-F238E27FC236}">
                <a16:creationId xmlns:a16="http://schemas.microsoft.com/office/drawing/2014/main" id="{D98BCF62-95B8-CA93-C541-CDDEB1522554}"/>
              </a:ext>
            </a:extLst>
          </p:cNvPr>
          <p:cNvPicPr>
            <a:picLocks noChangeAspect="1"/>
          </p:cNvPicPr>
          <p:nvPr/>
        </p:nvPicPr>
        <p:blipFill>
          <a:blip r:embed="rId13" cstate="hq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tretch>
            <a:fillRect/>
          </a:stretch>
        </p:blipFill>
        <p:spPr>
          <a:xfrm>
            <a:off x="6397811" y="5270125"/>
            <a:ext cx="526842" cy="306120"/>
          </a:xfrm>
          <a:prstGeom prst="rect">
            <a:avLst/>
          </a:prstGeom>
        </p:spPr>
      </p:pic>
      <p:sp>
        <p:nvSpPr>
          <p:cNvPr id="6" name="CuadroTexto 5">
            <a:extLst>
              <a:ext uri="{FF2B5EF4-FFF2-40B4-BE49-F238E27FC236}">
                <a16:creationId xmlns:a16="http://schemas.microsoft.com/office/drawing/2014/main" id="{C9560939-DF22-4588-9CB6-7A687FCD532D}"/>
              </a:ext>
            </a:extLst>
          </p:cNvPr>
          <p:cNvSpPr txBox="1"/>
          <p:nvPr/>
        </p:nvSpPr>
        <p:spPr>
          <a:xfrm>
            <a:off x="152399" y="2110412"/>
            <a:ext cx="8086725" cy="1323439"/>
          </a:xfrm>
          <a:prstGeom prst="rect">
            <a:avLst/>
          </a:prstGeom>
          <a:noFill/>
        </p:spPr>
        <p:txBody>
          <a:bodyPr wrap="square">
            <a:spAutoFit/>
          </a:bodyPr>
          <a:lstStyle/>
          <a:p>
            <a:pPr>
              <a:spcBef>
                <a:spcPts val="600"/>
              </a:spcBef>
            </a:pPr>
            <a:r>
              <a:rPr lang="es-ES" sz="2000" b="1" dirty="0"/>
              <a:t>Finalmente, había llegado la hora de la separación. Tras bendecirles y aconsejarles que sigan en los caminos de Dios, Josué los despidió. Pero la despedida fue ensombrecida por un grave malentendido que pudo fácilmente acabar con la unidad del pueblo de Israel.</a:t>
            </a:r>
          </a:p>
        </p:txBody>
      </p:sp>
      <p:sp>
        <p:nvSpPr>
          <p:cNvPr id="8" name="CuadroTexto 7">
            <a:extLst>
              <a:ext uri="{FF2B5EF4-FFF2-40B4-BE49-F238E27FC236}">
                <a16:creationId xmlns:a16="http://schemas.microsoft.com/office/drawing/2014/main" id="{7AE5D02C-A12B-1471-2F6E-C0AC5AB552D2}"/>
              </a:ext>
            </a:extLst>
          </p:cNvPr>
          <p:cNvSpPr txBox="1"/>
          <p:nvPr/>
        </p:nvSpPr>
        <p:spPr>
          <a:xfrm>
            <a:off x="152398" y="802362"/>
            <a:ext cx="8086725" cy="1323439"/>
          </a:xfrm>
          <a:prstGeom prst="rect">
            <a:avLst/>
          </a:prstGeom>
          <a:noFill/>
        </p:spPr>
        <p:txBody>
          <a:bodyPr wrap="square">
            <a:spAutoFit/>
          </a:bodyPr>
          <a:lstStyle/>
          <a:p>
            <a:pPr>
              <a:spcBef>
                <a:spcPts val="600"/>
              </a:spcBef>
            </a:pPr>
            <a:r>
              <a:rPr lang="es-ES" sz="2000" b="1" dirty="0"/>
              <a:t>Las dos tribus y media que habían tomado posesión de la parte oriental (Rubén, Gad y la media tribu de Manasés), y que habían cruzado el Jordán para ayudar en la conquista, habían cumplido fielmente con su compromiso.</a:t>
            </a:r>
          </a:p>
        </p:txBody>
      </p:sp>
    </p:spTree>
    <p:extLst>
      <p:ext uri="{BB962C8B-B14F-4D97-AF65-F5344CB8AC3E}">
        <p14:creationId xmlns:p14="http://schemas.microsoft.com/office/powerpoint/2010/main" val="128523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1+#ppt_w/2"/>
                                          </p:val>
                                        </p:tav>
                                        <p:tav tm="100000">
                                          <p:val>
                                            <p:strVal val="#ppt_x"/>
                                          </p:val>
                                        </p:tav>
                                      </p:tavLst>
                                    </p:anim>
                                    <p:anim calcmode="lin" valueType="num">
                                      <p:cBhvr additive="base">
                                        <p:cTn id="13" dur="500" fill="hold"/>
                                        <p:tgtEl>
                                          <p:spTgt spid="1026"/>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900" decel="100000" fill="hold"/>
                                        <p:tgtEl>
                                          <p:spTgt spid="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28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strVal val="4/3*#ppt_w"/>
                                          </p:val>
                                        </p:tav>
                                        <p:tav tm="100000">
                                          <p:val>
                                            <p:strVal val="#ppt_w"/>
                                          </p:val>
                                        </p:tav>
                                      </p:tavLst>
                                    </p:anim>
                                    <p:anim calcmode="lin" valueType="num">
                                      <p:cBhvr>
                                        <p:cTn id="35" dur="500" fill="hold"/>
                                        <p:tgtEl>
                                          <p:spTgt spid="11"/>
                                        </p:tgtEl>
                                        <p:attrNameLst>
                                          <p:attrName>ppt_h</p:attrName>
                                        </p:attrNameLst>
                                      </p:cBhvr>
                                      <p:tavLst>
                                        <p:tav tm="0">
                                          <p:val>
                                            <p:strVal val="4/3*#ppt_h"/>
                                          </p:val>
                                        </p:tav>
                                        <p:tav tm="100000">
                                          <p:val>
                                            <p:strVal val="#ppt_h"/>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288"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strVal val="4/3*#ppt_w"/>
                                          </p:val>
                                        </p:tav>
                                        <p:tav tm="100000">
                                          <p:val>
                                            <p:strVal val="#ppt_w"/>
                                          </p:val>
                                        </p:tav>
                                      </p:tavLst>
                                    </p:anim>
                                    <p:anim calcmode="lin" valueType="num">
                                      <p:cBhvr>
                                        <p:cTn id="45" dur="500" fill="hold"/>
                                        <p:tgtEl>
                                          <p:spTgt spid="12"/>
                                        </p:tgtEl>
                                        <p:attrNameLst>
                                          <p:attrName>ppt_h</p:attrName>
                                        </p:attrNameLst>
                                      </p:cBhvr>
                                      <p:tavLst>
                                        <p:tav tm="0">
                                          <p:val>
                                            <p:strVal val="4/3*#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3" presetClass="entr" presetSubtype="288"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strVal val="4/3*#ppt_w"/>
                                          </p:val>
                                        </p:tav>
                                        <p:tav tm="100000">
                                          <p:val>
                                            <p:strVal val="#ppt_w"/>
                                          </p:val>
                                        </p:tav>
                                      </p:tavLst>
                                    </p:anim>
                                    <p:anim calcmode="lin" valueType="num">
                                      <p:cBhvr>
                                        <p:cTn id="55" dur="500" fill="hold"/>
                                        <p:tgtEl>
                                          <p:spTgt spid="15"/>
                                        </p:tgtEl>
                                        <p:attrNameLst>
                                          <p:attrName>ppt_h</p:attrName>
                                        </p:attrNameLst>
                                      </p:cBhvr>
                                      <p:tavLst>
                                        <p:tav tm="0">
                                          <p:val>
                                            <p:strVal val="4/3*#ppt_h"/>
                                          </p:val>
                                        </p:tav>
                                        <p:tav tm="100000">
                                          <p:val>
                                            <p:strVal val="#ppt_h"/>
                                          </p:val>
                                        </p:tav>
                                      </p:tavLst>
                                    </p:anim>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
                                            <p:txEl>
                                              <p:pRg st="2" end="2"/>
                                            </p:txEl>
                                          </p:spTgt>
                                        </p:tgtEl>
                                        <p:attrNameLst>
                                          <p:attrName>style.visibility</p:attrName>
                                        </p:attrNameLst>
                                      </p:cBhvr>
                                      <p:to>
                                        <p:strVal val="visible"/>
                                      </p:to>
                                    </p:set>
                                    <p:animEffect transition="in" filter="wipe(left)">
                                      <p:cBhvr>
                                        <p:cTn id="59" dur="500"/>
                                        <p:tgtEl>
                                          <p:spTgt spid="2">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3" presetClass="entr" presetSubtype="288"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strVal val="4/3*#ppt_w"/>
                                          </p:val>
                                        </p:tav>
                                        <p:tav tm="100000">
                                          <p:val>
                                            <p:strVal val="#ppt_w"/>
                                          </p:val>
                                        </p:tav>
                                      </p:tavLst>
                                    </p:anim>
                                    <p:anim calcmode="lin" valueType="num">
                                      <p:cBhvr>
                                        <p:cTn id="65" dur="500" fill="hold"/>
                                        <p:tgtEl>
                                          <p:spTgt spid="14"/>
                                        </p:tgtEl>
                                        <p:attrNameLst>
                                          <p:attrName>ppt_h</p:attrName>
                                        </p:attrNameLst>
                                      </p:cBhvr>
                                      <p:tavLst>
                                        <p:tav tm="0">
                                          <p:val>
                                            <p:strVal val="4/3*#ppt_h"/>
                                          </p:val>
                                        </p:tav>
                                        <p:tav tm="100000">
                                          <p:val>
                                            <p:strVal val="#ppt_h"/>
                                          </p:val>
                                        </p:tav>
                                      </p:tavLst>
                                    </p:anim>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txEl>
                                              <p:pRg st="3" end="3"/>
                                            </p:txEl>
                                          </p:spTgt>
                                        </p:tgtEl>
                                        <p:attrNameLst>
                                          <p:attrName>style.visibility</p:attrName>
                                        </p:attrNameLst>
                                      </p:cBhvr>
                                      <p:to>
                                        <p:strVal val="visible"/>
                                      </p:to>
                                    </p:set>
                                    <p:animEffect transition="in" filter="wipe(left)">
                                      <p:cBhvr>
                                        <p:cTn id="69" dur="500"/>
                                        <p:tgtEl>
                                          <p:spTgt spid="2">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3" presetClass="entr" presetSubtype="288"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500" fill="hold"/>
                                        <p:tgtEl>
                                          <p:spTgt spid="13"/>
                                        </p:tgtEl>
                                        <p:attrNameLst>
                                          <p:attrName>ppt_w</p:attrName>
                                        </p:attrNameLst>
                                      </p:cBhvr>
                                      <p:tavLst>
                                        <p:tav tm="0">
                                          <p:val>
                                            <p:strVal val="4/3*#ppt_w"/>
                                          </p:val>
                                        </p:tav>
                                        <p:tav tm="100000">
                                          <p:val>
                                            <p:strVal val="#ppt_w"/>
                                          </p:val>
                                        </p:tav>
                                      </p:tavLst>
                                    </p:anim>
                                    <p:anim calcmode="lin" valueType="num">
                                      <p:cBhvr>
                                        <p:cTn id="75" dur="500" fill="hold"/>
                                        <p:tgtEl>
                                          <p:spTgt spid="13"/>
                                        </p:tgtEl>
                                        <p:attrNameLst>
                                          <p:attrName>ppt_h</p:attrName>
                                        </p:attrNameLst>
                                      </p:cBhvr>
                                      <p:tavLst>
                                        <p:tav tm="0">
                                          <p:val>
                                            <p:strVal val="4/3*#ppt_h"/>
                                          </p:val>
                                        </p:tav>
                                        <p:tav tm="100000">
                                          <p:val>
                                            <p:strVal val="#ppt_h"/>
                                          </p:val>
                                        </p:tav>
                                      </p:tavLst>
                                    </p:anim>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txEl>
                                              <p:pRg st="4" end="4"/>
                                            </p:txEl>
                                          </p:spTgt>
                                        </p:tgtEl>
                                        <p:attrNameLst>
                                          <p:attrName>style.visibility</p:attrName>
                                        </p:attrNameLst>
                                      </p:cBhvr>
                                      <p:to>
                                        <p:strVal val="visible"/>
                                      </p:to>
                                    </p:set>
                                    <p:animEffect transition="in" filter="wipe(left)">
                                      <p:cBhvr>
                                        <p:cTn id="7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68885A54-934A-A68D-FACC-D36230792A88}"/>
              </a:ext>
            </a:extLst>
          </p:cNvPr>
          <p:cNvSpPr>
            <a:spLocks noGrp="1" noRot="1" noMove="1" noResize="1" noEditPoints="1" noAdjustHandles="1" noChangeArrowheads="1" noChangeShapeType="1"/>
          </p:cNvSpPr>
          <p:nvPr/>
        </p:nvSpPr>
        <p:spPr>
          <a:xfrm>
            <a:off x="0" y="0"/>
            <a:ext cx="12192000" cy="1536828"/>
          </a:xfrm>
          <a:prstGeom prst="rect">
            <a:avLst/>
          </a:prstGeom>
          <a:blipFill>
            <a:blip r:embed="rId3">
              <a:duotone>
                <a:schemeClr val="accent2">
                  <a:shade val="45000"/>
                  <a:satMod val="135000"/>
                </a:schemeClr>
                <a:prstClr val="white"/>
              </a:duotone>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AF2A9F0-2810-578F-5981-611A96058FFE}"/>
              </a:ext>
            </a:extLst>
          </p:cNvPr>
          <p:cNvSpPr txBox="1"/>
          <p:nvPr/>
        </p:nvSpPr>
        <p:spPr>
          <a:xfrm>
            <a:off x="0" y="0"/>
            <a:ext cx="12192000" cy="769441"/>
          </a:xfrm>
          <a:prstGeom prst="rect">
            <a:avLst/>
          </a:prstGeom>
          <a:noFill/>
        </p:spPr>
        <p:txBody>
          <a:bodyPr wrap="square">
            <a:spAutoFit/>
          </a:bodyPr>
          <a:lstStyle/>
          <a:p>
            <a:pPr algn="ct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EL DISCURSO DE DESPEDIDA </a:t>
            </a:r>
          </a:p>
        </p:txBody>
      </p:sp>
      <p:sp>
        <p:nvSpPr>
          <p:cNvPr id="5" name="CuadroTexto 4">
            <a:extLst>
              <a:ext uri="{FF2B5EF4-FFF2-40B4-BE49-F238E27FC236}">
                <a16:creationId xmlns:a16="http://schemas.microsoft.com/office/drawing/2014/main" id="{15683092-F943-44A0-3E08-5614BB69938B}"/>
              </a:ext>
            </a:extLst>
          </p:cNvPr>
          <p:cNvSpPr txBox="1"/>
          <p:nvPr/>
        </p:nvSpPr>
        <p:spPr>
          <a:xfrm>
            <a:off x="0" y="613499"/>
            <a:ext cx="12192000"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50000"/>
                  </a:schemeClr>
                </a:solidFill>
                <a:latin typeface="Comic Sans MS" panose="030F0702030302020204" pitchFamily="66" charset="0"/>
              </a:rPr>
              <a:t>“Y esforzaos por cumplir fielmente el mandamiento y la ley que os ordenó Moisés, siervo del Señor: amad al Señor vuestro Dios, conducíos de acuerdo con su voluntad, obedeced sus mandamientos, manteneos unidos firmemente a él y servidle de todo corazón y con todo vuestro ser” </a:t>
            </a:r>
            <a:r>
              <a:rPr lang="es-ES" sz="1400" b="1" dirty="0">
                <a:solidFill>
                  <a:schemeClr val="accent1">
                    <a:lumMod val="50000"/>
                  </a:schemeClr>
                </a:solidFill>
                <a:latin typeface="Comic Sans MS" panose="030F0702030302020204" pitchFamily="66" charset="0"/>
              </a:rPr>
              <a:t>(Josué 22:5 </a:t>
            </a:r>
            <a:r>
              <a:rPr lang="es-ES" sz="1100" b="1" dirty="0" err="1">
                <a:solidFill>
                  <a:schemeClr val="accent1">
                    <a:lumMod val="50000"/>
                  </a:schemeClr>
                </a:solidFill>
                <a:latin typeface="Comic Sans MS" panose="030F0702030302020204" pitchFamily="66" charset="0"/>
              </a:rPr>
              <a:t>NVI</a:t>
            </a:r>
            <a:r>
              <a:rPr lang="es-ES" sz="1400" b="1" dirty="0">
                <a:solidFill>
                  <a:schemeClr val="accent1">
                    <a:lumMod val="50000"/>
                  </a:schemeClr>
                </a:solidFill>
                <a:latin typeface="Comic Sans MS" panose="030F0702030302020204" pitchFamily="66" charset="0"/>
              </a:rPr>
              <a:t>)</a:t>
            </a:r>
            <a:endParaRPr lang="es-ES" b="1" dirty="0">
              <a:solidFill>
                <a:schemeClr val="accent1">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1283994D-FC95-2E69-5EAE-30740BBEA664}"/>
              </a:ext>
            </a:extLst>
          </p:cNvPr>
          <p:cNvSpPr txBox="1"/>
          <p:nvPr/>
        </p:nvSpPr>
        <p:spPr>
          <a:xfrm>
            <a:off x="257174" y="1536829"/>
            <a:ext cx="7248525" cy="1015663"/>
          </a:xfrm>
          <a:prstGeom prst="rect">
            <a:avLst/>
          </a:prstGeom>
          <a:noFill/>
        </p:spPr>
        <p:txBody>
          <a:bodyPr wrap="square" rtlCol="0">
            <a:spAutoFit/>
          </a:bodyPr>
          <a:lstStyle/>
          <a:p>
            <a:pPr>
              <a:spcBef>
                <a:spcPts val="600"/>
              </a:spcBef>
            </a:pPr>
            <a:r>
              <a:rPr lang="es-ES" sz="2000" b="1" dirty="0"/>
              <a:t>Como el Jordán iba a suponer una separación entre las tribus, Josué dio sabios consejos a las dos tribus y media para que pudieran mantenerse fieles (Josué 22:5):</a:t>
            </a:r>
          </a:p>
        </p:txBody>
      </p:sp>
      <p:graphicFrame>
        <p:nvGraphicFramePr>
          <p:cNvPr id="8" name="Diagrama 7">
            <a:extLst>
              <a:ext uri="{FF2B5EF4-FFF2-40B4-BE49-F238E27FC236}">
                <a16:creationId xmlns:a16="http://schemas.microsoft.com/office/drawing/2014/main" id="{20C47BE6-E384-6CFD-4326-41F6D22967F1}"/>
              </a:ext>
            </a:extLst>
          </p:cNvPr>
          <p:cNvGraphicFramePr/>
          <p:nvPr>
            <p:extLst>
              <p:ext uri="{D42A27DB-BD31-4B8C-83A1-F6EECF244321}">
                <p14:modId xmlns:p14="http://schemas.microsoft.com/office/powerpoint/2010/main" val="967195139"/>
              </p:ext>
            </p:extLst>
          </p:nvPr>
        </p:nvGraphicFramePr>
        <p:xfrm>
          <a:off x="238124" y="2552491"/>
          <a:ext cx="7648575" cy="42197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descr="Un grupo de personas en un barco en el mar&#10;&#10;El contenido generado por IA puede ser incorrecto.">
            <a:extLst>
              <a:ext uri="{FF2B5EF4-FFF2-40B4-BE49-F238E27FC236}">
                <a16:creationId xmlns:a16="http://schemas.microsoft.com/office/drawing/2014/main" id="{C951EDF3-00F4-7772-587B-EBFF5E13CF95}"/>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8143873" y="1628775"/>
            <a:ext cx="3924302" cy="5143499"/>
          </a:xfrm>
          <a:prstGeom prst="rect">
            <a:avLst/>
          </a:prstGeom>
          <a:ln w="38100" cap="sq">
            <a:solidFill>
              <a:srgbClr val="DE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223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graphicEl>
                                              <a:dgm id="{D710764A-E94F-45DB-947C-3933CB72199F}"/>
                                            </p:graphicEl>
                                          </p:spTgt>
                                        </p:tgtEl>
                                        <p:attrNameLst>
                                          <p:attrName>style.visibility</p:attrName>
                                        </p:attrNameLst>
                                      </p:cBhvr>
                                      <p:to>
                                        <p:strVal val="visible"/>
                                      </p:to>
                                    </p:set>
                                    <p:anim calcmode="lin" valueType="num">
                                      <p:cBhvr>
                                        <p:cTn id="33" dur="500" fill="hold"/>
                                        <p:tgtEl>
                                          <p:spTgt spid="8">
                                            <p:graphicEl>
                                              <a:dgm id="{D710764A-E94F-45DB-947C-3933CB72199F}"/>
                                            </p:graphicEl>
                                          </p:spTgt>
                                        </p:tgtEl>
                                        <p:attrNameLst>
                                          <p:attrName>ppt_w</p:attrName>
                                        </p:attrNameLst>
                                      </p:cBhvr>
                                      <p:tavLst>
                                        <p:tav tm="0">
                                          <p:val>
                                            <p:fltVal val="0"/>
                                          </p:val>
                                        </p:tav>
                                        <p:tav tm="100000">
                                          <p:val>
                                            <p:strVal val="#ppt_w"/>
                                          </p:val>
                                        </p:tav>
                                      </p:tavLst>
                                    </p:anim>
                                    <p:anim calcmode="lin" valueType="num">
                                      <p:cBhvr>
                                        <p:cTn id="34" dur="500" fill="hold"/>
                                        <p:tgtEl>
                                          <p:spTgt spid="8">
                                            <p:graphicEl>
                                              <a:dgm id="{D710764A-E94F-45DB-947C-3933CB72199F}"/>
                                            </p:graphicEl>
                                          </p:spTgt>
                                        </p:tgtEl>
                                        <p:attrNameLst>
                                          <p:attrName>ppt_h</p:attrName>
                                        </p:attrNameLst>
                                      </p:cBhvr>
                                      <p:tavLst>
                                        <p:tav tm="0">
                                          <p:val>
                                            <p:fltVal val="0"/>
                                          </p:val>
                                        </p:tav>
                                        <p:tav tm="100000">
                                          <p:val>
                                            <p:strVal val="#ppt_h"/>
                                          </p:val>
                                        </p:tav>
                                      </p:tavLst>
                                    </p:anim>
                                    <p:animEffect transition="in" filter="fade">
                                      <p:cBhvr>
                                        <p:cTn id="35" dur="500"/>
                                        <p:tgtEl>
                                          <p:spTgt spid="8">
                                            <p:graphicEl>
                                              <a:dgm id="{D710764A-E94F-45DB-947C-3933CB72199F}"/>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graphicEl>
                                              <a:dgm id="{47ACC016-6D31-46AD-83F9-EED2100109A9}"/>
                                            </p:graphicEl>
                                          </p:spTgt>
                                        </p:tgtEl>
                                        <p:attrNameLst>
                                          <p:attrName>style.visibility</p:attrName>
                                        </p:attrNameLst>
                                      </p:cBhvr>
                                      <p:to>
                                        <p:strVal val="visible"/>
                                      </p:to>
                                    </p:set>
                                    <p:animEffect transition="in" filter="wipe(left)">
                                      <p:cBhvr>
                                        <p:cTn id="40" dur="500"/>
                                        <p:tgtEl>
                                          <p:spTgt spid="8">
                                            <p:graphicEl>
                                              <a:dgm id="{47ACC016-6D31-46AD-83F9-EED2100109A9}"/>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8">
                                            <p:graphicEl>
                                              <a:dgm id="{403B2A72-F697-4AD8-B0DC-C8437B67AEEC}"/>
                                            </p:graphicEl>
                                          </p:spTgt>
                                        </p:tgtEl>
                                        <p:attrNameLst>
                                          <p:attrName>style.visibility</p:attrName>
                                        </p:attrNameLst>
                                      </p:cBhvr>
                                      <p:to>
                                        <p:strVal val="visible"/>
                                      </p:to>
                                    </p:set>
                                    <p:anim calcmode="lin" valueType="num">
                                      <p:cBhvr>
                                        <p:cTn id="45" dur="500" fill="hold"/>
                                        <p:tgtEl>
                                          <p:spTgt spid="8">
                                            <p:graphicEl>
                                              <a:dgm id="{403B2A72-F697-4AD8-B0DC-C8437B67AEEC}"/>
                                            </p:graphicEl>
                                          </p:spTgt>
                                        </p:tgtEl>
                                        <p:attrNameLst>
                                          <p:attrName>ppt_w</p:attrName>
                                        </p:attrNameLst>
                                      </p:cBhvr>
                                      <p:tavLst>
                                        <p:tav tm="0">
                                          <p:val>
                                            <p:fltVal val="0"/>
                                          </p:val>
                                        </p:tav>
                                        <p:tav tm="100000">
                                          <p:val>
                                            <p:strVal val="#ppt_w"/>
                                          </p:val>
                                        </p:tav>
                                      </p:tavLst>
                                    </p:anim>
                                    <p:anim calcmode="lin" valueType="num">
                                      <p:cBhvr>
                                        <p:cTn id="46" dur="500" fill="hold"/>
                                        <p:tgtEl>
                                          <p:spTgt spid="8">
                                            <p:graphicEl>
                                              <a:dgm id="{403B2A72-F697-4AD8-B0DC-C8437B67AEEC}"/>
                                            </p:graphicEl>
                                          </p:spTgt>
                                        </p:tgtEl>
                                        <p:attrNameLst>
                                          <p:attrName>ppt_h</p:attrName>
                                        </p:attrNameLst>
                                      </p:cBhvr>
                                      <p:tavLst>
                                        <p:tav tm="0">
                                          <p:val>
                                            <p:fltVal val="0"/>
                                          </p:val>
                                        </p:tav>
                                        <p:tav tm="100000">
                                          <p:val>
                                            <p:strVal val="#ppt_h"/>
                                          </p:val>
                                        </p:tav>
                                      </p:tavLst>
                                    </p:anim>
                                    <p:animEffect transition="in" filter="fade">
                                      <p:cBhvr>
                                        <p:cTn id="47" dur="500"/>
                                        <p:tgtEl>
                                          <p:spTgt spid="8">
                                            <p:graphicEl>
                                              <a:dgm id="{403B2A72-F697-4AD8-B0DC-C8437B67AEEC}"/>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
                                            <p:graphicEl>
                                              <a:dgm id="{EC4D15AB-9CE5-44D4-B73B-5C3D16681C2F}"/>
                                            </p:graphicEl>
                                          </p:spTgt>
                                        </p:tgtEl>
                                        <p:attrNameLst>
                                          <p:attrName>style.visibility</p:attrName>
                                        </p:attrNameLst>
                                      </p:cBhvr>
                                      <p:to>
                                        <p:strVal val="visible"/>
                                      </p:to>
                                    </p:set>
                                    <p:animEffect transition="in" filter="wipe(left)">
                                      <p:cBhvr>
                                        <p:cTn id="52" dur="500"/>
                                        <p:tgtEl>
                                          <p:spTgt spid="8">
                                            <p:graphicEl>
                                              <a:dgm id="{EC4D15AB-9CE5-44D4-B73B-5C3D16681C2F}"/>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8">
                                            <p:graphicEl>
                                              <a:dgm id="{062F4172-6D31-4836-9276-24CBF670E393}"/>
                                            </p:graphicEl>
                                          </p:spTgt>
                                        </p:tgtEl>
                                        <p:attrNameLst>
                                          <p:attrName>style.visibility</p:attrName>
                                        </p:attrNameLst>
                                      </p:cBhvr>
                                      <p:to>
                                        <p:strVal val="visible"/>
                                      </p:to>
                                    </p:set>
                                    <p:anim calcmode="lin" valueType="num">
                                      <p:cBhvr>
                                        <p:cTn id="57" dur="500" fill="hold"/>
                                        <p:tgtEl>
                                          <p:spTgt spid="8">
                                            <p:graphicEl>
                                              <a:dgm id="{062F4172-6D31-4836-9276-24CBF670E393}"/>
                                            </p:graphicEl>
                                          </p:spTgt>
                                        </p:tgtEl>
                                        <p:attrNameLst>
                                          <p:attrName>ppt_w</p:attrName>
                                        </p:attrNameLst>
                                      </p:cBhvr>
                                      <p:tavLst>
                                        <p:tav tm="0">
                                          <p:val>
                                            <p:fltVal val="0"/>
                                          </p:val>
                                        </p:tav>
                                        <p:tav tm="100000">
                                          <p:val>
                                            <p:strVal val="#ppt_w"/>
                                          </p:val>
                                        </p:tav>
                                      </p:tavLst>
                                    </p:anim>
                                    <p:anim calcmode="lin" valueType="num">
                                      <p:cBhvr>
                                        <p:cTn id="58" dur="500" fill="hold"/>
                                        <p:tgtEl>
                                          <p:spTgt spid="8">
                                            <p:graphicEl>
                                              <a:dgm id="{062F4172-6D31-4836-9276-24CBF670E393}"/>
                                            </p:graphicEl>
                                          </p:spTgt>
                                        </p:tgtEl>
                                        <p:attrNameLst>
                                          <p:attrName>ppt_h</p:attrName>
                                        </p:attrNameLst>
                                      </p:cBhvr>
                                      <p:tavLst>
                                        <p:tav tm="0">
                                          <p:val>
                                            <p:fltVal val="0"/>
                                          </p:val>
                                        </p:tav>
                                        <p:tav tm="100000">
                                          <p:val>
                                            <p:strVal val="#ppt_h"/>
                                          </p:val>
                                        </p:tav>
                                      </p:tavLst>
                                    </p:anim>
                                    <p:animEffect transition="in" filter="fade">
                                      <p:cBhvr>
                                        <p:cTn id="59" dur="500"/>
                                        <p:tgtEl>
                                          <p:spTgt spid="8">
                                            <p:graphicEl>
                                              <a:dgm id="{062F4172-6D31-4836-9276-24CBF670E393}"/>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8">
                                            <p:graphicEl>
                                              <a:dgm id="{A0A5D1E9-3E5B-40E1-8E83-7EFB7CCFAB4A}"/>
                                            </p:graphicEl>
                                          </p:spTgt>
                                        </p:tgtEl>
                                        <p:attrNameLst>
                                          <p:attrName>style.visibility</p:attrName>
                                        </p:attrNameLst>
                                      </p:cBhvr>
                                      <p:to>
                                        <p:strVal val="visible"/>
                                      </p:to>
                                    </p:set>
                                    <p:animEffect transition="in" filter="wipe(left)">
                                      <p:cBhvr>
                                        <p:cTn id="64" dur="500"/>
                                        <p:tgtEl>
                                          <p:spTgt spid="8">
                                            <p:graphicEl>
                                              <a:dgm id="{A0A5D1E9-3E5B-40E1-8E83-7EFB7CCFAB4A}"/>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8">
                                            <p:graphicEl>
                                              <a:dgm id="{4559FD80-2071-4040-87FD-0514AF53CD67}"/>
                                            </p:graphicEl>
                                          </p:spTgt>
                                        </p:tgtEl>
                                        <p:attrNameLst>
                                          <p:attrName>style.visibility</p:attrName>
                                        </p:attrNameLst>
                                      </p:cBhvr>
                                      <p:to>
                                        <p:strVal val="visible"/>
                                      </p:to>
                                    </p:set>
                                    <p:anim calcmode="lin" valueType="num">
                                      <p:cBhvr>
                                        <p:cTn id="69" dur="500" fill="hold"/>
                                        <p:tgtEl>
                                          <p:spTgt spid="8">
                                            <p:graphicEl>
                                              <a:dgm id="{4559FD80-2071-4040-87FD-0514AF53CD67}"/>
                                            </p:graphicEl>
                                          </p:spTgt>
                                        </p:tgtEl>
                                        <p:attrNameLst>
                                          <p:attrName>ppt_w</p:attrName>
                                        </p:attrNameLst>
                                      </p:cBhvr>
                                      <p:tavLst>
                                        <p:tav tm="0">
                                          <p:val>
                                            <p:fltVal val="0"/>
                                          </p:val>
                                        </p:tav>
                                        <p:tav tm="100000">
                                          <p:val>
                                            <p:strVal val="#ppt_w"/>
                                          </p:val>
                                        </p:tav>
                                      </p:tavLst>
                                    </p:anim>
                                    <p:anim calcmode="lin" valueType="num">
                                      <p:cBhvr>
                                        <p:cTn id="70" dur="500" fill="hold"/>
                                        <p:tgtEl>
                                          <p:spTgt spid="8">
                                            <p:graphicEl>
                                              <a:dgm id="{4559FD80-2071-4040-87FD-0514AF53CD67}"/>
                                            </p:graphicEl>
                                          </p:spTgt>
                                        </p:tgtEl>
                                        <p:attrNameLst>
                                          <p:attrName>ppt_h</p:attrName>
                                        </p:attrNameLst>
                                      </p:cBhvr>
                                      <p:tavLst>
                                        <p:tav tm="0">
                                          <p:val>
                                            <p:fltVal val="0"/>
                                          </p:val>
                                        </p:tav>
                                        <p:tav tm="100000">
                                          <p:val>
                                            <p:strVal val="#ppt_h"/>
                                          </p:val>
                                        </p:tav>
                                      </p:tavLst>
                                    </p:anim>
                                    <p:animEffect transition="in" filter="fade">
                                      <p:cBhvr>
                                        <p:cTn id="71" dur="500"/>
                                        <p:tgtEl>
                                          <p:spTgt spid="8">
                                            <p:graphicEl>
                                              <a:dgm id="{4559FD80-2071-4040-87FD-0514AF53CD67}"/>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8">
                                            <p:graphicEl>
                                              <a:dgm id="{EA7A024C-B283-41A0-9C29-21BA16A3C6F6}"/>
                                            </p:graphicEl>
                                          </p:spTgt>
                                        </p:tgtEl>
                                        <p:attrNameLst>
                                          <p:attrName>style.visibility</p:attrName>
                                        </p:attrNameLst>
                                      </p:cBhvr>
                                      <p:to>
                                        <p:strVal val="visible"/>
                                      </p:to>
                                    </p:set>
                                    <p:animEffect transition="in" filter="wipe(left)">
                                      <p:cBhvr>
                                        <p:cTn id="76" dur="500"/>
                                        <p:tgtEl>
                                          <p:spTgt spid="8">
                                            <p:graphicEl>
                                              <a:dgm id="{EA7A024C-B283-41A0-9C29-21BA16A3C6F6}"/>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8">
                                            <p:graphicEl>
                                              <a:dgm id="{ECB1259D-FEC0-4C56-83DC-352068D0B310}"/>
                                            </p:graphicEl>
                                          </p:spTgt>
                                        </p:tgtEl>
                                        <p:attrNameLst>
                                          <p:attrName>style.visibility</p:attrName>
                                        </p:attrNameLst>
                                      </p:cBhvr>
                                      <p:to>
                                        <p:strVal val="visible"/>
                                      </p:to>
                                    </p:set>
                                    <p:anim calcmode="lin" valueType="num">
                                      <p:cBhvr>
                                        <p:cTn id="81" dur="500" fill="hold"/>
                                        <p:tgtEl>
                                          <p:spTgt spid="8">
                                            <p:graphicEl>
                                              <a:dgm id="{ECB1259D-FEC0-4C56-83DC-352068D0B310}"/>
                                            </p:graphicEl>
                                          </p:spTgt>
                                        </p:tgtEl>
                                        <p:attrNameLst>
                                          <p:attrName>ppt_w</p:attrName>
                                        </p:attrNameLst>
                                      </p:cBhvr>
                                      <p:tavLst>
                                        <p:tav tm="0">
                                          <p:val>
                                            <p:fltVal val="0"/>
                                          </p:val>
                                        </p:tav>
                                        <p:tav tm="100000">
                                          <p:val>
                                            <p:strVal val="#ppt_w"/>
                                          </p:val>
                                        </p:tav>
                                      </p:tavLst>
                                    </p:anim>
                                    <p:anim calcmode="lin" valueType="num">
                                      <p:cBhvr>
                                        <p:cTn id="82" dur="500" fill="hold"/>
                                        <p:tgtEl>
                                          <p:spTgt spid="8">
                                            <p:graphicEl>
                                              <a:dgm id="{ECB1259D-FEC0-4C56-83DC-352068D0B310}"/>
                                            </p:graphicEl>
                                          </p:spTgt>
                                        </p:tgtEl>
                                        <p:attrNameLst>
                                          <p:attrName>ppt_h</p:attrName>
                                        </p:attrNameLst>
                                      </p:cBhvr>
                                      <p:tavLst>
                                        <p:tav tm="0">
                                          <p:val>
                                            <p:fltVal val="0"/>
                                          </p:val>
                                        </p:tav>
                                        <p:tav tm="100000">
                                          <p:val>
                                            <p:strVal val="#ppt_h"/>
                                          </p:val>
                                        </p:tav>
                                      </p:tavLst>
                                    </p:anim>
                                    <p:animEffect transition="in" filter="fade">
                                      <p:cBhvr>
                                        <p:cTn id="83" dur="500"/>
                                        <p:tgtEl>
                                          <p:spTgt spid="8">
                                            <p:graphicEl>
                                              <a:dgm id="{ECB1259D-FEC0-4C56-83DC-352068D0B310}"/>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8">
                                            <p:graphicEl>
                                              <a:dgm id="{C7BB875E-DA0E-4867-A22D-2276AD93AA7B}"/>
                                            </p:graphicEl>
                                          </p:spTgt>
                                        </p:tgtEl>
                                        <p:attrNameLst>
                                          <p:attrName>style.visibility</p:attrName>
                                        </p:attrNameLst>
                                      </p:cBhvr>
                                      <p:to>
                                        <p:strVal val="visible"/>
                                      </p:to>
                                    </p:set>
                                    <p:animEffect transition="in" filter="wipe(left)">
                                      <p:cBhvr>
                                        <p:cTn id="88" dur="500"/>
                                        <p:tgtEl>
                                          <p:spTgt spid="8">
                                            <p:graphicEl>
                                              <a:dgm id="{C7BB875E-DA0E-4867-A22D-2276AD93AA7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8"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720A9D69-7318-9BF3-553F-685FCBB1583D}"/>
              </a:ext>
            </a:extLst>
          </p:cNvPr>
          <p:cNvSpPr>
            <a:spLocks noGrp="1" noRot="1" noMove="1" noResize="1" noEditPoints="1" noAdjustHandles="1" noChangeArrowheads="1" noChangeShapeType="1"/>
          </p:cNvSpPr>
          <p:nvPr/>
        </p:nvSpPr>
        <p:spPr>
          <a:xfrm>
            <a:off x="0" y="0"/>
            <a:ext cx="12192000" cy="1515854"/>
          </a:xfrm>
          <a:prstGeom prst="rect">
            <a:avLst/>
          </a:prstGeom>
          <a:blipFill dpi="0" rotWithShape="1">
            <a:blip r:embed="rId3"/>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E611EBE-34CA-61FE-223F-DEB74C9E7CA6}"/>
              </a:ext>
            </a:extLst>
          </p:cNvPr>
          <p:cNvSpPr txBox="1"/>
          <p:nvPr/>
        </p:nvSpPr>
        <p:spPr>
          <a:xfrm>
            <a:off x="0" y="-58992"/>
            <a:ext cx="12192000" cy="769441"/>
          </a:xfrm>
          <a:prstGeom prst="rect">
            <a:avLst/>
          </a:prstGeom>
          <a:noFill/>
        </p:spPr>
        <p:txBody>
          <a:bodyPr wrap="square">
            <a:spAutoFit/>
          </a:bodyPr>
          <a:lstStyle/>
          <a:p>
            <a:pPr algn="ctr"/>
            <a:r>
              <a:rPr lang="es-ES" sz="4400" b="1" dirty="0">
                <a:ln w="13462">
                  <a:solidFill>
                    <a:schemeClr val="tx1"/>
                  </a:solidFill>
                  <a:prstDash val="solid"/>
                </a:ln>
                <a:solidFill>
                  <a:schemeClr val="accent4">
                    <a:lumMod val="60000"/>
                    <a:lumOff val="40000"/>
                  </a:schemeClr>
                </a:solidFill>
                <a:effectLst>
                  <a:outerShdw dist="38100" dir="2700000" algn="bl" rotWithShape="0">
                    <a:schemeClr val="tx1"/>
                  </a:outerShdw>
                </a:effectLst>
              </a:rPr>
              <a:t>EL MOTIVO DEL CONFLICTO </a:t>
            </a:r>
          </a:p>
        </p:txBody>
      </p:sp>
      <p:sp>
        <p:nvSpPr>
          <p:cNvPr id="5" name="CuadroTexto 4">
            <a:extLst>
              <a:ext uri="{FF2B5EF4-FFF2-40B4-BE49-F238E27FC236}">
                <a16:creationId xmlns:a16="http://schemas.microsoft.com/office/drawing/2014/main" id="{962DD5B5-C6F3-E9A6-0A3E-8A5C787A5455}"/>
              </a:ext>
            </a:extLst>
          </p:cNvPr>
          <p:cNvSpPr txBox="1"/>
          <p:nvPr/>
        </p:nvSpPr>
        <p:spPr>
          <a:xfrm>
            <a:off x="521109" y="554424"/>
            <a:ext cx="11149781" cy="923330"/>
          </a:xfrm>
          <a:prstGeom prst="rect">
            <a:avLst/>
          </a:prstGeom>
          <a:noFill/>
        </p:spPr>
        <p:txBody>
          <a:bodyPr wrap="square">
            <a:spAutoFit/>
          </a:bodyPr>
          <a:lstStyle/>
          <a:p>
            <a:pPr algn="ctr"/>
            <a:r>
              <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“Y llegando a los límites del Jordán que está en la tierra de Canaán, los hijos de Rubén y los hijos de Gad y la media tribu de Manasés edificaron allí un altar junto al Jordán, un altar de grande apariencia” </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(Josué 22:10)</a:t>
            </a:r>
          </a:p>
        </p:txBody>
      </p:sp>
      <p:sp>
        <p:nvSpPr>
          <p:cNvPr id="6" name="CuadroTexto 5">
            <a:extLst>
              <a:ext uri="{FF2B5EF4-FFF2-40B4-BE49-F238E27FC236}">
                <a16:creationId xmlns:a16="http://schemas.microsoft.com/office/drawing/2014/main" id="{34AF30A5-8A0D-A825-D4F9-856E518C4A97}"/>
              </a:ext>
            </a:extLst>
          </p:cNvPr>
          <p:cNvSpPr txBox="1"/>
          <p:nvPr/>
        </p:nvSpPr>
        <p:spPr>
          <a:xfrm>
            <a:off x="3431458" y="1610410"/>
            <a:ext cx="5338916" cy="1631216"/>
          </a:xfrm>
          <a:prstGeom prst="rect">
            <a:avLst/>
          </a:prstGeom>
          <a:noFill/>
        </p:spPr>
        <p:txBody>
          <a:bodyPr wrap="square" rtlCol="0">
            <a:spAutoFit/>
          </a:bodyPr>
          <a:lstStyle/>
          <a:p>
            <a:pPr>
              <a:spcBef>
                <a:spcPts val="600"/>
              </a:spcBef>
            </a:pPr>
            <a:r>
              <a:rPr lang="es-ES" sz="2000" b="1" dirty="0"/>
              <a:t>Cerca del lugar donde Josué había levantado un monumento recordativo del milagroso cruce del Jordán, las dos tribus y media construyeron un altar similar al altar del Santuario (Jos. 22:10, 28).</a:t>
            </a:r>
          </a:p>
        </p:txBody>
      </p:sp>
      <p:pic>
        <p:nvPicPr>
          <p:cNvPr id="4" name="Imagen 3" descr="Dibujo animado de una persona&#10;&#10;El contenido generado por IA puede ser incorrecto.">
            <a:extLst>
              <a:ext uri="{FF2B5EF4-FFF2-40B4-BE49-F238E27FC236}">
                <a16:creationId xmlns:a16="http://schemas.microsoft.com/office/drawing/2014/main" id="{D93E5EE8-FF58-C754-135B-FC8C9C16382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24237" y="1679233"/>
            <a:ext cx="3051810" cy="2784609"/>
          </a:xfrm>
          <a:prstGeom prst="snip2DiagRect">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Humo saliendo de la tierra&#10;&#10;El contenido generado por IA puede ser incorrecto.">
            <a:extLst>
              <a:ext uri="{FF2B5EF4-FFF2-40B4-BE49-F238E27FC236}">
                <a16:creationId xmlns:a16="http://schemas.microsoft.com/office/drawing/2014/main" id="{01D277EF-BCB1-7A35-2E01-36E8ECF0B5A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8915953" y="1708733"/>
            <a:ext cx="3051810" cy="2324100"/>
          </a:xfrm>
          <a:prstGeom prst="snip2DiagRect">
            <a:avLst>
              <a:gd name="adj1" fmla="val 16922"/>
              <a:gd name="adj2" fmla="val 0"/>
            </a:avLst>
          </a:prstGeom>
          <a:solidFill>
            <a:srgbClr val="FFFFFF">
              <a:shade val="85000"/>
            </a:srgbClr>
          </a:solidFill>
          <a:ln w="8890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07FB5EE6-EF3D-BB9A-BDF7-0817EC656B59}"/>
              </a:ext>
            </a:extLst>
          </p:cNvPr>
          <p:cNvSpPr txBox="1"/>
          <p:nvPr/>
        </p:nvSpPr>
        <p:spPr>
          <a:xfrm>
            <a:off x="84681" y="4534811"/>
            <a:ext cx="8557874" cy="1631216"/>
          </a:xfrm>
          <a:prstGeom prst="rect">
            <a:avLst/>
          </a:prstGeom>
          <a:noFill/>
        </p:spPr>
        <p:txBody>
          <a:bodyPr wrap="square">
            <a:spAutoFit/>
          </a:bodyPr>
          <a:lstStyle/>
          <a:p>
            <a:pPr>
              <a:spcBef>
                <a:spcPts val="600"/>
              </a:spcBef>
            </a:pPr>
            <a:r>
              <a:rPr lang="es-ES" sz="2000" b="1" dirty="0"/>
              <a:t>El resto de los israelitas decidieron erradicar este pecado atacando a sus hermanos (Jos. 22:12). Pero Dios intervino para evitar una sangrienta guerra civil. Levantó personas que decidieron no juzgar sin tener todas las pruebas; concedieron el beneficio de la duda; y decidieron dar a sus hermanos la oportunidad de explicarse (Jos. 22:13-14).</a:t>
            </a:r>
          </a:p>
        </p:txBody>
      </p:sp>
      <p:pic>
        <p:nvPicPr>
          <p:cNvPr id="12" name="Imagen 11" descr="Un grupo de personas disfrazadas&#10;&#10;El contenido generado por IA puede ser incorrecto.">
            <a:extLst>
              <a:ext uri="{FF2B5EF4-FFF2-40B4-BE49-F238E27FC236}">
                <a16:creationId xmlns:a16="http://schemas.microsoft.com/office/drawing/2014/main" id="{612A4010-00EC-19DA-8A47-C1FD07C9C45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68963" y="4242795"/>
            <a:ext cx="3098800" cy="2324100"/>
          </a:xfrm>
          <a:prstGeom prst="roundRect">
            <a:avLst>
              <a:gd name="adj" fmla="val 0"/>
            </a:avLst>
          </a:prstGeom>
          <a:solidFill>
            <a:srgbClr val="FFFFFF"/>
          </a:solidFill>
          <a:ln w="76200" cap="sq">
            <a:solidFill>
              <a:schemeClr val="accent2">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7C4E9CD7-BD02-A8D1-969E-2F7B8CD5A43D}"/>
              </a:ext>
            </a:extLst>
          </p:cNvPr>
          <p:cNvSpPr txBox="1"/>
          <p:nvPr/>
        </p:nvSpPr>
        <p:spPr>
          <a:xfrm>
            <a:off x="3431459" y="3226499"/>
            <a:ext cx="5338916" cy="1323439"/>
          </a:xfrm>
          <a:prstGeom prst="rect">
            <a:avLst/>
          </a:prstGeom>
          <a:noFill/>
        </p:spPr>
        <p:txBody>
          <a:bodyPr wrap="square">
            <a:spAutoFit/>
          </a:bodyPr>
          <a:lstStyle/>
          <a:p>
            <a:pPr>
              <a:spcBef>
                <a:spcPts val="600"/>
              </a:spcBef>
            </a:pPr>
            <a:r>
              <a:rPr lang="es-ES" sz="2000" b="1" dirty="0"/>
              <a:t>Este acto fue interpretado como una transgresión de la ley que prohibía ofrecer sacrificios en un lugar distinto del altar de los holocaustos del Santuario (</a:t>
            </a:r>
            <a:r>
              <a:rPr lang="es-ES" sz="2000" b="1" dirty="0" err="1"/>
              <a:t>Lv</a:t>
            </a:r>
            <a:r>
              <a:rPr lang="es-ES" sz="2000" b="1" dirty="0"/>
              <a:t>. 17:8-9).</a:t>
            </a:r>
          </a:p>
        </p:txBody>
      </p:sp>
      <p:sp>
        <p:nvSpPr>
          <p:cNvPr id="11" name="CuadroTexto 10">
            <a:extLst>
              <a:ext uri="{FF2B5EF4-FFF2-40B4-BE49-F238E27FC236}">
                <a16:creationId xmlns:a16="http://schemas.microsoft.com/office/drawing/2014/main" id="{03BC699B-C613-2779-279D-FBC391DD335C}"/>
              </a:ext>
            </a:extLst>
          </p:cNvPr>
          <p:cNvSpPr txBox="1"/>
          <p:nvPr/>
        </p:nvSpPr>
        <p:spPr>
          <a:xfrm>
            <a:off x="84681" y="6150899"/>
            <a:ext cx="8557874" cy="707886"/>
          </a:xfrm>
          <a:prstGeom prst="rect">
            <a:avLst/>
          </a:prstGeom>
          <a:noFill/>
        </p:spPr>
        <p:txBody>
          <a:bodyPr wrap="square">
            <a:spAutoFit/>
          </a:bodyPr>
          <a:lstStyle/>
          <a:p>
            <a:pPr>
              <a:spcBef>
                <a:spcPts val="600"/>
              </a:spcBef>
            </a:pPr>
            <a:r>
              <a:rPr lang="es-ES" sz="2000" b="1" dirty="0"/>
              <a:t>Como se vio después, su único error había sido no informar de sus intenciones a sus hermanos… pero eso no es pecado.</a:t>
            </a:r>
            <a:endParaRPr lang="es-ES" sz="2000" dirty="0"/>
          </a:p>
        </p:txBody>
      </p:sp>
    </p:spTree>
    <p:extLst>
      <p:ext uri="{BB962C8B-B14F-4D97-AF65-F5344CB8AC3E}">
        <p14:creationId xmlns:p14="http://schemas.microsoft.com/office/powerpoint/2010/main" val="63771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par>
                                <p:cTn id="22" presetID="18" presetClass="entr" presetSubtype="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downRight)">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900" decel="100000" fill="hold"/>
                                        <p:tgtEl>
                                          <p:spTgt spid="12"/>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1E74CC5-8623-8123-E1F5-12AD9AC3BF6A}"/>
              </a:ext>
            </a:extLst>
          </p:cNvPr>
          <p:cNvSpPr txBox="1"/>
          <p:nvPr/>
        </p:nvSpPr>
        <p:spPr>
          <a:xfrm>
            <a:off x="0" y="-57750"/>
            <a:ext cx="12192000" cy="923330"/>
          </a:xfrm>
          <a:prstGeom prst="rect">
            <a:avLst/>
          </a:prstGeom>
          <a:noFill/>
        </p:spPr>
        <p:txBody>
          <a:bodyPr wrap="square">
            <a:spAutoFit/>
          </a:bodyPr>
          <a:lstStyle/>
          <a:p>
            <a:pPr algn="ctr"/>
            <a:r>
              <a:rPr lang="es-ES" sz="5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LAS ACUSACIONES </a:t>
            </a:r>
          </a:p>
        </p:txBody>
      </p:sp>
      <p:sp>
        <p:nvSpPr>
          <p:cNvPr id="5" name="CuadroTexto 4">
            <a:extLst>
              <a:ext uri="{FF2B5EF4-FFF2-40B4-BE49-F238E27FC236}">
                <a16:creationId xmlns:a16="http://schemas.microsoft.com/office/drawing/2014/main" id="{4D30BFAC-B464-7A6C-2E7A-BBAAEC74664E}"/>
              </a:ext>
            </a:extLst>
          </p:cNvPr>
          <p:cNvSpPr txBox="1"/>
          <p:nvPr/>
        </p:nvSpPr>
        <p:spPr>
          <a:xfrm>
            <a:off x="1" y="765453"/>
            <a:ext cx="12192000" cy="861774"/>
          </a:xfrm>
          <a:prstGeom prst="rect">
            <a:avLst/>
          </a:prstGeom>
          <a:noFill/>
        </p:spPr>
        <p:txBody>
          <a:bodyPr wrap="square">
            <a:spAutoFit/>
          </a:bodyPr>
          <a:lstStyle/>
          <a:p>
            <a:pPr algn="ctr"/>
            <a:r>
              <a:rPr lang="es-ES" b="1" dirty="0">
                <a:solidFill>
                  <a:schemeClr val="accent3">
                    <a:lumMod val="75000"/>
                  </a:schemeClr>
                </a:solidFill>
                <a:latin typeface="Comic Sans MS" panose="030F0702030302020204" pitchFamily="66" charset="0"/>
              </a:rPr>
              <a:t>“Toda la congregación de Jehová dice así: ¿Qué transgresión es esta con que prevaricáis contra el Dios de Israel para apartaros hoy de seguir a Jehová, edificándoos altar para ser rebeldes contra Jehová?”</a:t>
            </a:r>
            <a:br>
              <a:rPr lang="es-ES" b="1" dirty="0">
                <a:solidFill>
                  <a:schemeClr val="accent3">
                    <a:lumMod val="75000"/>
                  </a:schemeClr>
                </a:solidFill>
                <a:latin typeface="Comic Sans MS" panose="030F0702030302020204" pitchFamily="66" charset="0"/>
              </a:rPr>
            </a:br>
            <a:r>
              <a:rPr lang="es-ES" sz="1400" b="1" dirty="0">
                <a:solidFill>
                  <a:schemeClr val="accent3">
                    <a:lumMod val="75000"/>
                  </a:schemeClr>
                </a:solidFill>
                <a:latin typeface="Comic Sans MS" panose="030F0702030302020204" pitchFamily="66" charset="0"/>
              </a:rPr>
              <a:t>(Josué 22:16)</a:t>
            </a:r>
          </a:p>
        </p:txBody>
      </p:sp>
      <p:sp>
        <p:nvSpPr>
          <p:cNvPr id="6" name="CuadroTexto 5">
            <a:extLst>
              <a:ext uri="{FF2B5EF4-FFF2-40B4-BE49-F238E27FC236}">
                <a16:creationId xmlns:a16="http://schemas.microsoft.com/office/drawing/2014/main" id="{DD76DDCE-1184-B8E0-6EF4-3F8ADEC5F298}"/>
              </a:ext>
            </a:extLst>
          </p:cNvPr>
          <p:cNvSpPr txBox="1"/>
          <p:nvPr/>
        </p:nvSpPr>
        <p:spPr>
          <a:xfrm>
            <a:off x="3873910" y="1685925"/>
            <a:ext cx="8318090" cy="707886"/>
          </a:xfrm>
          <a:prstGeom prst="rect">
            <a:avLst/>
          </a:prstGeom>
          <a:noFill/>
        </p:spPr>
        <p:txBody>
          <a:bodyPr wrap="square" rtlCol="0">
            <a:spAutoFit/>
          </a:bodyPr>
          <a:lstStyle/>
          <a:p>
            <a:pPr>
              <a:spcBef>
                <a:spcPts val="600"/>
              </a:spcBef>
            </a:pPr>
            <a:r>
              <a:rPr lang="es-ES" sz="2000" b="1" dirty="0"/>
              <a:t>¿Por qué se eligió a </a:t>
            </a:r>
            <a:r>
              <a:rPr lang="es-ES" sz="2000" b="1" dirty="0" err="1"/>
              <a:t>Finees</a:t>
            </a:r>
            <a:r>
              <a:rPr lang="es-ES" sz="2000" b="1" dirty="0"/>
              <a:t> para encabezar la comisión investigadora (Jos. 22:13-14)?</a:t>
            </a:r>
          </a:p>
        </p:txBody>
      </p:sp>
      <p:pic>
        <p:nvPicPr>
          <p:cNvPr id="8" name="Imagen 7" descr="Un grupo de personas en un parque&#10;&#10;El contenido generado por IA puede ser incorrecto.">
            <a:extLst>
              <a:ext uri="{FF2B5EF4-FFF2-40B4-BE49-F238E27FC236}">
                <a16:creationId xmlns:a16="http://schemas.microsoft.com/office/drawing/2014/main" id="{D12CDDDE-5B42-B75A-D13E-1475828D5BDE}"/>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7698657" y="3768736"/>
            <a:ext cx="4347701" cy="2924726"/>
          </a:xfrm>
          <a:prstGeom prst="roundRect">
            <a:avLst>
              <a:gd name="adj" fmla="val 1008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persona, tabla, pasto, mujer&#10;&#10;El contenido generado por IA puede ser incorrecto.">
            <a:extLst>
              <a:ext uri="{FF2B5EF4-FFF2-40B4-BE49-F238E27FC236}">
                <a16:creationId xmlns:a16="http://schemas.microsoft.com/office/drawing/2014/main" id="{4A50B997-40BF-E4A0-A519-0ACFCAA50E5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5641" y="3903833"/>
            <a:ext cx="2165745" cy="2696132"/>
          </a:xfrm>
          <a:prstGeom prst="round2DiagRect">
            <a:avLst>
              <a:gd name="adj1" fmla="val 0"/>
              <a:gd name="adj2" fmla="val 19111"/>
            </a:avLst>
          </a:prstGeom>
          <a:ln w="38100" cap="sq">
            <a:solidFill>
              <a:schemeClr val="accent2">
                <a:lumMod val="60000"/>
                <a:lumOff val="40000"/>
              </a:schemeClr>
            </a:solidFill>
            <a:miter lim="800000"/>
          </a:ln>
          <a:effectLst>
            <a:outerShdw blurRad="254000" algn="tl" rotWithShape="0">
              <a:srgbClr val="000000">
                <a:alpha val="43000"/>
              </a:srgbClr>
            </a:outerShdw>
          </a:effectLst>
        </p:spPr>
      </p:pic>
      <p:pic>
        <p:nvPicPr>
          <p:cNvPr id="12" name="Imagen 11" descr="Imagen que contiene tela, vestido&#10;&#10;El contenido generado por IA puede ser incorrecto.">
            <a:extLst>
              <a:ext uri="{FF2B5EF4-FFF2-40B4-BE49-F238E27FC236}">
                <a16:creationId xmlns:a16="http://schemas.microsoft.com/office/drawing/2014/main" id="{B4F14443-4643-4AC3-F467-3FD4A5BB7AF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5641" y="1704483"/>
            <a:ext cx="3517900" cy="1978819"/>
          </a:xfrm>
          <a:prstGeom prst="round2DiagRect">
            <a:avLst>
              <a:gd name="adj1" fmla="val 16667"/>
              <a:gd name="adj2" fmla="val 0"/>
            </a:avLst>
          </a:prstGeom>
          <a:ln w="38100" cap="sq">
            <a:solidFill>
              <a:schemeClr val="accent2">
                <a:lumMod val="60000"/>
                <a:lumOff val="40000"/>
              </a:schemeClr>
            </a:solidFill>
            <a:miter lim="800000"/>
          </a:ln>
          <a:effectLst>
            <a:outerShdw blurRad="254000" algn="tl" rotWithShape="0">
              <a:srgbClr val="000000">
                <a:alpha val="43000"/>
              </a:srgbClr>
            </a:outerShdw>
          </a:effectLst>
        </p:spPr>
      </p:pic>
      <p:sp>
        <p:nvSpPr>
          <p:cNvPr id="14" name="CuadroTexto 13">
            <a:extLst>
              <a:ext uri="{FF2B5EF4-FFF2-40B4-BE49-F238E27FC236}">
                <a16:creationId xmlns:a16="http://schemas.microsoft.com/office/drawing/2014/main" id="{8D4FF03A-B86D-6034-9DD6-EAB754ED6A98}"/>
              </a:ext>
            </a:extLst>
          </p:cNvPr>
          <p:cNvSpPr txBox="1"/>
          <p:nvPr/>
        </p:nvSpPr>
        <p:spPr>
          <a:xfrm>
            <a:off x="2481211" y="3829348"/>
            <a:ext cx="5132438" cy="1323439"/>
          </a:xfrm>
          <a:prstGeom prst="rect">
            <a:avLst/>
          </a:prstGeom>
          <a:noFill/>
        </p:spPr>
        <p:txBody>
          <a:bodyPr wrap="square">
            <a:spAutoFit/>
          </a:bodyPr>
          <a:lstStyle/>
          <a:p>
            <a:pPr>
              <a:spcBef>
                <a:spcPts val="600"/>
              </a:spcBef>
            </a:pPr>
            <a:r>
              <a:rPr lang="es-ES" sz="2000" b="1" dirty="0"/>
              <a:t>El discurso de </a:t>
            </a:r>
            <a:r>
              <a:rPr lang="es-ES" sz="2000" b="1" dirty="0" err="1"/>
              <a:t>Finees</a:t>
            </a:r>
            <a:r>
              <a:rPr lang="es-ES" sz="2000" b="1" dirty="0"/>
              <a:t> tenía mucho sentido. Si se ofrecían sacrificios en el altar que se acaba de erigir, Dios castigaría a todo Israel por ello (Jos. 22:18b). </a:t>
            </a:r>
          </a:p>
        </p:txBody>
      </p:sp>
      <p:sp>
        <p:nvSpPr>
          <p:cNvPr id="4" name="CuadroTexto 3">
            <a:extLst>
              <a:ext uri="{FF2B5EF4-FFF2-40B4-BE49-F238E27FC236}">
                <a16:creationId xmlns:a16="http://schemas.microsoft.com/office/drawing/2014/main" id="{4D2AA6CD-4547-728C-A3AC-D3B438403799}"/>
              </a:ext>
            </a:extLst>
          </p:cNvPr>
          <p:cNvSpPr txBox="1"/>
          <p:nvPr/>
        </p:nvSpPr>
        <p:spPr>
          <a:xfrm>
            <a:off x="3873910" y="2393811"/>
            <a:ext cx="8318090" cy="1323439"/>
          </a:xfrm>
          <a:prstGeom prst="rect">
            <a:avLst/>
          </a:prstGeom>
          <a:noFill/>
        </p:spPr>
        <p:txBody>
          <a:bodyPr wrap="square">
            <a:spAutoFit/>
          </a:bodyPr>
          <a:lstStyle/>
          <a:p>
            <a:pPr>
              <a:spcBef>
                <a:spcPts val="600"/>
              </a:spcBef>
            </a:pPr>
            <a:r>
              <a:rPr lang="es-ES" sz="2000" b="1" dirty="0" err="1"/>
              <a:t>Finees</a:t>
            </a:r>
            <a:r>
              <a:rPr lang="es-ES" sz="2000" b="1" dirty="0"/>
              <a:t>, hijo del sumo sacerdote, había sido implacable a la hora de detener el pecado en Baal-Peor (Nm. 25:7-8). En su discurso, unió este pecado con el pecado de Acán, y lo igualó al que, supuestamente, habían cometido las dos tribus y media (Jos. 22:16-20).</a:t>
            </a:r>
          </a:p>
        </p:txBody>
      </p:sp>
      <p:sp>
        <p:nvSpPr>
          <p:cNvPr id="9" name="CuadroTexto 8">
            <a:extLst>
              <a:ext uri="{FF2B5EF4-FFF2-40B4-BE49-F238E27FC236}">
                <a16:creationId xmlns:a16="http://schemas.microsoft.com/office/drawing/2014/main" id="{B625BED4-8519-C246-F807-06012776568A}"/>
              </a:ext>
            </a:extLst>
          </p:cNvPr>
          <p:cNvSpPr txBox="1"/>
          <p:nvPr/>
        </p:nvSpPr>
        <p:spPr>
          <a:xfrm>
            <a:off x="2481211" y="5152787"/>
            <a:ext cx="5132438" cy="1631216"/>
          </a:xfrm>
          <a:prstGeom prst="rect">
            <a:avLst/>
          </a:prstGeom>
          <a:noFill/>
        </p:spPr>
        <p:txBody>
          <a:bodyPr wrap="square">
            <a:spAutoFit/>
          </a:bodyPr>
          <a:lstStyle/>
          <a:p>
            <a:pPr>
              <a:spcBef>
                <a:spcPts val="600"/>
              </a:spcBef>
            </a:pPr>
            <a:r>
              <a:rPr lang="es-ES" sz="2000" b="1" dirty="0"/>
              <a:t>No obstante, les dio la oportunidad de rectificar este error, antes de llegar a cometer el pecado: les ofreció volverse al lado del Jordán donde estaba el Santuario (Jos. 22:19).</a:t>
            </a:r>
          </a:p>
        </p:txBody>
      </p:sp>
    </p:spTree>
    <p:extLst>
      <p:ext uri="{BB962C8B-B14F-4D97-AF65-F5344CB8AC3E}">
        <p14:creationId xmlns:p14="http://schemas.microsoft.com/office/powerpoint/2010/main" val="319080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750"/>
                                        <p:tgtEl>
                                          <p:spTgt spid="5"/>
                                        </p:tgtEl>
                                      </p:cBhvr>
                                    </p:animEffect>
                                  </p:childTnLst>
                                </p:cTn>
                              </p:par>
                            </p:childTnLst>
                          </p:cTn>
                        </p:par>
                        <p:par>
                          <p:cTn id="17" fill="hold">
                            <p:stCondLst>
                              <p:cond delay="1750"/>
                            </p:stCondLst>
                            <p:childTnLst>
                              <p:par>
                                <p:cTn id="18" presetID="49" presetClass="entr" presetSubtype="0" decel="10000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DEB3902-541E-7994-110D-1D483A08803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AEEA01A-B235-363A-55A8-7C0CF158D0D0}"/>
              </a:ext>
            </a:extLst>
          </p:cNvPr>
          <p:cNvSpPr txBox="1"/>
          <p:nvPr/>
        </p:nvSpPr>
        <p:spPr>
          <a:xfrm>
            <a:off x="0" y="0"/>
            <a:ext cx="12192000"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LA RESPUESTA AMABLE </a:t>
            </a:r>
          </a:p>
        </p:txBody>
      </p:sp>
      <p:sp>
        <p:nvSpPr>
          <p:cNvPr id="4" name="CuadroTexto 3">
            <a:extLst>
              <a:ext uri="{FF2B5EF4-FFF2-40B4-BE49-F238E27FC236}">
                <a16:creationId xmlns:a16="http://schemas.microsoft.com/office/drawing/2014/main" id="{85DA77CA-6391-18A2-9D75-5AC5780894AD}"/>
              </a:ext>
            </a:extLst>
          </p:cNvPr>
          <p:cNvSpPr txBox="1"/>
          <p:nvPr/>
        </p:nvSpPr>
        <p:spPr>
          <a:xfrm>
            <a:off x="0" y="642848"/>
            <a:ext cx="12192000" cy="646331"/>
          </a:xfrm>
          <a:prstGeom prst="rect">
            <a:avLst/>
          </a:prstGeom>
          <a:noFill/>
        </p:spPr>
        <p:txBody>
          <a:bodyPr wrap="square">
            <a:spAutoFit/>
          </a:bodyPr>
          <a:lstStyle/>
          <a:p>
            <a:pPr algn="ctr"/>
            <a:r>
              <a:rPr lang="es-ES" b="1" dirty="0">
                <a:solidFill>
                  <a:srgbClr val="F3CADD"/>
                </a:solidFill>
                <a:effectLst>
                  <a:glow rad="76200">
                    <a:srgbClr val="18637A"/>
                  </a:glow>
                  <a:outerShdw blurRad="38100" dist="38100" dir="2700000" algn="tl">
                    <a:srgbClr val="000000">
                      <a:alpha val="43137"/>
                    </a:srgbClr>
                  </a:outerShdw>
                </a:effectLst>
                <a:latin typeface="Comic Sans MS" panose="030F0702030302020204" pitchFamily="66" charset="0"/>
              </a:rPr>
              <a:t>“Si nos hemos edificado altar para volvernos de en </a:t>
            </a:r>
            <a:r>
              <a:rPr lang="es-ES" b="1" dirty="0" err="1">
                <a:solidFill>
                  <a:srgbClr val="F3CADD"/>
                </a:solidFill>
                <a:effectLst>
                  <a:glow rad="76200">
                    <a:srgbClr val="18637A"/>
                  </a:glow>
                  <a:outerShdw blurRad="38100" dist="38100" dir="2700000" algn="tl">
                    <a:srgbClr val="000000">
                      <a:alpha val="43137"/>
                    </a:srgbClr>
                  </a:outerShdw>
                </a:effectLst>
                <a:latin typeface="Comic Sans MS" panose="030F0702030302020204" pitchFamily="66" charset="0"/>
              </a:rPr>
              <a:t>pos</a:t>
            </a:r>
            <a:r>
              <a:rPr lang="es-ES" b="1" dirty="0">
                <a:solidFill>
                  <a:srgbClr val="F3CADD"/>
                </a:solidFill>
                <a:effectLst>
                  <a:glow rad="76200">
                    <a:srgbClr val="18637A"/>
                  </a:glow>
                  <a:outerShdw blurRad="38100" dist="38100" dir="2700000" algn="tl">
                    <a:srgbClr val="000000">
                      <a:alpha val="43137"/>
                    </a:srgbClr>
                  </a:outerShdw>
                </a:effectLst>
                <a:latin typeface="Comic Sans MS" panose="030F0702030302020204" pitchFamily="66" charset="0"/>
              </a:rPr>
              <a:t> de Jehová, o para sacrificar holocausto u ofrenda, o para ofrecer sobre él ofrendas de paz, el mismo Jehová nos lo demande” </a:t>
            </a:r>
            <a:r>
              <a:rPr lang="es-ES" sz="1400" b="1" dirty="0">
                <a:solidFill>
                  <a:srgbClr val="F3CADD"/>
                </a:solidFill>
                <a:effectLst>
                  <a:glow rad="76200">
                    <a:srgbClr val="18637A"/>
                  </a:glow>
                  <a:outerShdw blurRad="38100" dist="38100" dir="2700000" algn="tl">
                    <a:srgbClr val="000000">
                      <a:alpha val="43137"/>
                    </a:srgbClr>
                  </a:outerShdw>
                </a:effectLst>
                <a:latin typeface="Comic Sans MS" panose="030F0702030302020204" pitchFamily="66" charset="0"/>
              </a:rPr>
              <a:t>(Josué 22:23)</a:t>
            </a:r>
          </a:p>
        </p:txBody>
      </p:sp>
      <p:sp>
        <p:nvSpPr>
          <p:cNvPr id="5" name="CuadroTexto 4">
            <a:extLst>
              <a:ext uri="{FF2B5EF4-FFF2-40B4-BE49-F238E27FC236}">
                <a16:creationId xmlns:a16="http://schemas.microsoft.com/office/drawing/2014/main" id="{6CBE7E8F-56EC-74C6-B8A5-AFBD4408AE17}"/>
              </a:ext>
            </a:extLst>
          </p:cNvPr>
          <p:cNvSpPr txBox="1"/>
          <p:nvPr/>
        </p:nvSpPr>
        <p:spPr>
          <a:xfrm>
            <a:off x="252061" y="1481012"/>
            <a:ext cx="2429477" cy="2246769"/>
          </a:xfrm>
          <a:prstGeom prst="rect">
            <a:avLst/>
          </a:prstGeom>
          <a:noFill/>
        </p:spPr>
        <p:txBody>
          <a:bodyPr wrap="square" rtlCol="0">
            <a:spAutoFit/>
          </a:bodyPr>
          <a:lstStyle/>
          <a:p>
            <a:pPr>
              <a:spcBef>
                <a:spcPts val="600"/>
              </a:spcBef>
            </a:pPr>
            <a:r>
              <a:rPr lang="es-ES" sz="2000" b="1" dirty="0"/>
              <a:t>Las tribus de Rubén y Gad, y la media tribu de Manasés, al ser acusadas, actuaron de una manera ejemplar:</a:t>
            </a:r>
          </a:p>
        </p:txBody>
      </p:sp>
      <p:graphicFrame>
        <p:nvGraphicFramePr>
          <p:cNvPr id="2" name="Diagrama 1">
            <a:extLst>
              <a:ext uri="{FF2B5EF4-FFF2-40B4-BE49-F238E27FC236}">
                <a16:creationId xmlns:a16="http://schemas.microsoft.com/office/drawing/2014/main" id="{D5ACBB2C-7C4A-4487-7574-591487462A68}"/>
              </a:ext>
            </a:extLst>
          </p:cNvPr>
          <p:cNvGraphicFramePr/>
          <p:nvPr>
            <p:extLst>
              <p:ext uri="{D42A27DB-BD31-4B8C-83A1-F6EECF244321}">
                <p14:modId xmlns:p14="http://schemas.microsoft.com/office/powerpoint/2010/main" val="2002427563"/>
              </p:ext>
            </p:extLst>
          </p:nvPr>
        </p:nvGraphicFramePr>
        <p:xfrm>
          <a:off x="2681538" y="1412289"/>
          <a:ext cx="9321165" cy="2384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9EA3EC56-230F-048E-FBAE-534B9D95B678}"/>
              </a:ext>
            </a:extLst>
          </p:cNvPr>
          <p:cNvSpPr txBox="1"/>
          <p:nvPr/>
        </p:nvSpPr>
        <p:spPr>
          <a:xfrm>
            <a:off x="252061" y="3796504"/>
            <a:ext cx="7799671" cy="1015663"/>
          </a:xfrm>
          <a:prstGeom prst="rect">
            <a:avLst/>
          </a:prstGeom>
          <a:noFill/>
        </p:spPr>
        <p:txBody>
          <a:bodyPr wrap="square" rtlCol="0">
            <a:spAutoFit/>
          </a:bodyPr>
          <a:lstStyle/>
          <a:p>
            <a:pPr>
              <a:spcBef>
                <a:spcPts val="600"/>
              </a:spcBef>
            </a:pPr>
            <a:r>
              <a:rPr lang="es-ES" sz="2000" b="1" dirty="0"/>
              <a:t>Cuando los israelitas no sabían las motivaciones de sus hermanos para la construcción del altar supusieron: rebeldía, deseo de separación, y castigo divino.</a:t>
            </a:r>
          </a:p>
        </p:txBody>
      </p:sp>
      <p:pic>
        <p:nvPicPr>
          <p:cNvPr id="10" name="Imagen 9" descr="Una caricatura de una persona&#10;&#10;El contenido generado por IA puede ser incorrecto.">
            <a:extLst>
              <a:ext uri="{FF2B5EF4-FFF2-40B4-BE49-F238E27FC236}">
                <a16:creationId xmlns:a16="http://schemas.microsoft.com/office/drawing/2014/main" id="{D6A11AD3-9C4C-AA52-72AB-A54CBDB40D7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051732" y="3730990"/>
            <a:ext cx="3950971" cy="2963229"/>
          </a:xfrm>
          <a:prstGeom prst="rect">
            <a:avLst/>
          </a:prstGeom>
          <a:ln w="88900" cap="sq" cmpd="thickThin">
            <a:solidFill>
              <a:schemeClr val="accent4"/>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5A6D9515-7892-52AB-C383-E66064714D3E}"/>
              </a:ext>
            </a:extLst>
          </p:cNvPr>
          <p:cNvSpPr txBox="1"/>
          <p:nvPr/>
        </p:nvSpPr>
        <p:spPr>
          <a:xfrm>
            <a:off x="252061" y="5812440"/>
            <a:ext cx="7799670" cy="1015663"/>
          </a:xfrm>
          <a:prstGeom prst="rect">
            <a:avLst/>
          </a:prstGeom>
          <a:noFill/>
        </p:spPr>
        <p:txBody>
          <a:bodyPr wrap="square">
            <a:spAutoFit/>
          </a:bodyPr>
          <a:lstStyle/>
          <a:p>
            <a:pPr>
              <a:spcBef>
                <a:spcPts val="600"/>
              </a:spcBef>
            </a:pPr>
            <a:r>
              <a:rPr lang="es-ES" sz="2000" b="1" dirty="0"/>
              <a:t>Aunque las tribus acusadas podían haberse sentido ofendidas al ser acusadas, y reaccionar de forma violenta en su defensa, gracias a la respuesta amable que dieron, se evitó la guerra.</a:t>
            </a:r>
          </a:p>
        </p:txBody>
      </p:sp>
      <p:sp>
        <p:nvSpPr>
          <p:cNvPr id="11" name="CuadroTexto 10">
            <a:extLst>
              <a:ext uri="{FF2B5EF4-FFF2-40B4-BE49-F238E27FC236}">
                <a16:creationId xmlns:a16="http://schemas.microsoft.com/office/drawing/2014/main" id="{7B058510-1EA3-7810-4121-915733130417}"/>
              </a:ext>
            </a:extLst>
          </p:cNvPr>
          <p:cNvSpPr txBox="1"/>
          <p:nvPr/>
        </p:nvSpPr>
        <p:spPr>
          <a:xfrm>
            <a:off x="252060" y="4812167"/>
            <a:ext cx="7729890" cy="1015663"/>
          </a:xfrm>
          <a:prstGeom prst="rect">
            <a:avLst/>
          </a:prstGeom>
          <a:noFill/>
        </p:spPr>
        <p:txBody>
          <a:bodyPr wrap="square">
            <a:spAutoFit/>
          </a:bodyPr>
          <a:lstStyle/>
          <a:p>
            <a:pPr>
              <a:spcBef>
                <a:spcPts val="600"/>
              </a:spcBef>
            </a:pPr>
            <a:r>
              <a:rPr lang="es-ES" sz="2000" b="1" dirty="0"/>
              <a:t>La realidad era: deseo de mantenerse unidos a sus hermanos y evitar una futura separación por parte de los israelitas </a:t>
            </a:r>
            <a:br>
              <a:rPr lang="es-ES" sz="2000" b="1" dirty="0"/>
            </a:br>
            <a:r>
              <a:rPr lang="es-ES" sz="2000" b="1" dirty="0"/>
              <a:t>(Jos. 22:24-26).</a:t>
            </a:r>
          </a:p>
        </p:txBody>
      </p:sp>
    </p:spTree>
    <p:extLst>
      <p:ext uri="{BB962C8B-B14F-4D97-AF65-F5344CB8AC3E}">
        <p14:creationId xmlns:p14="http://schemas.microsoft.com/office/powerpoint/2010/main" val="204638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anim calcmode="lin" valueType="num">
                                      <p:cBhvr>
                                        <p:cTn id="37" dur="500" fill="hold"/>
                                        <p:tgtEl>
                                          <p:spTgt spid="10"/>
                                        </p:tgtEl>
                                        <p:attrNameLst>
                                          <p:attrName>ppt_x</p:attrName>
                                        </p:attrNameLst>
                                      </p:cBhvr>
                                      <p:tavLst>
                                        <p:tav tm="0">
                                          <p:val>
                                            <p:fltVal val="0.5"/>
                                          </p:val>
                                        </p:tav>
                                        <p:tav tm="100000">
                                          <p:val>
                                            <p:strVal val="#ppt_x"/>
                                          </p:val>
                                        </p:tav>
                                      </p:tavLst>
                                    </p:anim>
                                    <p:anim calcmode="lin" valueType="num">
                                      <p:cBhvr>
                                        <p:cTn id="38" dur="500" fill="hold"/>
                                        <p:tgtEl>
                                          <p:spTgt spid="10"/>
                                        </p:tgtEl>
                                        <p:attrNameLst>
                                          <p:attrName>ppt_y</p:attrName>
                                        </p:attrNameLst>
                                      </p:cBhvr>
                                      <p:tavLst>
                                        <p:tav tm="0">
                                          <p:val>
                                            <p:fltVal val="0.5"/>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3" fill="hold" grpId="0" nodeType="clickEffect">
                                  <p:stCondLst>
                                    <p:cond delay="0"/>
                                  </p:stCondLst>
                                  <p:childTnLst>
                                    <p:set>
                                      <p:cBhvr>
                                        <p:cTn id="46" dur="1" fill="hold">
                                          <p:stCondLst>
                                            <p:cond delay="0"/>
                                          </p:stCondLst>
                                        </p:cTn>
                                        <p:tgtEl>
                                          <p:spTgt spid="2">
                                            <p:graphicEl>
                                              <a:dgm id="{CE1771A9-7127-4ED8-807D-F029D3D5E115}"/>
                                            </p:graphicEl>
                                          </p:spTgt>
                                        </p:tgtEl>
                                        <p:attrNameLst>
                                          <p:attrName>style.visibility</p:attrName>
                                        </p:attrNameLst>
                                      </p:cBhvr>
                                      <p:to>
                                        <p:strVal val="visible"/>
                                      </p:to>
                                    </p:set>
                                    <p:animEffect transition="in" filter="strips(upRight)">
                                      <p:cBhvr>
                                        <p:cTn id="47" dur="500"/>
                                        <p:tgtEl>
                                          <p:spTgt spid="2">
                                            <p:graphicEl>
                                              <a:dgm id="{CE1771A9-7127-4ED8-807D-F029D3D5E115}"/>
                                            </p:graphicEl>
                                          </p:spTgt>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
                                            <p:graphicEl>
                                              <a:dgm id="{8EF0B609-78E4-4A21-B823-80F55332F729}"/>
                                            </p:graphicEl>
                                          </p:spTgt>
                                        </p:tgtEl>
                                        <p:attrNameLst>
                                          <p:attrName>style.visibility</p:attrName>
                                        </p:attrNameLst>
                                      </p:cBhvr>
                                      <p:to>
                                        <p:strVal val="visible"/>
                                      </p:to>
                                    </p:set>
                                    <p:animEffect transition="in" filter="wipe(left)">
                                      <p:cBhvr>
                                        <p:cTn id="51" dur="500"/>
                                        <p:tgtEl>
                                          <p:spTgt spid="2">
                                            <p:graphicEl>
                                              <a:dgm id="{8EF0B609-78E4-4A21-B823-80F55332F729}"/>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
                                            <p:graphicEl>
                                              <a:dgm id="{6188357F-B3AE-45B7-9A4B-33CFF5414BDD}"/>
                                            </p:graphicEl>
                                          </p:spTgt>
                                        </p:tgtEl>
                                        <p:attrNameLst>
                                          <p:attrName>style.visibility</p:attrName>
                                        </p:attrNameLst>
                                      </p:cBhvr>
                                      <p:to>
                                        <p:strVal val="visible"/>
                                      </p:to>
                                    </p:set>
                                    <p:animEffect transition="in" filter="wipe(left)">
                                      <p:cBhvr>
                                        <p:cTn id="56" dur="500"/>
                                        <p:tgtEl>
                                          <p:spTgt spid="2">
                                            <p:graphicEl>
                                              <a:dgm id="{6188357F-B3AE-45B7-9A4B-33CFF5414BDD}"/>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graphicEl>
                                              <a:dgm id="{0444BAC0-069B-4C38-83A9-C22C28313175}"/>
                                            </p:graphicEl>
                                          </p:spTgt>
                                        </p:tgtEl>
                                        <p:attrNameLst>
                                          <p:attrName>style.visibility</p:attrName>
                                        </p:attrNameLst>
                                      </p:cBhvr>
                                      <p:to>
                                        <p:strVal val="visible"/>
                                      </p:to>
                                    </p:set>
                                    <p:animEffect transition="in" filter="wipe(left)">
                                      <p:cBhvr>
                                        <p:cTn id="61" dur="500"/>
                                        <p:tgtEl>
                                          <p:spTgt spid="2">
                                            <p:graphicEl>
                                              <a:dgm id="{0444BAC0-069B-4C38-83A9-C22C28313175}"/>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
                                            <p:graphicEl>
                                              <a:dgm id="{2E7D29A4-BEAD-40F9-AEF3-02F602B9DF7B}"/>
                                            </p:graphicEl>
                                          </p:spTgt>
                                        </p:tgtEl>
                                        <p:attrNameLst>
                                          <p:attrName>style.visibility</p:attrName>
                                        </p:attrNameLst>
                                      </p:cBhvr>
                                      <p:to>
                                        <p:strVal val="visible"/>
                                      </p:to>
                                    </p:set>
                                    <p:animEffect transition="in" filter="wipe(left)">
                                      <p:cBhvr>
                                        <p:cTn id="66" dur="500"/>
                                        <p:tgtEl>
                                          <p:spTgt spid="2">
                                            <p:graphicEl>
                                              <a:dgm id="{2E7D29A4-BEAD-40F9-AEF3-02F602B9DF7B}"/>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left)">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left)">
                                      <p:cBhvr>
                                        <p:cTn id="76" dur="5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left)">
                                      <p:cBhvr>
                                        <p:cTn id="8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8"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4A91B469-585C-BCE8-C1B7-01EE49950CE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5B54125-331B-FD01-641B-307712B5171D}"/>
              </a:ext>
            </a:extLst>
          </p:cNvPr>
          <p:cNvSpPr txBox="1"/>
          <p:nvPr/>
        </p:nvSpPr>
        <p:spPr>
          <a:xfrm>
            <a:off x="0" y="0"/>
            <a:ext cx="9029699" cy="769441"/>
          </a:xfrm>
          <a:prstGeom prst="rect">
            <a:avLst/>
          </a:prstGeom>
          <a:noFill/>
          <a:effectLst>
            <a:outerShdw blurRad="50800" dist="25400" dir="2700000" algn="tl" rotWithShape="0">
              <a:prstClr val="black"/>
            </a:outerShdw>
          </a:effectLst>
        </p:spPr>
        <p:txBody>
          <a:bodyPr wrap="square">
            <a:spAutoFit/>
          </a:bodyPr>
          <a:lstStyle/>
          <a:p>
            <a:pPr algn="ctr"/>
            <a:r>
              <a:rPr lang="es-ES" sz="4400" b="1" spc="600" dirty="0">
                <a:ln w="9525">
                  <a:solidFill>
                    <a:schemeClr val="bg1"/>
                  </a:solidFill>
                  <a:prstDash val="solid"/>
                </a:ln>
                <a:solidFill>
                  <a:schemeClr val="accent5"/>
                </a:solidFill>
                <a:effectLst>
                  <a:outerShdw blurRad="12700" dist="50800" dir="2700000" algn="tl" rotWithShape="0">
                    <a:schemeClr val="accent5">
                      <a:lumMod val="60000"/>
                      <a:lumOff val="40000"/>
                    </a:schemeClr>
                  </a:outerShdw>
                </a:effectLst>
              </a:rPr>
              <a:t>LA RECONCILIACIÓN </a:t>
            </a:r>
          </a:p>
        </p:txBody>
      </p:sp>
      <p:sp>
        <p:nvSpPr>
          <p:cNvPr id="4" name="CuadroTexto 3">
            <a:extLst>
              <a:ext uri="{FF2B5EF4-FFF2-40B4-BE49-F238E27FC236}">
                <a16:creationId xmlns:a16="http://schemas.microsoft.com/office/drawing/2014/main" id="{5EB67F3B-2882-9678-82F4-4EC22E160585}"/>
              </a:ext>
            </a:extLst>
          </p:cNvPr>
          <p:cNvSpPr txBox="1"/>
          <p:nvPr/>
        </p:nvSpPr>
        <p:spPr>
          <a:xfrm>
            <a:off x="0" y="645616"/>
            <a:ext cx="9029699" cy="923330"/>
          </a:xfrm>
          <a:prstGeom prst="rect">
            <a:avLst/>
          </a:prstGeom>
          <a:noFill/>
        </p:spPr>
        <p:txBody>
          <a:bodyPr wrap="square">
            <a:spAutoFit/>
          </a:bodyPr>
          <a:lstStyle/>
          <a:p>
            <a:pPr algn="ctr"/>
            <a:r>
              <a:rPr lang="es-ES" b="1" dirty="0">
                <a:latin typeface="Comic Sans MS" panose="030F0702030302020204" pitchFamily="66" charset="0"/>
              </a:rPr>
              <a:t>“Y el asunto pareció bien a los hijos de Israel, y bendijeron a Dios los hijos de Israel; y no hablaron más de subir contra ellos en guerra, para destruir la tierra en que habitaban los hijos de Rubén y los hijos de Gad” </a:t>
            </a:r>
            <a:r>
              <a:rPr lang="es-ES" sz="1400" b="1" dirty="0">
                <a:latin typeface="Comic Sans MS" panose="030F0702030302020204" pitchFamily="66" charset="0"/>
              </a:rPr>
              <a:t>(Josué 22:33)</a:t>
            </a:r>
          </a:p>
        </p:txBody>
      </p:sp>
      <p:sp>
        <p:nvSpPr>
          <p:cNvPr id="6" name="CuadroTexto 5">
            <a:extLst>
              <a:ext uri="{FF2B5EF4-FFF2-40B4-BE49-F238E27FC236}">
                <a16:creationId xmlns:a16="http://schemas.microsoft.com/office/drawing/2014/main" id="{62778CC5-4EA7-6863-FFF0-33A8BF63693E}"/>
              </a:ext>
            </a:extLst>
          </p:cNvPr>
          <p:cNvSpPr txBox="1"/>
          <p:nvPr/>
        </p:nvSpPr>
        <p:spPr>
          <a:xfrm>
            <a:off x="0" y="1568946"/>
            <a:ext cx="658177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Al ver que la acusación no </a:t>
            </a:r>
            <a:r>
              <a:rPr kumimoji="0" lang="es-ES" sz="2000" b="1" i="0" u="none" strike="noStrike" kern="1200" cap="none" spc="0" normalizeH="0" baseline="0" noProof="0">
                <a:ln>
                  <a:noFill/>
                </a:ln>
                <a:solidFill>
                  <a:prstClr val="black"/>
                </a:solidFill>
                <a:effectLst/>
                <a:uLnTx/>
                <a:uFillTx/>
                <a:latin typeface="Aptos" panose="02110004020202020204"/>
                <a:ea typeface="+mn-ea"/>
                <a:cs typeface="+mn-cs"/>
              </a:rPr>
              <a:t>era correcta,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Finees</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y la delegación israelita se sintieron satisfechos (Jos. 22:30-31). Por su parte, cuando los israelitas supieron la verdad, se alegraron y alabaron a Dios (Jos. 22:32-33).</a:t>
            </a:r>
          </a:p>
        </p:txBody>
      </p:sp>
      <p:graphicFrame>
        <p:nvGraphicFramePr>
          <p:cNvPr id="2" name="Diagrama 1">
            <a:extLst>
              <a:ext uri="{FF2B5EF4-FFF2-40B4-BE49-F238E27FC236}">
                <a16:creationId xmlns:a16="http://schemas.microsoft.com/office/drawing/2014/main" id="{EDA3C8D7-5F90-0743-1238-3DC735D8BFAD}"/>
              </a:ext>
            </a:extLst>
          </p:cNvPr>
          <p:cNvGraphicFramePr/>
          <p:nvPr>
            <p:extLst>
              <p:ext uri="{D42A27DB-BD31-4B8C-83A1-F6EECF244321}">
                <p14:modId xmlns:p14="http://schemas.microsoft.com/office/powerpoint/2010/main" val="1681077631"/>
              </p:ext>
            </p:extLst>
          </p:nvPr>
        </p:nvGraphicFramePr>
        <p:xfrm>
          <a:off x="6562726" y="1752601"/>
          <a:ext cx="5553074" cy="50196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agen 4" descr="Imagen que contiene Diagrama&#10;&#10;El contenido generado por IA puede ser incorrecto.">
            <a:extLst>
              <a:ext uri="{FF2B5EF4-FFF2-40B4-BE49-F238E27FC236}">
                <a16:creationId xmlns:a16="http://schemas.microsoft.com/office/drawing/2014/main" id="{738C1536-5245-F00A-2328-E618E100802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238125" y="3022579"/>
            <a:ext cx="5857875" cy="3673495"/>
          </a:xfrm>
          <a:prstGeom prst="roundRect">
            <a:avLst>
              <a:gd name="adj" fmla="val 806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82550" prstMaterial="matte">
            <a:bevelT w="63500" h="63500" prst="artDeco"/>
            <a:contourClr>
              <a:srgbClr val="CB0000"/>
            </a:contourClr>
          </a:sp3d>
        </p:spPr>
      </p:pic>
      <p:pic>
        <p:nvPicPr>
          <p:cNvPr id="9" name="Imagen 8" descr="Imagen que contiene exterior, pasto, persona, hombre&#10;&#10;El contenido generado por IA puede ser incorrecto.">
            <a:extLst>
              <a:ext uri="{FF2B5EF4-FFF2-40B4-BE49-F238E27FC236}">
                <a16:creationId xmlns:a16="http://schemas.microsoft.com/office/drawing/2014/main" id="{4C55BB4C-7739-D34D-4621-B3D7980CE18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029699" y="95250"/>
            <a:ext cx="3019425" cy="1509713"/>
          </a:xfrm>
          <a:prstGeom prst="rect">
            <a:avLst/>
          </a:prstGeom>
          <a:ln w="38100" cap="sq">
            <a:solidFill>
              <a:srgbClr val="59AC59"/>
            </a:solidFill>
            <a:prstDash val="solid"/>
            <a:miter lim="800000"/>
          </a:ln>
          <a:effectLst>
            <a:outerShdw blurRad="50800" dist="38100" dir="2700000" algn="tl" rotWithShape="0">
              <a:srgbClr val="000000">
                <a:alpha val="43000"/>
              </a:srgbClr>
            </a:outerShdw>
          </a:effectLst>
        </p:spPr>
      </p:pic>
      <p:sp>
        <p:nvSpPr>
          <p:cNvPr id="8" name="Flecha: a la derecha 7">
            <a:extLst>
              <a:ext uri="{FF2B5EF4-FFF2-40B4-BE49-F238E27FC236}">
                <a16:creationId xmlns:a16="http://schemas.microsoft.com/office/drawing/2014/main" id="{9E16CE1C-AE94-2978-BEBB-E9F5CD25332F}"/>
              </a:ext>
            </a:extLst>
          </p:cNvPr>
          <p:cNvSpPr/>
          <p:nvPr/>
        </p:nvSpPr>
        <p:spPr>
          <a:xfrm>
            <a:off x="6721072" y="3217420"/>
            <a:ext cx="285750" cy="209550"/>
          </a:xfrm>
          <a:prstGeom prst="rightArrow">
            <a:avLst/>
          </a:prstGeom>
          <a:solidFill>
            <a:srgbClr val="70F1FF"/>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1" name="Flecha: a la derecha 10">
            <a:extLst>
              <a:ext uri="{FF2B5EF4-FFF2-40B4-BE49-F238E27FC236}">
                <a16:creationId xmlns:a16="http://schemas.microsoft.com/office/drawing/2014/main" id="{F7296B6F-D374-DE2F-68B6-316270A954AE}"/>
              </a:ext>
            </a:extLst>
          </p:cNvPr>
          <p:cNvSpPr/>
          <p:nvPr/>
        </p:nvSpPr>
        <p:spPr>
          <a:xfrm>
            <a:off x="6721072" y="3851785"/>
            <a:ext cx="285750" cy="209550"/>
          </a:xfrm>
          <a:prstGeom prst="rightArrow">
            <a:avLst/>
          </a:prstGeom>
          <a:solidFill>
            <a:srgbClr val="90FFF8"/>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2" name="Flecha: a la derecha 11">
            <a:extLst>
              <a:ext uri="{FF2B5EF4-FFF2-40B4-BE49-F238E27FC236}">
                <a16:creationId xmlns:a16="http://schemas.microsoft.com/office/drawing/2014/main" id="{6809781B-5FAD-F914-BEB5-4053C4CAEDCA}"/>
              </a:ext>
            </a:extLst>
          </p:cNvPr>
          <p:cNvSpPr/>
          <p:nvPr/>
        </p:nvSpPr>
        <p:spPr>
          <a:xfrm>
            <a:off x="6721072" y="4486150"/>
            <a:ext cx="285750" cy="209550"/>
          </a:xfrm>
          <a:prstGeom prst="rightArrow">
            <a:avLst/>
          </a:prstGeom>
          <a:solidFill>
            <a:srgbClr val="79FF71"/>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3" name="Flecha: a la derecha 12">
            <a:extLst>
              <a:ext uri="{FF2B5EF4-FFF2-40B4-BE49-F238E27FC236}">
                <a16:creationId xmlns:a16="http://schemas.microsoft.com/office/drawing/2014/main" id="{0433C867-AF38-5599-1E5A-4746AEC6638E}"/>
              </a:ext>
            </a:extLst>
          </p:cNvPr>
          <p:cNvSpPr/>
          <p:nvPr/>
        </p:nvSpPr>
        <p:spPr>
          <a:xfrm>
            <a:off x="6721072" y="5120515"/>
            <a:ext cx="285750" cy="209550"/>
          </a:xfrm>
          <a:prstGeom prst="rightArrow">
            <a:avLst/>
          </a:prstGeom>
          <a:solidFill>
            <a:srgbClr val="FFFF94"/>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4" name="Flecha: a la derecha 13">
            <a:extLst>
              <a:ext uri="{FF2B5EF4-FFF2-40B4-BE49-F238E27FC236}">
                <a16:creationId xmlns:a16="http://schemas.microsoft.com/office/drawing/2014/main" id="{9D59121F-679F-97E3-9101-15FD05BF0CF4}"/>
              </a:ext>
            </a:extLst>
          </p:cNvPr>
          <p:cNvSpPr/>
          <p:nvPr/>
        </p:nvSpPr>
        <p:spPr>
          <a:xfrm>
            <a:off x="6721072" y="5754880"/>
            <a:ext cx="285750" cy="209550"/>
          </a:xfrm>
          <a:prstGeom prst="rightArrow">
            <a:avLst/>
          </a:prstGeom>
          <a:solidFill>
            <a:srgbClr val="FFE271"/>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5" name="Flecha: a la derecha 14">
            <a:extLst>
              <a:ext uri="{FF2B5EF4-FFF2-40B4-BE49-F238E27FC236}">
                <a16:creationId xmlns:a16="http://schemas.microsoft.com/office/drawing/2014/main" id="{20DDBAB7-6604-5755-41B9-D75CC27DDFED}"/>
              </a:ext>
            </a:extLst>
          </p:cNvPr>
          <p:cNvSpPr/>
          <p:nvPr/>
        </p:nvSpPr>
        <p:spPr>
          <a:xfrm>
            <a:off x="6721072" y="6389245"/>
            <a:ext cx="285750" cy="209550"/>
          </a:xfrm>
          <a:prstGeom prst="rightArrow">
            <a:avLst/>
          </a:prstGeom>
          <a:solidFill>
            <a:srgbClr val="FF9292"/>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95565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vertical)">
                                      <p:cBhvr>
                                        <p:cTn id="26" dur="500"/>
                                        <p:tgtEl>
                                          <p:spTgt spid="5"/>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
                                            <p:graphicEl>
                                              <a:dgm id="{FF12882D-63E2-47AD-89AF-20D2BFDF37B9}"/>
                                            </p:graphicEl>
                                          </p:spTgt>
                                        </p:tgtEl>
                                        <p:attrNameLst>
                                          <p:attrName>style.visibility</p:attrName>
                                        </p:attrNameLst>
                                      </p:cBhvr>
                                      <p:to>
                                        <p:strVal val="visible"/>
                                      </p:to>
                                    </p:set>
                                    <p:anim calcmode="lin" valueType="num">
                                      <p:cBhvr>
                                        <p:cTn id="35" dur="500" fill="hold"/>
                                        <p:tgtEl>
                                          <p:spTgt spid="2">
                                            <p:graphicEl>
                                              <a:dgm id="{FF12882D-63E2-47AD-89AF-20D2BFDF37B9}"/>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FF12882D-63E2-47AD-89AF-20D2BFDF37B9}"/>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FF12882D-63E2-47AD-89AF-20D2BFDF37B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
                                            <p:graphicEl>
                                              <a:dgm id="{FDB41540-DDD2-46E6-9943-88A4A09D1DFD}"/>
                                            </p:graphicEl>
                                          </p:spTgt>
                                        </p:tgtEl>
                                        <p:attrNameLst>
                                          <p:attrName>style.visibility</p:attrName>
                                        </p:attrNameLst>
                                      </p:cBhvr>
                                      <p:to>
                                        <p:strVal val="visible"/>
                                      </p:to>
                                    </p:set>
                                    <p:anim calcmode="lin" valueType="num">
                                      <p:cBhvr>
                                        <p:cTn id="42" dur="500" fill="hold"/>
                                        <p:tgtEl>
                                          <p:spTgt spid="2">
                                            <p:graphicEl>
                                              <a:dgm id="{FDB41540-DDD2-46E6-9943-88A4A09D1DFD}"/>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FDB41540-DDD2-46E6-9943-88A4A09D1DFD}"/>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FDB41540-DDD2-46E6-9943-88A4A09D1DFD}"/>
                                            </p:graphic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
                                            <p:graphicEl>
                                              <a:dgm id="{D2375470-27C7-4826-AA46-60695B0C3E44}"/>
                                            </p:graphicEl>
                                          </p:spTgt>
                                        </p:tgtEl>
                                        <p:attrNameLst>
                                          <p:attrName>style.visibility</p:attrName>
                                        </p:attrNameLst>
                                      </p:cBhvr>
                                      <p:to>
                                        <p:strVal val="visible"/>
                                      </p:to>
                                    </p:set>
                                    <p:animEffect transition="in" filter="wipe(left)">
                                      <p:cBhvr>
                                        <p:cTn id="53" dur="500"/>
                                        <p:tgtEl>
                                          <p:spTgt spid="2">
                                            <p:graphicEl>
                                              <a:dgm id="{D2375470-27C7-4826-AA46-60695B0C3E44}"/>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
                                            <p:graphicEl>
                                              <a:dgm id="{9FAA2309-5793-40D7-A7EE-B618CE10F05C}"/>
                                            </p:graphicEl>
                                          </p:spTgt>
                                        </p:tgtEl>
                                        <p:attrNameLst>
                                          <p:attrName>style.visibility</p:attrName>
                                        </p:attrNameLst>
                                      </p:cBhvr>
                                      <p:to>
                                        <p:strVal val="visible"/>
                                      </p:to>
                                    </p:set>
                                    <p:anim calcmode="lin" valueType="num">
                                      <p:cBhvr>
                                        <p:cTn id="58" dur="500" fill="hold"/>
                                        <p:tgtEl>
                                          <p:spTgt spid="2">
                                            <p:graphicEl>
                                              <a:dgm id="{9FAA2309-5793-40D7-A7EE-B618CE10F05C}"/>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9FAA2309-5793-40D7-A7EE-B618CE10F05C}"/>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9FAA2309-5793-40D7-A7EE-B618CE10F05C}"/>
                                            </p:graphicEl>
                                          </p:spTgt>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Effect transition="in" filter="fade">
                                      <p:cBhvr>
                                        <p:cTn id="65" dur="500"/>
                                        <p:tgtEl>
                                          <p:spTgt spid="11"/>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graphicEl>
                                              <a:dgm id="{DE88E075-CBA5-4BBC-95C7-37D8D16407E1}"/>
                                            </p:graphicEl>
                                          </p:spTgt>
                                        </p:tgtEl>
                                        <p:attrNameLst>
                                          <p:attrName>style.visibility</p:attrName>
                                        </p:attrNameLst>
                                      </p:cBhvr>
                                      <p:to>
                                        <p:strVal val="visible"/>
                                      </p:to>
                                    </p:set>
                                    <p:animEffect transition="in" filter="wipe(left)">
                                      <p:cBhvr>
                                        <p:cTn id="69" dur="500"/>
                                        <p:tgtEl>
                                          <p:spTgt spid="2">
                                            <p:graphicEl>
                                              <a:dgm id="{DE88E075-CBA5-4BBC-95C7-37D8D16407E1}"/>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0AB1B83B-182F-4C7A-8DFD-894D02A33F92}"/>
                                            </p:graphicEl>
                                          </p:spTgt>
                                        </p:tgtEl>
                                        <p:attrNameLst>
                                          <p:attrName>style.visibility</p:attrName>
                                        </p:attrNameLst>
                                      </p:cBhvr>
                                      <p:to>
                                        <p:strVal val="visible"/>
                                      </p:to>
                                    </p:set>
                                    <p:anim calcmode="lin" valueType="num">
                                      <p:cBhvr>
                                        <p:cTn id="74" dur="500" fill="hold"/>
                                        <p:tgtEl>
                                          <p:spTgt spid="2">
                                            <p:graphicEl>
                                              <a:dgm id="{0AB1B83B-182F-4C7A-8DFD-894D02A33F92}"/>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0AB1B83B-182F-4C7A-8DFD-894D02A33F92}"/>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0AB1B83B-182F-4C7A-8DFD-894D02A33F92}"/>
                                            </p:graphicEl>
                                          </p:spTgt>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p:cTn id="79" dur="500" fill="hold"/>
                                        <p:tgtEl>
                                          <p:spTgt spid="12"/>
                                        </p:tgtEl>
                                        <p:attrNameLst>
                                          <p:attrName>ppt_w</p:attrName>
                                        </p:attrNameLst>
                                      </p:cBhvr>
                                      <p:tavLst>
                                        <p:tav tm="0">
                                          <p:val>
                                            <p:fltVal val="0"/>
                                          </p:val>
                                        </p:tav>
                                        <p:tav tm="100000">
                                          <p:val>
                                            <p:strVal val="#ppt_w"/>
                                          </p:val>
                                        </p:tav>
                                      </p:tavLst>
                                    </p:anim>
                                    <p:anim calcmode="lin" valueType="num">
                                      <p:cBhvr>
                                        <p:cTn id="80" dur="500" fill="hold"/>
                                        <p:tgtEl>
                                          <p:spTgt spid="12"/>
                                        </p:tgtEl>
                                        <p:attrNameLst>
                                          <p:attrName>ppt_h</p:attrName>
                                        </p:attrNameLst>
                                      </p:cBhvr>
                                      <p:tavLst>
                                        <p:tav tm="0">
                                          <p:val>
                                            <p:fltVal val="0"/>
                                          </p:val>
                                        </p:tav>
                                        <p:tav tm="100000">
                                          <p:val>
                                            <p:strVal val="#ppt_h"/>
                                          </p:val>
                                        </p:tav>
                                      </p:tavLst>
                                    </p:anim>
                                    <p:animEffect transition="in" filter="fade">
                                      <p:cBhvr>
                                        <p:cTn id="81" dur="500"/>
                                        <p:tgtEl>
                                          <p:spTgt spid="12"/>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graphicEl>
                                              <a:dgm id="{E1B48CC3-BCF8-4A65-BD22-34E315006561}"/>
                                            </p:graphicEl>
                                          </p:spTgt>
                                        </p:tgtEl>
                                        <p:attrNameLst>
                                          <p:attrName>style.visibility</p:attrName>
                                        </p:attrNameLst>
                                      </p:cBhvr>
                                      <p:to>
                                        <p:strVal val="visible"/>
                                      </p:to>
                                    </p:set>
                                    <p:animEffect transition="in" filter="wipe(left)">
                                      <p:cBhvr>
                                        <p:cTn id="85" dur="500"/>
                                        <p:tgtEl>
                                          <p:spTgt spid="2">
                                            <p:graphicEl>
                                              <a:dgm id="{E1B48CC3-BCF8-4A65-BD22-34E315006561}"/>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2">
                                            <p:graphicEl>
                                              <a:dgm id="{18E7B6FD-D37F-412C-BA88-C665F45ABD07}"/>
                                            </p:graphicEl>
                                          </p:spTgt>
                                        </p:tgtEl>
                                        <p:attrNameLst>
                                          <p:attrName>style.visibility</p:attrName>
                                        </p:attrNameLst>
                                      </p:cBhvr>
                                      <p:to>
                                        <p:strVal val="visible"/>
                                      </p:to>
                                    </p:set>
                                    <p:anim calcmode="lin" valueType="num">
                                      <p:cBhvr>
                                        <p:cTn id="90" dur="500" fill="hold"/>
                                        <p:tgtEl>
                                          <p:spTgt spid="2">
                                            <p:graphicEl>
                                              <a:dgm id="{18E7B6FD-D37F-412C-BA88-C665F45ABD07}"/>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18E7B6FD-D37F-412C-BA88-C665F45ABD07}"/>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18E7B6FD-D37F-412C-BA88-C665F45ABD07}"/>
                                            </p:graphicEl>
                                          </p:spTgt>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13"/>
                                        </p:tgtEl>
                                        <p:attrNameLst>
                                          <p:attrName>style.visibility</p:attrName>
                                        </p:attrNameLst>
                                      </p:cBhvr>
                                      <p:to>
                                        <p:strVal val="visible"/>
                                      </p:to>
                                    </p:set>
                                    <p:anim calcmode="lin" valueType="num">
                                      <p:cBhvr>
                                        <p:cTn id="95" dur="500" fill="hold"/>
                                        <p:tgtEl>
                                          <p:spTgt spid="13"/>
                                        </p:tgtEl>
                                        <p:attrNameLst>
                                          <p:attrName>ppt_w</p:attrName>
                                        </p:attrNameLst>
                                      </p:cBhvr>
                                      <p:tavLst>
                                        <p:tav tm="0">
                                          <p:val>
                                            <p:fltVal val="0"/>
                                          </p:val>
                                        </p:tav>
                                        <p:tav tm="100000">
                                          <p:val>
                                            <p:strVal val="#ppt_w"/>
                                          </p:val>
                                        </p:tav>
                                      </p:tavLst>
                                    </p:anim>
                                    <p:anim calcmode="lin" valueType="num">
                                      <p:cBhvr>
                                        <p:cTn id="96" dur="500" fill="hold"/>
                                        <p:tgtEl>
                                          <p:spTgt spid="13"/>
                                        </p:tgtEl>
                                        <p:attrNameLst>
                                          <p:attrName>ppt_h</p:attrName>
                                        </p:attrNameLst>
                                      </p:cBhvr>
                                      <p:tavLst>
                                        <p:tav tm="0">
                                          <p:val>
                                            <p:fltVal val="0"/>
                                          </p:val>
                                        </p:tav>
                                        <p:tav tm="100000">
                                          <p:val>
                                            <p:strVal val="#ppt_h"/>
                                          </p:val>
                                        </p:tav>
                                      </p:tavLst>
                                    </p:anim>
                                    <p:animEffect transition="in" filter="fade">
                                      <p:cBhvr>
                                        <p:cTn id="97" dur="500"/>
                                        <p:tgtEl>
                                          <p:spTgt spid="13"/>
                                        </p:tgtEl>
                                      </p:cBhvr>
                                    </p:animEffect>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2">
                                            <p:graphicEl>
                                              <a:dgm id="{5A125EFD-309B-4EA0-8878-7C1FD19C0664}"/>
                                            </p:graphicEl>
                                          </p:spTgt>
                                        </p:tgtEl>
                                        <p:attrNameLst>
                                          <p:attrName>style.visibility</p:attrName>
                                        </p:attrNameLst>
                                      </p:cBhvr>
                                      <p:to>
                                        <p:strVal val="visible"/>
                                      </p:to>
                                    </p:set>
                                    <p:animEffect transition="in" filter="wipe(left)">
                                      <p:cBhvr>
                                        <p:cTn id="101" dur="500"/>
                                        <p:tgtEl>
                                          <p:spTgt spid="2">
                                            <p:graphicEl>
                                              <a:dgm id="{5A125EFD-309B-4EA0-8878-7C1FD19C0664}"/>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2">
                                            <p:graphicEl>
                                              <a:dgm id="{1CD6CDDE-5BB4-4498-A4A1-14A74AE69814}"/>
                                            </p:graphicEl>
                                          </p:spTgt>
                                        </p:tgtEl>
                                        <p:attrNameLst>
                                          <p:attrName>style.visibility</p:attrName>
                                        </p:attrNameLst>
                                      </p:cBhvr>
                                      <p:to>
                                        <p:strVal val="visible"/>
                                      </p:to>
                                    </p:set>
                                    <p:anim calcmode="lin" valueType="num">
                                      <p:cBhvr>
                                        <p:cTn id="106" dur="500" fill="hold"/>
                                        <p:tgtEl>
                                          <p:spTgt spid="2">
                                            <p:graphicEl>
                                              <a:dgm id="{1CD6CDDE-5BB4-4498-A4A1-14A74AE69814}"/>
                                            </p:graphicEl>
                                          </p:spTgt>
                                        </p:tgtEl>
                                        <p:attrNameLst>
                                          <p:attrName>ppt_w</p:attrName>
                                        </p:attrNameLst>
                                      </p:cBhvr>
                                      <p:tavLst>
                                        <p:tav tm="0">
                                          <p:val>
                                            <p:fltVal val="0"/>
                                          </p:val>
                                        </p:tav>
                                        <p:tav tm="100000">
                                          <p:val>
                                            <p:strVal val="#ppt_w"/>
                                          </p:val>
                                        </p:tav>
                                      </p:tavLst>
                                    </p:anim>
                                    <p:anim calcmode="lin" valueType="num">
                                      <p:cBhvr>
                                        <p:cTn id="107" dur="500" fill="hold"/>
                                        <p:tgtEl>
                                          <p:spTgt spid="2">
                                            <p:graphicEl>
                                              <a:dgm id="{1CD6CDDE-5BB4-4498-A4A1-14A74AE69814}"/>
                                            </p:graphicEl>
                                          </p:spTgt>
                                        </p:tgtEl>
                                        <p:attrNameLst>
                                          <p:attrName>ppt_h</p:attrName>
                                        </p:attrNameLst>
                                      </p:cBhvr>
                                      <p:tavLst>
                                        <p:tav tm="0">
                                          <p:val>
                                            <p:fltVal val="0"/>
                                          </p:val>
                                        </p:tav>
                                        <p:tav tm="100000">
                                          <p:val>
                                            <p:strVal val="#ppt_h"/>
                                          </p:val>
                                        </p:tav>
                                      </p:tavLst>
                                    </p:anim>
                                    <p:animEffect transition="in" filter="fade">
                                      <p:cBhvr>
                                        <p:cTn id="108" dur="500"/>
                                        <p:tgtEl>
                                          <p:spTgt spid="2">
                                            <p:graphicEl>
                                              <a:dgm id="{1CD6CDDE-5BB4-4498-A4A1-14A74AE69814}"/>
                                            </p:graphicEl>
                                          </p:spTgt>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14"/>
                                        </p:tgtEl>
                                        <p:attrNameLst>
                                          <p:attrName>style.visibility</p:attrName>
                                        </p:attrNameLst>
                                      </p:cBhvr>
                                      <p:to>
                                        <p:strVal val="visible"/>
                                      </p:to>
                                    </p:set>
                                    <p:anim calcmode="lin" valueType="num">
                                      <p:cBhvr>
                                        <p:cTn id="111" dur="500" fill="hold"/>
                                        <p:tgtEl>
                                          <p:spTgt spid="14"/>
                                        </p:tgtEl>
                                        <p:attrNameLst>
                                          <p:attrName>ppt_w</p:attrName>
                                        </p:attrNameLst>
                                      </p:cBhvr>
                                      <p:tavLst>
                                        <p:tav tm="0">
                                          <p:val>
                                            <p:fltVal val="0"/>
                                          </p:val>
                                        </p:tav>
                                        <p:tav tm="100000">
                                          <p:val>
                                            <p:strVal val="#ppt_w"/>
                                          </p:val>
                                        </p:tav>
                                      </p:tavLst>
                                    </p:anim>
                                    <p:anim calcmode="lin" valueType="num">
                                      <p:cBhvr>
                                        <p:cTn id="112" dur="500" fill="hold"/>
                                        <p:tgtEl>
                                          <p:spTgt spid="14"/>
                                        </p:tgtEl>
                                        <p:attrNameLst>
                                          <p:attrName>ppt_h</p:attrName>
                                        </p:attrNameLst>
                                      </p:cBhvr>
                                      <p:tavLst>
                                        <p:tav tm="0">
                                          <p:val>
                                            <p:fltVal val="0"/>
                                          </p:val>
                                        </p:tav>
                                        <p:tav tm="100000">
                                          <p:val>
                                            <p:strVal val="#ppt_h"/>
                                          </p:val>
                                        </p:tav>
                                      </p:tavLst>
                                    </p:anim>
                                    <p:animEffect transition="in" filter="fade">
                                      <p:cBhvr>
                                        <p:cTn id="113" dur="500"/>
                                        <p:tgtEl>
                                          <p:spTgt spid="14"/>
                                        </p:tgtEl>
                                      </p:cBhvr>
                                    </p:animEffect>
                                  </p:childTnLst>
                                </p:cTn>
                              </p:par>
                            </p:childTnLst>
                          </p:cTn>
                        </p:par>
                        <p:par>
                          <p:cTn id="114" fill="hold">
                            <p:stCondLst>
                              <p:cond delay="500"/>
                            </p:stCondLst>
                            <p:childTnLst>
                              <p:par>
                                <p:cTn id="115" presetID="22" presetClass="entr" presetSubtype="8" fill="hold" grpId="0" nodeType="afterEffect">
                                  <p:stCondLst>
                                    <p:cond delay="0"/>
                                  </p:stCondLst>
                                  <p:childTnLst>
                                    <p:set>
                                      <p:cBhvr>
                                        <p:cTn id="116" dur="1" fill="hold">
                                          <p:stCondLst>
                                            <p:cond delay="0"/>
                                          </p:stCondLst>
                                        </p:cTn>
                                        <p:tgtEl>
                                          <p:spTgt spid="2">
                                            <p:graphicEl>
                                              <a:dgm id="{5B3BFDC8-09A2-4499-8B1C-A18266142F19}"/>
                                            </p:graphicEl>
                                          </p:spTgt>
                                        </p:tgtEl>
                                        <p:attrNameLst>
                                          <p:attrName>style.visibility</p:attrName>
                                        </p:attrNameLst>
                                      </p:cBhvr>
                                      <p:to>
                                        <p:strVal val="visible"/>
                                      </p:to>
                                    </p:set>
                                    <p:animEffect transition="in" filter="wipe(left)">
                                      <p:cBhvr>
                                        <p:cTn id="117" dur="500"/>
                                        <p:tgtEl>
                                          <p:spTgt spid="2">
                                            <p:graphicEl>
                                              <a:dgm id="{5B3BFDC8-09A2-4499-8B1C-A18266142F19}"/>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2">
                                            <p:graphicEl>
                                              <a:dgm id="{98F9FE8C-06FE-406A-8E67-83A71FEED516}"/>
                                            </p:graphicEl>
                                          </p:spTgt>
                                        </p:tgtEl>
                                        <p:attrNameLst>
                                          <p:attrName>style.visibility</p:attrName>
                                        </p:attrNameLst>
                                      </p:cBhvr>
                                      <p:to>
                                        <p:strVal val="visible"/>
                                      </p:to>
                                    </p:set>
                                    <p:anim calcmode="lin" valueType="num">
                                      <p:cBhvr>
                                        <p:cTn id="122" dur="500" fill="hold"/>
                                        <p:tgtEl>
                                          <p:spTgt spid="2">
                                            <p:graphicEl>
                                              <a:dgm id="{98F9FE8C-06FE-406A-8E67-83A71FEED516}"/>
                                            </p:graphicEl>
                                          </p:spTgt>
                                        </p:tgtEl>
                                        <p:attrNameLst>
                                          <p:attrName>ppt_w</p:attrName>
                                        </p:attrNameLst>
                                      </p:cBhvr>
                                      <p:tavLst>
                                        <p:tav tm="0">
                                          <p:val>
                                            <p:fltVal val="0"/>
                                          </p:val>
                                        </p:tav>
                                        <p:tav tm="100000">
                                          <p:val>
                                            <p:strVal val="#ppt_w"/>
                                          </p:val>
                                        </p:tav>
                                      </p:tavLst>
                                    </p:anim>
                                    <p:anim calcmode="lin" valueType="num">
                                      <p:cBhvr>
                                        <p:cTn id="123" dur="500" fill="hold"/>
                                        <p:tgtEl>
                                          <p:spTgt spid="2">
                                            <p:graphicEl>
                                              <a:dgm id="{98F9FE8C-06FE-406A-8E67-83A71FEED516}"/>
                                            </p:graphicEl>
                                          </p:spTgt>
                                        </p:tgtEl>
                                        <p:attrNameLst>
                                          <p:attrName>ppt_h</p:attrName>
                                        </p:attrNameLst>
                                      </p:cBhvr>
                                      <p:tavLst>
                                        <p:tav tm="0">
                                          <p:val>
                                            <p:fltVal val="0"/>
                                          </p:val>
                                        </p:tav>
                                        <p:tav tm="100000">
                                          <p:val>
                                            <p:strVal val="#ppt_h"/>
                                          </p:val>
                                        </p:tav>
                                      </p:tavLst>
                                    </p:anim>
                                    <p:animEffect transition="in" filter="fade">
                                      <p:cBhvr>
                                        <p:cTn id="124" dur="500"/>
                                        <p:tgtEl>
                                          <p:spTgt spid="2">
                                            <p:graphicEl>
                                              <a:dgm id="{98F9FE8C-06FE-406A-8E67-83A71FEED516}"/>
                                            </p:graphicEl>
                                          </p:spTgt>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15"/>
                                        </p:tgtEl>
                                        <p:attrNameLst>
                                          <p:attrName>style.visibility</p:attrName>
                                        </p:attrNameLst>
                                      </p:cBhvr>
                                      <p:to>
                                        <p:strVal val="visible"/>
                                      </p:to>
                                    </p:set>
                                    <p:anim calcmode="lin" valueType="num">
                                      <p:cBhvr>
                                        <p:cTn id="127" dur="500" fill="hold"/>
                                        <p:tgtEl>
                                          <p:spTgt spid="15"/>
                                        </p:tgtEl>
                                        <p:attrNameLst>
                                          <p:attrName>ppt_w</p:attrName>
                                        </p:attrNameLst>
                                      </p:cBhvr>
                                      <p:tavLst>
                                        <p:tav tm="0">
                                          <p:val>
                                            <p:fltVal val="0"/>
                                          </p:val>
                                        </p:tav>
                                        <p:tav tm="100000">
                                          <p:val>
                                            <p:strVal val="#ppt_w"/>
                                          </p:val>
                                        </p:tav>
                                      </p:tavLst>
                                    </p:anim>
                                    <p:anim calcmode="lin" valueType="num">
                                      <p:cBhvr>
                                        <p:cTn id="128" dur="500" fill="hold"/>
                                        <p:tgtEl>
                                          <p:spTgt spid="15"/>
                                        </p:tgtEl>
                                        <p:attrNameLst>
                                          <p:attrName>ppt_h</p:attrName>
                                        </p:attrNameLst>
                                      </p:cBhvr>
                                      <p:tavLst>
                                        <p:tav tm="0">
                                          <p:val>
                                            <p:fltVal val="0"/>
                                          </p:val>
                                        </p:tav>
                                        <p:tav tm="100000">
                                          <p:val>
                                            <p:strVal val="#ppt_h"/>
                                          </p:val>
                                        </p:tav>
                                      </p:tavLst>
                                    </p:anim>
                                    <p:animEffect transition="in" filter="fade">
                                      <p:cBhvr>
                                        <p:cTn id="129" dur="500"/>
                                        <p:tgtEl>
                                          <p:spTgt spid="15"/>
                                        </p:tgtEl>
                                      </p:cBhvr>
                                    </p:animEffect>
                                  </p:childTnLst>
                                </p:cTn>
                              </p:par>
                            </p:childTnLst>
                          </p:cTn>
                        </p:par>
                        <p:par>
                          <p:cTn id="130" fill="hold">
                            <p:stCondLst>
                              <p:cond delay="500"/>
                            </p:stCondLst>
                            <p:childTnLst>
                              <p:par>
                                <p:cTn id="131" presetID="22" presetClass="entr" presetSubtype="8" fill="hold" grpId="0" nodeType="afterEffect">
                                  <p:stCondLst>
                                    <p:cond delay="0"/>
                                  </p:stCondLst>
                                  <p:childTnLst>
                                    <p:set>
                                      <p:cBhvr>
                                        <p:cTn id="132" dur="1" fill="hold">
                                          <p:stCondLst>
                                            <p:cond delay="0"/>
                                          </p:stCondLst>
                                        </p:cTn>
                                        <p:tgtEl>
                                          <p:spTgt spid="2">
                                            <p:graphicEl>
                                              <a:dgm id="{D0C30649-33E0-4AE4-9A70-4F8A9E2F14A1}"/>
                                            </p:graphicEl>
                                          </p:spTgt>
                                        </p:tgtEl>
                                        <p:attrNameLst>
                                          <p:attrName>style.visibility</p:attrName>
                                        </p:attrNameLst>
                                      </p:cBhvr>
                                      <p:to>
                                        <p:strVal val="visible"/>
                                      </p:to>
                                    </p:set>
                                    <p:animEffect transition="in" filter="wipe(left)">
                                      <p:cBhvr>
                                        <p:cTn id="133" dur="500"/>
                                        <p:tgtEl>
                                          <p:spTgt spid="2">
                                            <p:graphicEl>
                                              <a:dgm id="{D0C30649-33E0-4AE4-9A70-4F8A9E2F14A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Graphic spid="2" grpId="0" uiExpand="1">
        <p:bldSub>
          <a:bldDgm bld="one"/>
        </p:bldSub>
      </p:bldGraphic>
      <p:bldP spid="8" grpId="0" animBg="1"/>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0C456FE-6E0E-539F-E9D4-0DA11BD6190E}"/>
              </a:ext>
            </a:extLst>
          </p:cNvPr>
          <p:cNvSpPr txBox="1"/>
          <p:nvPr/>
        </p:nvSpPr>
        <p:spPr>
          <a:xfrm>
            <a:off x="742950" y="447675"/>
            <a:ext cx="10372725" cy="5786199"/>
          </a:xfrm>
          <a:prstGeom prst="rect">
            <a:avLst/>
          </a:prstGeom>
          <a:noFill/>
        </p:spPr>
        <p:txBody>
          <a:bodyPr wrap="square" rtlCol="0">
            <a:spAutoFit/>
          </a:bodyPr>
          <a:lstStyle/>
          <a:p>
            <a:pPr>
              <a:spcBef>
                <a:spcPts val="600"/>
              </a:spcBef>
            </a:pPr>
            <a:r>
              <a:rPr lang="es-ES" sz="2400" b="1" dirty="0">
                <a:latin typeface="Constantia" panose="02030602050306030303" pitchFamily="18" charset="0"/>
              </a:rPr>
              <a:t>“Los hijos de Gad y de Rubén grabaron entonces en su altar una inscripción que indicaba el objeto para el cual había sido erigido; y dijeron: “Testimonio es entre nosotros que Jehová es Dios”. Así procuraron evitar futuras interpretaciones erróneas y eliminar cuanto pudiera ser causa de tentación.</a:t>
            </a:r>
          </a:p>
          <a:p>
            <a:pPr>
              <a:spcBef>
                <a:spcPts val="600"/>
              </a:spcBef>
            </a:pPr>
            <a:r>
              <a:rPr lang="es-ES" sz="2400" b="1" dirty="0">
                <a:latin typeface="Constantia" panose="02030602050306030303" pitchFamily="18" charset="0"/>
              </a:rPr>
              <a:t>¡Cuán a menudo provienen serias dificultades de una simple interpretación errónea, hasta entre aquellos que son guiados por los móviles más dignos! Y sin el ejercicio de la cortesía y la paciencia, ¡qué resultados tan graves y aun fatales pueden sobrevenir! […]</a:t>
            </a:r>
          </a:p>
          <a:p>
            <a:pPr>
              <a:spcBef>
                <a:spcPts val="600"/>
              </a:spcBef>
            </a:pPr>
            <a:r>
              <a:rPr lang="es-ES" sz="2400" b="1" dirty="0">
                <a:latin typeface="Constantia" panose="02030602050306030303" pitchFamily="18" charset="0"/>
              </a:rPr>
              <a:t>La censura y el oprobio no lograron jamás rescatar a nadie de una opinión falsa, sino que más bien han contribuido a alejar a muchos del camino recto, por haberlos inducido a endurecer su corazón para no dejarse convencer. Un espíritu bondadoso y un comportamiento cortés, afable y paciente pueden salvar a los descarriados y ocultar una multitud de pecados”</a:t>
            </a:r>
          </a:p>
        </p:txBody>
      </p:sp>
      <p:sp>
        <p:nvSpPr>
          <p:cNvPr id="3" name="CuadroTexto 2">
            <a:extLst>
              <a:ext uri="{FF2B5EF4-FFF2-40B4-BE49-F238E27FC236}">
                <a16:creationId xmlns:a16="http://schemas.microsoft.com/office/drawing/2014/main" id="{153C2F48-C8BC-381C-AF47-0B287455933D}"/>
              </a:ext>
            </a:extLst>
          </p:cNvPr>
          <p:cNvSpPr txBox="1"/>
          <p:nvPr/>
        </p:nvSpPr>
        <p:spPr>
          <a:xfrm>
            <a:off x="7045937" y="6064597"/>
            <a:ext cx="4244944" cy="338554"/>
          </a:xfrm>
          <a:prstGeom prst="rect">
            <a:avLst/>
          </a:prstGeom>
          <a:noFill/>
        </p:spPr>
        <p:txBody>
          <a:bodyPr wrap="none" rtlCol="0">
            <a:spAutoFit/>
          </a:bodyPr>
          <a:lstStyle/>
          <a:p>
            <a:pPr algn="r"/>
            <a:r>
              <a:rPr lang="es-ES" sz="1600" b="1" dirty="0"/>
              <a:t>E. G. W. (Patriarcas y profetas, pág. 496-497)</a:t>
            </a:r>
          </a:p>
        </p:txBody>
      </p:sp>
    </p:spTree>
    <p:extLst>
      <p:ext uri="{BB962C8B-B14F-4D97-AF65-F5344CB8AC3E}">
        <p14:creationId xmlns:p14="http://schemas.microsoft.com/office/powerpoint/2010/main" val="309370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370</TotalTime>
  <Words>1308</Words>
  <Application>Microsoft Office PowerPoint</Application>
  <PresentationFormat>Panorámica</PresentationFormat>
  <Paragraphs>60</Paragraphs>
  <Slides>9</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9</vt:i4>
      </vt:variant>
    </vt:vector>
  </HeadingPairs>
  <TitlesOfParts>
    <vt:vector size="17" baseType="lpstr">
      <vt:lpstr>Calibri</vt:lpstr>
      <vt:lpstr>Aptos Display</vt:lpstr>
      <vt:lpstr>Arial</vt:lpstr>
      <vt:lpstr>Comic Sans MS</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59</cp:revision>
  <dcterms:created xsi:type="dcterms:W3CDTF">2025-11-15T16:15:13Z</dcterms:created>
  <dcterms:modified xsi:type="dcterms:W3CDTF">2025-12-13T02:08:44Z</dcterms:modified>
</cp:coreProperties>
</file>