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0" r:id="rId7"/>
    <p:sldId id="261" r:id="rId8"/>
    <p:sldId id="269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1ª de Corintios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rgbClr val="105660"/>
              </a:solidFill>
            </a:rPr>
            <a:t>Alimentos sacrificados a los ídolos</a:t>
          </a: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(El conocimiento y el amor)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1ª de Corintios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1">
                  <a:lumMod val="50000"/>
                </a:schemeClr>
              </a:solidFill>
            </a:rPr>
            <a:t>Pablo renuncia a sus derechos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(Los derechos del evangelio)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1ª de Corintios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5">
                  <a:lumMod val="50000"/>
                </a:schemeClr>
              </a:solidFill>
            </a:rPr>
            <a:t>Advertencia contra la idolatría</a:t>
          </a: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(Lecciones del pasado)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1ª de Corintios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6">
                  <a:lumMod val="50000"/>
                </a:schemeClr>
              </a:solidFill>
            </a:rPr>
            <a:t>La copa del Señor y la copa de los demonios</a:t>
          </a: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(Abandonar la idolatría)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1ª de Corintios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3">
                  <a:lumMod val="50000"/>
                </a:schemeClr>
              </a:solidFill>
            </a:rPr>
            <a:t>Hacerlo todo para la gloria de Dios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(Lo lícito y lo conveniente)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1ª de Corintios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Los fuertes comprenden que los ídolos no son nada, pues solo existe un único Dios verdadero.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Los débiles no han llegado aún a comprender este punto.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1ª de Corintios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Los fuertes comen carne sacrificada a los ídolos porque saben que los ídolos no pueden contaminar el alimento.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Los débiles creen que pecan si comen esa carne.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 dirty="0">
              <a:solidFill>
                <a:schemeClr val="tx1"/>
              </a:solidFill>
            </a:rPr>
            <a:t> Derecho de ser alimentado por la congregación (1Co.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Derecho a ser acompañado por su esposa (1Co.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s-ES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Derecho a no realizar trabajos comunes para su mantenimiento (1Co. 9:6)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b="1" dirty="0">
              <a:solidFill>
                <a:schemeClr val="tx1"/>
              </a:solidFill>
            </a:rPr>
            <a:t>Pablo renuncia al derecho que tiene como apóstol de ser sostenido por las iglesias a las cuales ministra, como hacían otros apóstoles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La práctica general de los apóstoles era que viajasen con sus esposas para atenderlos y ayudarles en su ministerio. Esta mujer tendría, como su esposo, el derecho de ser sostenida por la iglesia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Pablo quiere ganarse su sustento para evitar que piensen que desea aprovecharse de su audiencia, y darles una demostración de abnegación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la carnicería vendían tanto alimentos sacrificados a ídolos como no sacrificados. El creyente no debía preguntar el origen para no dar la impresión de que consideraba ilícito tomar ese tipo de carne (1Co.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incrédulo invitaba a un creyente a comer. El creyente come sin preguntar (todo le es lícito). Pero, el anfitrión dice que la carne se ofreció a un ídolo. Entonces, para no ofender la conciencia del anfitrión, no conviene que el creyente tome de esa carne (1Co. 10:27-29).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10832" custLinFactNeighborX="50520" custLinFactNeighborY="-59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10494" custLinFactNeighborY="-591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10832" custLinFactNeighborX="-5085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LinFactX="100000" custLinFactNeighborX="110495" custLinFactNeighborY="-972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1ª de Corintios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rgbClr val="105660"/>
              </a:solidFill>
            </a:rPr>
            <a:t>Alimentos sacrificados a los ídolos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(El conocimiento y el amor)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1ª de Corintios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chemeClr val="accent1">
                  <a:lumMod val="50000"/>
                </a:schemeClr>
              </a:solidFill>
            </a:rPr>
            <a:t>Pablo renuncia a sus derechos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(Los derechos del evangelio)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1ª de Corintios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chemeClr val="accent5">
                  <a:lumMod val="50000"/>
                </a:schemeClr>
              </a:solidFill>
            </a:rPr>
            <a:t>Advertencia contra la idolatría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(Lecciones del pasado)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1ª de Corintios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chemeClr val="accent6">
                  <a:lumMod val="50000"/>
                </a:schemeClr>
              </a:solidFill>
            </a:rPr>
            <a:t>La copa del Señor y la copa de los demonios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(Abandonar la idolatría)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1ª de Corintios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chemeClr val="accent3">
                  <a:lumMod val="50000"/>
                </a:schemeClr>
              </a:solidFill>
            </a:rPr>
            <a:t>Hacerlo todo para la gloria de Dios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(Lo lícito y lo conveniente)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1ª de Corintios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Los fuertes comprenden que los ídolos no son nada, pues solo existe un único Dios verdadero.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Los débiles no han llegado aún a comprender este punto.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1ª de Corintios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Los fuertes comen carne sacrificada a los ídolos porque saben que los ídolos no pueden contaminar el alimento.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Los débiles creen que pecan si comen esa carne.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 kern="1200" dirty="0">
              <a:solidFill>
                <a:schemeClr val="tx1"/>
              </a:solidFill>
            </a:rPr>
            <a:t> Derecho de ser alimentado por la congregación (1Co.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b="1" kern="1200" dirty="0">
              <a:solidFill>
                <a:schemeClr val="tx1"/>
              </a:solidFill>
            </a:rPr>
            <a:t>Pablo renuncia al derecho que tiene como apóstol de ser sostenido por las iglesias a las cuales ministra, como hacían otros apóstoles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Derecho a ser acompañado por su esposa (1Co.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La práctica general de los apóstoles era que viajasen con sus esposas para atenderlos y ayudarles en su ministerio. Esta mujer tendría, como su esposo, el derecho de ser sostenida por la iglesia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s-ES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Derecho a no realizar trabajos comunes para su mantenimiento (1Co. 9:6)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Pablo quiere ganarse su sustento para evitar que piensen que desea aprovecharse de su audiencia, y darles una demostración de abnegación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906981" y="0"/>
          <a:ext cx="8913555" cy="1296989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la carnicería vendían tanto alimentos sacrificados a ídolos como no sacrificados. El creyente no debía preguntar el origen para no dar la impresión de que consideraba ilícito tomar ese tipo de carne (1Co.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6981" y="0"/>
        <a:ext cx="8913555" cy="1296989"/>
      </dsp:txXfrm>
    </dsp:sp>
    <dsp:sp modelId="{0E39B0EA-1CF8-4763-B1A5-529D112E96FB}">
      <dsp:nvSpPr>
        <dsp:cNvPr id="0" name=""/>
        <dsp:cNvSpPr/>
      </dsp:nvSpPr>
      <dsp:spPr>
        <a:xfrm>
          <a:off x="0" y="0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0" y="1552566"/>
          <a:ext cx="8913555" cy="1296989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incrédulo invitaba a un creyente a comer. El creyente come sin preguntar (todo le es lícito). Pero, el anfitrión dice que la carne se ofreció a un ídolo. Entonces, para no ofender la conciencia del anfitrión, no conviene que el creyente tome de esa carne (1Co. 10:27-29).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552566"/>
        <a:ext cx="8913555" cy="1296989"/>
      </dsp:txXfrm>
    </dsp:sp>
    <dsp:sp modelId="{599A541C-F2D6-406B-8AAD-AE6417A2067B}">
      <dsp:nvSpPr>
        <dsp:cNvPr id="0" name=""/>
        <dsp:cNvSpPr/>
      </dsp:nvSpPr>
      <dsp:spPr>
        <a:xfrm>
          <a:off x="9166055" y="1552566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05/07/2026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s-ES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TODO PARA LA GLORIA DE DIOS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598067" y="6515100"/>
            <a:ext cx="3593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5 para el 1 de agosto de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29549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«Así, si comen,</a:t>
            </a:r>
            <a:b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 beben, o hacen otra cosa, háganlo todo para la</a:t>
            </a:r>
            <a:b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gloria de</a:t>
            </a:r>
            <a:b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Dios»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271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Corintios 10:31)</a:t>
            </a:r>
          </a:p>
        </p:txBody>
      </p:sp>
    </p:spTree>
    <p:extLst>
      <p:ext uri="{BB962C8B-B14F-4D97-AF65-F5344CB8AC3E}">
        <p14:creationId xmlns:p14="http://schemas.microsoft.com/office/powerpoint/2010/main" val="1425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5" y="128106"/>
            <a:ext cx="5886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partir de 1ª de Corintios 7, Pablo se dedica a contestar una serie de preguntas que los corintios le habían enviado por carta (1Co. </a:t>
            </a:r>
            <a:r>
              <a:rPr lang="es-ES" sz="2000" b="1"/>
              <a:t>7:1a).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697684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6" y="3429000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Junto a esta idea, Pablo resalta la necesidad de que todo lo que se haga en la iglesia, o en la vida privada, debe ser hecho para la gloria de Dios.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1" y="2431294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obstante, él intenta incluir en cada tema un hilo común: el amor y el respeto mutuo, que deben llevar a la iglesia a la unidad.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58864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Por esta razón, aunque los capítulos 8 al 10 tratan fundamentalmente sobre la idolatría, Pablo intercala algunos temas sin aparente relación con este pecado específico.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3"/>
                </a:solidFill>
              </a:rPr>
              <a:t>EL CONOCIMIENTO Y EL AMOR</a:t>
            </a:r>
          </a:p>
          <a:p>
            <a:pPr algn="ctr"/>
            <a:r>
              <a:rPr lang="es-E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1ª de Corintios 8 (Alimentos sacrificados a los ídolos)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709861" y="1053630"/>
            <a:ext cx="677227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“El conocimiento envanece, pero el amor edifica”</a:t>
            </a:r>
          </a:p>
          <a:p>
            <a:pPr algn="ctr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(1ª de Corintios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 dirty="0"/>
              <a:t>Pablo “divide” a la iglesia en dos grupos: los “fuertes” y los “débiles”.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Pero los fuertes, por su conocimiento y ejemplo, pueden hacer caer a los débiles (1Co. 8:10). Por amor a su hermano, el fuerte debe refrenarse (1Co. 8:11-13).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9510828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Los cristianos deben anteponer el amor al conocimiento cuando éste puede ser un tropiezo para el hermano “débil” (en proceso de crecimiento).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517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LOS DERECHOS DEL EVANGELIO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1ª de Corintios 9 (Pablo renuncia a sus derechos)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604985" y="74462"/>
            <a:ext cx="3397717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“Así también ordenó el Señor a los que anuncian el evangelio, que vivan del evangelio” </a:t>
            </a:r>
            <a:r>
              <a:rPr lang="es-E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(1ª de Corintios 9:14)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Pablo renunció, al menos, a tres derechos por amor a los débiles: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3058886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Aunque Jesús dejó claro que los que predican el evangelio deben vivir del evangelio, tanto Pablo como Bernabé renunciaron a ello voluntariamente para no poner obstáculo a los creyentes </a:t>
            </a:r>
            <a:r>
              <a:rPr lang="es-ES" sz="1600" b="1" dirty="0"/>
              <a:t>(1Co. 9:12-14; </a:t>
            </a:r>
            <a:r>
              <a:rPr lang="es-ES" sz="1600" b="1" dirty="0" err="1"/>
              <a:t>Lc</a:t>
            </a:r>
            <a:r>
              <a:rPr lang="es-ES" sz="1600" b="1" dirty="0"/>
              <a:t>. 10:7)</a:t>
            </a:r>
            <a:r>
              <a:rPr lang="es-E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LECCIONES DEL PASADO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1ª de Corintios 10:1-13 (Advertencia contra la idolatría)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533776" y="1168109"/>
            <a:ext cx="8522283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“Ni seáis idólatras, como algunos de ellos, según está escrito: Se sentó el pueblo a comer y a beber, y se levantó a jugar”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(1ª de Corintios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experiencia del Éxodo, entendida espiritualmente, es un símil nuestro. El cruce del mar es como nuestro pacto bautismal (1Co.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4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5757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372342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¡Cuidado! A pesar de su experiencia, los israelitas cayeron en graves pecados, incluyendo la idolatría y la inmoralidad. ¡Que no nos ocurra a nosotros lo mismo! (1Co. 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El alimento y la bebida que tomaron en el desierto es como nuestra participación de la Santa Cena, donde comemos y bebemos, espiritualmente, el cuerpo y la sangre de Jesús (1Co.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5" y="5689574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ahí que el apóstol concluya esta sección con un consejo poderoso: “Así que, el que piensa estar firme, mire que no caiga” (1Co. 10:12).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ABANDONAR LA IDOLATRÍA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1ª de Corintios 10:14-22 (La copa del Señor y la copa de los demonios)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“Por tanto, amados míos, huid de la idolatría”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(1ª de Corintios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1" y="1612880"/>
            <a:ext cx="73012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Si la comida sacrificada a los ídolos se puede comer tranquilamente, ¿por qué Pablo parece aconsejar lo contrario en 1ª de Corintios 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Al participar de la Santa Cena nos hacemos parte del cuerpo de Cristo (la iglesia), mientras que, al participar de las ceremonias idolátricas, tomamos parte con los demonios (1Co. 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Una cosa es comer la carne en casa, sin cargo alguno de conciencia, y otra hacerlo durante una celebración pública donde se está adorando a los ídolos. Al participar de este tipo de celebraciones, el creyente reniega de su fe y acepta la adoración a los ídolos.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50942"/>
            <a:ext cx="7103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No podemos tomar la copa de la Santa Cena, alabando a Jesus, y –a la vez– tomar de la copa que alaba a los demonios (1Co.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LO LÍCITO Y LO CONVENIENTE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1ª de Corintios 10:23-33 (Hacerlo todo para la gloria de Dios)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157162" y="1236412"/>
            <a:ext cx="118776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“Si, pues, coméis o bebéis, o hacéis otra cosa, hacedlo todo para la gloria de Dios”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(1ª de Corintios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03382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 dirty="0"/>
              <a:t>“Todo me es lícito, pero no todo conviene” (1Co. 10:23). Dos ejemplos concretos: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3698460"/>
              </p:ext>
            </p:extLst>
          </p:nvPr>
        </p:nvGraphicFramePr>
        <p:xfrm>
          <a:off x="180975" y="2201130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Los principios básicos que están detrás de estas instrucciones son también dos: alabar en todo a Dios (1Co. 10:31); y buscar el beneficio del otro (1Co.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7675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 decir, amar a Dios sobre todas las cosas y a tu prójimo como a ti mismo (tal como Jesús se lo pidió al joven rico).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«El apóstol advierte a los corintios: “Así que, el que piensa estar firme, mire que no caiga”. Si se vanagloriaban y confiaban en sí mismos, descuidando la vigilancia y la oración, caerían en grave pecado, provocando la ira de Dios contra ellos. […]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Pablo instó a sus hermanos a preguntar qué influencia ejercerían sus palabras y hechos sobre los demás, y a no hacer nada, por inocente que fuera en sí mismo, que pareciera sancionar la idolatría u ofender los escrúpulos de los que fueran débiles en la fe. “Si, pues, coméis o bebéis, o hacéis otra cosa, hacedlo todo para la gloria de Dios. No seáis tropiezo ni a judíos, ni a gentiles, ni a la iglesia de Dios”.»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6219825" y="5661095"/>
            <a:ext cx="4728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E. G. W. (Los hechos de los apóstoles, p. 254-255)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1403</Words>
  <Application>Microsoft Office PowerPoint</Application>
  <PresentationFormat>Panorámica</PresentationFormat>
  <Paragraphs>72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Arial</vt:lpstr>
      <vt:lpstr>Aptos Display</vt:lpstr>
      <vt:lpstr>Wingdings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55</cp:revision>
  <dcterms:created xsi:type="dcterms:W3CDTF">2026-07-04T15:24:19Z</dcterms:created>
  <dcterms:modified xsi:type="dcterms:W3CDTF">2026-07-05T14:32:22Z</dcterms:modified>
</cp:coreProperties>
</file>