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9" r:id="rId2"/>
    <p:sldId id="286" r:id="rId3"/>
    <p:sldId id="291" r:id="rId4"/>
    <p:sldId id="259" r:id="rId5"/>
    <p:sldId id="260" r:id="rId6"/>
    <p:sldId id="292" r:id="rId7"/>
    <p:sldId id="293" r:id="rId8"/>
    <p:sldId id="294" r:id="rId9"/>
    <p:sldId id="288" r:id="rId10"/>
    <p:sldId id="287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¿Quiénes eran llamados al ministerio profético?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¿Cómo se comportaban los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labor realizaban los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mujeres tuvieron el don de profecía?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características tenían los falsos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reyes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ungían</a:t>
          </a:r>
          <a:br>
            <a:rPr lang="es-ES" sz="2000" b="1" dirty="0"/>
          </a:br>
          <a:r>
            <a:rPr lang="es-ES" sz="2000" b="1" dirty="0"/>
            <a:t>(1R. 19:16)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animaban cuando hacían bien (2Cr. 15:8)</a:t>
          </a:r>
          <a:endParaRPr lang="es-ES" sz="2000" dirty="0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confrontaban cuando hacían mal (1R. 21:20)</a:t>
          </a:r>
          <a:endParaRPr lang="es-ES" sz="2000" dirty="0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D015BCE2-1F55-4922-B55C-724929522C83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sacerdotes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confrontaban cuando hacían mal (Mal. 2:1-2)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el pueblo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instruían en los caminos de Dios (</a:t>
          </a:r>
          <a:r>
            <a:rPr lang="es-ES" sz="2000" b="1" dirty="0" err="1"/>
            <a:t>Miq</a:t>
          </a:r>
          <a:r>
            <a:rPr lang="es-ES" sz="2000" b="1" dirty="0"/>
            <a:t>. 6:8)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5533AD7F-497A-4A15-B135-4108F45F9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Les declaraban su pecado (</a:t>
          </a:r>
          <a:r>
            <a:rPr lang="es-ES" sz="2000" b="1" dirty="0" err="1"/>
            <a:t>Is</a:t>
          </a:r>
          <a:r>
            <a:rPr lang="es-ES" sz="2000" b="1" dirty="0"/>
            <a:t>. 58:1)</a:t>
          </a:r>
          <a:endParaRPr lang="es-ES" sz="2000" dirty="0"/>
        </a:p>
      </dgm:t>
    </dgm:pt>
    <dgm:pt modelId="{81E7C9F0-BF21-46E5-87C9-2194503FAB01}" type="parTrans" cxnId="{21E3FC8C-A955-4BAB-B8E2-3399E0D13A19}">
      <dgm:prSet/>
      <dgm:spPr/>
      <dgm:t>
        <a:bodyPr/>
        <a:lstStyle/>
        <a:p>
          <a:endParaRPr lang="es-ES"/>
        </a:p>
      </dgm:t>
    </dgm:pt>
    <dgm:pt modelId="{A3874F8B-0E54-4A76-A4F5-D177425A135E}" type="sibTrans" cxnId="{21E3FC8C-A955-4BAB-B8E2-3399E0D13A19}">
      <dgm:prSet/>
      <dgm:spPr/>
      <dgm:t>
        <a:bodyPr/>
        <a:lstStyle/>
        <a:p>
          <a:endParaRPr lang="es-ES"/>
        </a:p>
      </dgm:t>
    </dgm:pt>
    <dgm:pt modelId="{8269B56E-7727-40CE-B625-2C9721649A5B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llamaban al arrepentimiento (Ez. 18:32)</a:t>
          </a:r>
          <a:endParaRPr lang="es-ES" sz="2000" dirty="0"/>
        </a:p>
      </dgm:t>
    </dgm:pt>
    <dgm:pt modelId="{6A915703-B68C-464A-B3CD-6D6FF2AE6D7C}" type="parTrans" cxnId="{5CEA538C-7D33-4BCF-94B8-145C09C8EFBA}">
      <dgm:prSet/>
      <dgm:spPr/>
      <dgm:t>
        <a:bodyPr/>
        <a:lstStyle/>
        <a:p>
          <a:endParaRPr lang="es-ES"/>
        </a:p>
      </dgm:t>
    </dgm:pt>
    <dgm:pt modelId="{41A24FD0-218A-4673-A6E8-F36CC0CEE666}" type="sibTrans" cxnId="{5CEA538C-7D33-4BCF-94B8-145C09C8EFBA}">
      <dgm:prSet/>
      <dgm:spPr/>
      <dgm:t>
        <a:bodyPr/>
        <a:lstStyle/>
        <a:p>
          <a:endParaRPr lang="es-ES"/>
        </a:p>
      </dgm:t>
    </dgm:pt>
    <dgm:pt modelId="{C27D46B8-FC64-4971-B0A2-2587B3183C78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nosotros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Ponían por escrito sus mensajes (2Cr. 13:22)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2" presId="urn:microsoft.com/office/officeart/2005/8/layout/hList1"/>
    <dgm:cxn modelId="{8AB08552-57ED-4BF0-A095-C51558144DDE}" srcId="{32A1EF6E-710A-4AC6-97AB-7552837DB366}" destId="{A199F07A-C396-4EB2-88DE-DA6D2537CF23}" srcOrd="2" destOrd="0" parTransId="{3E739785-8E7D-4849-BBE9-4822075034FA}" sibTransId="{5E7E80DE-0FEF-4E0F-A936-667F1DA9EA09}"/>
    <dgm:cxn modelId="{45ADEE56-946E-4EA7-9867-3C10DF811873}" type="presOf" srcId="{5533AD7F-497A-4A15-B135-4108F45F98B5}" destId="{75A5ECA1-1260-4949-AE3C-6090613AD70F}" srcOrd="0" destOrd="1" presId="urn:microsoft.com/office/officeart/2005/8/layout/hList1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5CEA538C-7D33-4BCF-94B8-145C09C8EFBA}" srcId="{637AC09B-8CA7-47CB-A589-D14019889AC5}" destId="{8269B56E-7727-40CE-B625-2C9721649A5B}" srcOrd="2" destOrd="0" parTransId="{6A915703-B68C-464A-B3CD-6D6FF2AE6D7C}" sibTransId="{41A24FD0-218A-4673-A6E8-F36CC0CEE666}"/>
    <dgm:cxn modelId="{21E3FC8C-A955-4BAB-B8E2-3399E0D13A19}" srcId="{637AC09B-8CA7-47CB-A589-D14019889AC5}" destId="{5533AD7F-497A-4A15-B135-4108F45F98B5}" srcOrd="1" destOrd="0" parTransId="{81E7C9F0-BF21-46E5-87C9-2194503FAB01}" sibTransId="{A3874F8B-0E54-4A76-A4F5-D177425A135E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435528BE-3AFD-4703-AB3B-89ADEB4625F0}" srcId="{32A1EF6E-710A-4AC6-97AB-7552837DB366}" destId="{8FFB847D-4BA3-41B5-865A-4ACF65CF216C}" srcOrd="1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1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D4AA4FD3-97B7-4F72-A129-4A13AF367DDC}" type="presOf" srcId="{8269B56E-7727-40CE-B625-2C9721649A5B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Inventaban sus propias profecías (Ez. 13:2, 17)</a:t>
          </a:r>
          <a:endParaRPr lang="es-ES" sz="200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Decían lo que la gente quería oír (Ez. 13:16)</a:t>
          </a:r>
          <a:endParaRPr lang="es-ES" sz="200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No hablaban contra el pecado (Ez. 13:22)</a:t>
          </a:r>
          <a:endParaRPr lang="es-ES" sz="200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Buscaban lucro personal (Ez. 13:19)</a:t>
          </a:r>
          <a:endParaRPr lang="es-ES" sz="200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¿Quiénes eran llamados al ministerio profético?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¿Cómo se comportaban los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labor realizaban los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mujeres tuvieron el don de profecía?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características tenían los falsos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210153"/>
          <a:ext cx="2618690" cy="10173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reyes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210153"/>
        <a:ext cx="2618690" cy="1017341"/>
      </dsp:txXfrm>
    </dsp:sp>
    <dsp:sp modelId="{CF1B35E5-5757-45D6-95F2-5BF0798F1D58}">
      <dsp:nvSpPr>
        <dsp:cNvPr id="0" name=""/>
        <dsp:cNvSpPr/>
      </dsp:nvSpPr>
      <dsp:spPr>
        <a:xfrm>
          <a:off x="4355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ungían</a:t>
          </a:r>
          <a:br>
            <a:rPr lang="es-ES" sz="2000" b="1" kern="1200" dirty="0"/>
          </a:br>
          <a:r>
            <a:rPr lang="es-ES" sz="2000" b="1" kern="1200" dirty="0"/>
            <a:t>(1R. 19:16)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animaban cuando hacían bien (2Cr. 15:8)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confrontaban cuando hacían mal (1R. 21:20)</a:t>
          </a:r>
          <a:endParaRPr lang="es-ES" sz="2000" kern="1200" dirty="0"/>
        </a:p>
      </dsp:txBody>
      <dsp:txXfrm>
        <a:off x="4355" y="1227495"/>
        <a:ext cx="2618690" cy="2613239"/>
      </dsp:txXfrm>
    </dsp:sp>
    <dsp:sp modelId="{FFE4639A-A1BC-48B9-BB6E-193C8A90B79C}">
      <dsp:nvSpPr>
        <dsp:cNvPr id="0" name=""/>
        <dsp:cNvSpPr/>
      </dsp:nvSpPr>
      <dsp:spPr>
        <a:xfrm>
          <a:off x="2989662" y="210153"/>
          <a:ext cx="2618690" cy="1017341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sacerdotes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210153"/>
        <a:ext cx="2618690" cy="1017341"/>
      </dsp:txXfrm>
    </dsp:sp>
    <dsp:sp modelId="{53DF6662-7B4C-4132-A7BC-60CF82E77731}">
      <dsp:nvSpPr>
        <dsp:cNvPr id="0" name=""/>
        <dsp:cNvSpPr/>
      </dsp:nvSpPr>
      <dsp:spPr>
        <a:xfrm>
          <a:off x="2989662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confrontaban cuando hacían mal (Mal. 2:1-2)</a:t>
          </a:r>
          <a:endParaRPr lang="es-ES" sz="2000" kern="1200" dirty="0"/>
        </a:p>
      </dsp:txBody>
      <dsp:txXfrm>
        <a:off x="2989662" y="1227495"/>
        <a:ext cx="2618690" cy="2613239"/>
      </dsp:txXfrm>
    </dsp:sp>
    <dsp:sp modelId="{DEFE3BFD-63AE-46D0-8338-9DA444A1BDAE}">
      <dsp:nvSpPr>
        <dsp:cNvPr id="0" name=""/>
        <dsp:cNvSpPr/>
      </dsp:nvSpPr>
      <dsp:spPr>
        <a:xfrm>
          <a:off x="5974969" y="210153"/>
          <a:ext cx="2618690" cy="1017341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el pueblo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210153"/>
        <a:ext cx="2618690" cy="1017341"/>
      </dsp:txXfrm>
    </dsp:sp>
    <dsp:sp modelId="{75A5ECA1-1260-4949-AE3C-6090613AD70F}">
      <dsp:nvSpPr>
        <dsp:cNvPr id="0" name=""/>
        <dsp:cNvSpPr/>
      </dsp:nvSpPr>
      <dsp:spPr>
        <a:xfrm>
          <a:off x="5974969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instruían en los caminos de Dios (</a:t>
          </a:r>
          <a:r>
            <a:rPr lang="es-ES" sz="2000" b="1" kern="1200" dirty="0" err="1"/>
            <a:t>Miq</a:t>
          </a:r>
          <a:r>
            <a:rPr lang="es-ES" sz="2000" b="1" kern="1200" dirty="0"/>
            <a:t>. 6:8)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Les declaraban su pecado (</a:t>
          </a:r>
          <a:r>
            <a:rPr lang="es-ES" sz="2000" b="1" kern="1200" dirty="0" err="1"/>
            <a:t>Is</a:t>
          </a:r>
          <a:r>
            <a:rPr lang="es-ES" sz="2000" b="1" kern="1200" dirty="0"/>
            <a:t>. 58:1)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llamaban al arrepentimiento (Ez. 18:32)</a:t>
          </a:r>
          <a:endParaRPr lang="es-ES" sz="2000" kern="1200" dirty="0"/>
        </a:p>
      </dsp:txBody>
      <dsp:txXfrm>
        <a:off x="5974969" y="1227495"/>
        <a:ext cx="2618690" cy="2613239"/>
      </dsp:txXfrm>
    </dsp:sp>
    <dsp:sp modelId="{8B58166E-5A6E-4E39-A943-90284F6DCE41}">
      <dsp:nvSpPr>
        <dsp:cNvPr id="0" name=""/>
        <dsp:cNvSpPr/>
      </dsp:nvSpPr>
      <dsp:spPr>
        <a:xfrm>
          <a:off x="8960276" y="210153"/>
          <a:ext cx="2618690" cy="1017341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nosotros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60276" y="210153"/>
        <a:ext cx="2618690" cy="1017341"/>
      </dsp:txXfrm>
    </dsp:sp>
    <dsp:sp modelId="{6C228FAD-8A71-42AC-B3BE-D879487E1848}">
      <dsp:nvSpPr>
        <dsp:cNvPr id="0" name=""/>
        <dsp:cNvSpPr/>
      </dsp:nvSpPr>
      <dsp:spPr>
        <a:xfrm>
          <a:off x="8960276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Ponían por escrito sus mensajes (2Cr. 13:22)</a:t>
          </a:r>
          <a:endParaRPr lang="es-ES" sz="2000" kern="1200" dirty="0"/>
        </a:p>
      </dsp:txBody>
      <dsp:txXfrm>
        <a:off x="8960276" y="1227495"/>
        <a:ext cx="2618690" cy="26132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103620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Inventaban sus propias profecías (Ez. 13:2, 17)</a:t>
          </a:r>
          <a:endParaRPr lang="es-ES" sz="2000" kern="1200">
            <a:solidFill>
              <a:schemeClr val="tx1"/>
            </a:solidFill>
          </a:endParaRPr>
        </a:p>
      </dsp:txBody>
      <dsp:txXfrm>
        <a:off x="9610" y="9610"/>
        <a:ext cx="5721847" cy="308882"/>
      </dsp:txXfrm>
    </dsp:sp>
    <dsp:sp modelId="{9EED3436-14B9-4328-AE94-23419D8B7768}">
      <dsp:nvSpPr>
        <dsp:cNvPr id="0" name=""/>
        <dsp:cNvSpPr/>
      </dsp:nvSpPr>
      <dsp:spPr>
        <a:xfrm>
          <a:off x="511178" y="387758"/>
          <a:ext cx="61036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Decían lo que la gente quería oír (Ez. 13:16)</a:t>
          </a:r>
          <a:endParaRPr lang="es-ES" sz="2000" kern="1200">
            <a:solidFill>
              <a:schemeClr val="tx1"/>
            </a:solidFill>
          </a:endParaRPr>
        </a:p>
      </dsp:txBody>
      <dsp:txXfrm>
        <a:off x="520788" y="397368"/>
        <a:ext cx="5359955" cy="308882"/>
      </dsp:txXfrm>
    </dsp:sp>
    <dsp:sp modelId="{644D4322-20C0-4BC5-B361-96DEF3A3933E}">
      <dsp:nvSpPr>
        <dsp:cNvPr id="0" name=""/>
        <dsp:cNvSpPr/>
      </dsp:nvSpPr>
      <dsp:spPr>
        <a:xfrm>
          <a:off x="1014726" y="775516"/>
          <a:ext cx="6103620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No hablaban contra el pecado (Ez. 13:22)</a:t>
          </a:r>
          <a:endParaRPr lang="es-ES" sz="2000" kern="1200">
            <a:solidFill>
              <a:schemeClr val="tx1"/>
            </a:solidFill>
          </a:endParaRPr>
        </a:p>
      </dsp:txBody>
      <dsp:txXfrm>
        <a:off x="1024336" y="785126"/>
        <a:ext cx="5367585" cy="308882"/>
      </dsp:txXfrm>
    </dsp:sp>
    <dsp:sp modelId="{646086EF-A582-43F2-A0F8-BDACD0A14D75}">
      <dsp:nvSpPr>
        <dsp:cNvPr id="0" name=""/>
        <dsp:cNvSpPr/>
      </dsp:nvSpPr>
      <dsp:spPr>
        <a:xfrm>
          <a:off x="1525905" y="1163274"/>
          <a:ext cx="6103620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Buscaban lucro personal (Ez. 13:19)</a:t>
          </a:r>
          <a:endParaRPr lang="es-ES" sz="2000" kern="1200">
            <a:solidFill>
              <a:schemeClr val="tx1"/>
            </a:solidFill>
          </a:endParaRPr>
        </a:p>
      </dsp:txBody>
      <dsp:txXfrm>
        <a:off x="1535515" y="1172884"/>
        <a:ext cx="5359955" cy="308882"/>
      </dsp:txXfrm>
    </dsp:sp>
    <dsp:sp modelId="{78472FAB-D2AC-4A01-9250-D3424753C9CC}">
      <dsp:nvSpPr>
        <dsp:cNvPr id="0" name=""/>
        <dsp:cNvSpPr/>
      </dsp:nvSpPr>
      <dsp:spPr>
        <a:xfrm>
          <a:off x="5890353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5938338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6401532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449517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6905080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953065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s-ES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PROFETAS DEL ANTIGUO TESTAMENTO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01150" y="6160532"/>
            <a:ext cx="2251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Lección 3 para el 17 de 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366623"/>
            <a:ext cx="3641070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«Y cuando se levantaron por la mañana, salieron al desierto de Tecoa. Y mientras ellos salían, Josafat, estando en pie, dijo: “Oídme, Judá y moradores de Jerusalén. Creed en Jehová vuestro Dios, y estaréis seguros; creed a sus profetas, y seréis prosperados”»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Crónicas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433218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7677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los tiempos del Antiguo Testamento, a las personas que recibían mensajes de Dios para comunicarlos a otros se les llamaba videntes o profetas (1S.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6771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 también había falsos profetas que hablaban “visión de su propio corazón” 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25212"/>
            <a:ext cx="76771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Tenían la capacidad de conocer las cosas ocultas, e incluso las que aún estaban por ocurrir (1S. 9:6), pero su labor no se limitaba a esto, sino que abarcaba mucho más. Esta capacidad, por supuesto, no procedía de ellos mismos, sino de Dios.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ERAN LLAMADOS AL MINISTERIO PROFÉTICO?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“Elías era hombre sujeto a pasiones semejantes a las nuestras, y oró fervientemente para que no lloviese, y no llovió sobre la tierra por tres años y seis meses” </a:t>
            </a:r>
            <a:r>
              <a:rPr lang="es-E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(Santiago 5:17)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36636" y="1328232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Podemos caer en el error de creer que los profetas eran “super hombres”. Pero Moisés se excusaba por ser torpe de lengua (</a:t>
            </a:r>
            <a:r>
              <a:rPr lang="es-ES" sz="2000" b="1" dirty="0" err="1"/>
              <a:t>Éx</a:t>
            </a:r>
            <a:r>
              <a:rPr lang="es-ES" sz="2000" b="1" dirty="0"/>
              <a:t>. 4:10); Isaías decía tener labios impuros (</a:t>
            </a:r>
            <a:r>
              <a:rPr lang="es-ES" sz="2000" b="1" dirty="0" err="1"/>
              <a:t>Is</a:t>
            </a:r>
            <a:r>
              <a:rPr lang="es-ES" sz="2000" b="1" dirty="0"/>
              <a:t>. 6:5); Jeremías pensaba que era demasiado joven para esa labor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46618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344" y="4369745"/>
            <a:ext cx="2468881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959131" y="4126571"/>
            <a:ext cx="40703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Tras protagonizar un gran milagro, Elías se derrumbó totalmente ante la amenaza de muerte de la reina Jezabel (1R.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36636" y="2959448"/>
            <a:ext cx="60331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Elías, que se atrevió a amenazar al rey Acab con una gran sequía por su impiedad, se dice que “era hombre sujeto a pasiones semejantes a las nuestras”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Stg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953225" y="5450010"/>
            <a:ext cx="42458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Está claro que Dios no escoge a sus profetas por ser perfectos. ¿Qué ve en ellos? Su amor a Dios y su disposición a obedecerle.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SE COMPORTABAN LOS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471487" y="731341"/>
            <a:ext cx="11249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</a:t>
            </a:r>
            <a:r>
              <a:rPr lang="es-E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Micaías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respondió: Vive Jehová, que lo que Jehová me hablare, eso diré” 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(1º de Reyes 22:14)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Como portavoces de Dios, los profetas y profetisas se esforzaban en vivir a la altura de su llamamiento (1S. 12:3-4). El pueblo los conocía como “varón de Dios”, “hombre insigne” (1S.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112345" y="3924008"/>
            <a:ext cx="59455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Micaías</a:t>
            </a:r>
            <a:r>
              <a:rPr lang="es-ES" sz="2000" b="1" dirty="0"/>
              <a:t> se presentó ante dos reyes, 400 profetas que daban un mensaje favorable, y un guardia que le aconsejaba que se acomodase a las circunstancias (1R. 22:10-13). Sin embargo, se mantuvo firme y se negó a decir algo distinto a lo que Dios le revelase (1R.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Aquellos que no querían aceptar su mensaje, los aborrecían y los amenazaban (1R. 22:8, 27). Pero, a pesar de las presiones a las que eran sometidos, los profetas daban su mensaje con fidelidad.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121870" y="5863000"/>
            <a:ext cx="5974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eran perfectos, pero eran hombres y mujeres de oración, fieles a la Palabra, y servidores de Dios y de su pueblo (1S.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¿QUÉ LABOR REALIZABAN LOS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“A Jehú hijo de Nimsi ungirás por rey sobre Israel; y a Eliseo hijo de Safat, de Abel-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ungirás para que sea profeta en tu lugar”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(1º de Reyes 19:16)</a:t>
            </a:r>
            <a:endParaRPr lang="es-E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234590" y="1511096"/>
            <a:ext cx="2321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Entre otras, los profetas realizaban estas labores: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207814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06279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68541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55579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06878" y="406279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405749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03258" y="4957146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55548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8384" y="405749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s-E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¿QUÉ MUJERES TUVIERON EL DON DE PROFECÍA?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“Gobernaba en aquel tiempo a Israel una mujer, Débora, profetisa, mujer de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(Jueces 4:4)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238125" y="1171575"/>
            <a:ext cx="9269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Antiguo Testamento menciona a cinco mujeres profetisas. Una de ellas, </a:t>
            </a:r>
            <a:r>
              <a:rPr lang="es-ES" sz="2000" b="1" dirty="0" err="1"/>
              <a:t>Noadías</a:t>
            </a:r>
            <a:r>
              <a:rPr lang="es-ES" sz="2000" b="1" dirty="0"/>
              <a:t>, fue falsa profeta (Neh. 6:14). De otra, la mujer de Isaías, no sabemos si se la llama profetisa por tener ese don, o por ser esposa del profeta (</a:t>
            </a:r>
            <a:r>
              <a:rPr lang="es-ES" sz="2000" b="1" dirty="0" err="1"/>
              <a:t>Is</a:t>
            </a:r>
            <a:r>
              <a:rPr lang="es-ES" sz="2000" b="1" dirty="0"/>
              <a:t>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Fue consultada por Josías acerca del libro de la Ley que había sido encontrado. Además de dar respuesta a la inquietud del rey, le habló palabras animadoras (2R. 22:14-20).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306221" y="4413493"/>
            <a:ext cx="3600000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DÉBORA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Tuvo el doble cargo de profetisa y juez, y dirigió al pueblo en la batalla contra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Sísara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en compañía de Barac. Tras la victoria, entonó un canto profético de alabanza (Jue. 4:4-9; 5:1).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Como profetisa dirigió a las mujeres en el canto tras el cruce del Mar Rojo. También ayudó a sus hermanos a dirigir al pueblo durante su peregrinaje en el desierto (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Éx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15:20;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Miq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6:4).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22" y="2275456"/>
            <a:ext cx="3599998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483520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¿QUÉ CARACTERÍSTICAS TENÍAN LOS FALSOS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19062" y="638086"/>
            <a:ext cx="11953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“Me dijo entonces Jehová: Falsamente profetizan los profetas en mi nombre; no los envié, ni les mandé, ni les hablé; visión mentirosa, adivinación, vanidad y engaño de su corazón os profetizan” 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(Jeremías 14:14)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32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No todos los que profetizaban lo hacían por haber recibido un mensaje de Dios (Jer. 14:14). ¿Cuál era su mensaje y por qué lo daban?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623558"/>
              </p:ext>
            </p:extLst>
          </p:nvPr>
        </p:nvGraphicFramePr>
        <p:xfrm>
          <a:off x="391827" y="2197030"/>
          <a:ext cx="7629526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¿Por qué alguien querría decir que habla de parte de Dios cuando sabe que no es cierto? ¿Autoengaño? ¿Deseo de obtener reconocimiento, o ganancias económicas o de otro tipo?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468935" y="1520793"/>
            <a:ext cx="3604000" cy="28986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verdadero profeta siempre advierte sobre los peligros del pecado, y anima a las personas a ser fieles sin importar las consecuencias.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 más triste de los falsos profetas es que hay personas que los oyen y los siguen. Les gusta lo que dicen porque no requiere esfuerzo, ni les remueve la conciencia. Pero seguir su camino solo lleva a la muerte.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“Ningún apóstol o profeta pretendió haber vivido sin pecado. Hombres que han vivido lo más cerca de Dios, hombres que sacrificaron sus vidas antes de cometer a sabiendas un acto pecaminoso, hombres a quienes Dios honró con luz divina y poder, confesaron su naturaleza pecaminosa. No pusieron su confianza en la carne, no pretendieron poseer una justicia propia, sino que confiaron completamente en la justicia de Cristo”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5668217" y="5981199"/>
            <a:ext cx="4330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522E00"/>
                </a:solidFill>
              </a:rPr>
              <a:t>E. G. W. (Los hechos de los apóstoles, p. </a:t>
            </a:r>
            <a:r>
              <a:rPr lang="es-ES" sz="1600" b="1">
                <a:solidFill>
                  <a:srgbClr val="522E00"/>
                </a:solidFill>
              </a:rPr>
              <a:t>448)</a:t>
            </a:r>
            <a:endParaRPr lang="es-ES" sz="1600" b="1" dirty="0">
              <a:solidFill>
                <a:srgbClr val="522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ANEXO: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EL LLAMADO PROFÉTICO DE ELENA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Tras su primera visión, Elena se sentía poco dispuesta a ejercer su ministerio profético. Con una salud precaria y escasa educación académica, esta joven de 17 años se sentía indigna e incapaz de llevar adelante su llamamiento.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Su ministerio fue determinante en el establecimiento de los sistemas adventistas de salud y educación, y dejó alrededor de 100.000 páginas de escritos inspirados que continúan comunicando la instrucción divina en todo el mundo.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menos de veinte años, tras recibir muchas visiones, y apoyada por su esposo –Jaime White–, había ayudado a crear los cimientos de la Iglesia Adventista del Séptimo Día (fundada oficialmente en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Una semana después de su primera visión, tuvo una segunda visión en la que se le advirtió de los problemas que tendría que afrontar. Tras mucha oración, y alentada por algunos hermanos, Elena aceptó finalmente su llamado.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1445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Comic Sans MS</vt:lpstr>
      <vt:lpstr>Arial</vt:lpstr>
      <vt:lpstr>Constantia</vt:lpstr>
      <vt:lpstr>Aptos Display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75</cp:revision>
  <dcterms:created xsi:type="dcterms:W3CDTF">2026-09-19T14:53:33Z</dcterms:created>
  <dcterms:modified xsi:type="dcterms:W3CDTF">2026-09-21T17:08:42Z</dcterms:modified>
</cp:coreProperties>
</file>