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2" r:id="rId3"/>
  </p:sldMasterIdLst>
  <p:sldIdLst>
    <p:sldId id="301" r:id="rId4"/>
    <p:sldId id="302" r:id="rId5"/>
    <p:sldId id="303" r:id="rId6"/>
    <p:sldId id="304" r:id="rId7"/>
    <p:sldId id="307" r:id="rId8"/>
    <p:sldId id="259" r:id="rId9"/>
    <p:sldId id="296" r:id="rId10"/>
    <p:sldId id="260" r:id="rId11"/>
    <p:sldId id="298" r:id="rId12"/>
    <p:sldId id="308" r:id="rId13"/>
    <p:sldId id="262" r:id="rId14"/>
    <p:sldId id="263" r:id="rId15"/>
    <p:sldId id="287" r:id="rId16"/>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2417"/>
    <a:srgbClr val="8A3CC4"/>
    <a:srgbClr val="0036A2"/>
    <a:srgbClr val="325840"/>
    <a:srgbClr val="4C8862"/>
    <a:srgbClr val="663300"/>
    <a:srgbClr val="FFFFCC"/>
    <a:srgbClr val="A40000"/>
    <a:srgbClr val="C00000"/>
    <a:srgbClr val="75FF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4660"/>
  </p:normalViewPr>
  <p:slideViewPr>
    <p:cSldViewPr snapToGrid="0">
      <p:cViewPr varScale="1">
        <p:scale>
          <a:sx n="101" d="100"/>
          <a:sy n="101" d="100"/>
        </p:scale>
        <p:origin x="2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5.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684531-57E6-48DB-B4F7-7C0B5939E293}" type="doc">
      <dgm:prSet loTypeId="urn:microsoft.com/office/officeart/2008/layout/AlternatingPictureBlocks" loCatId="list" qsTypeId="urn:microsoft.com/office/officeart/2005/8/quickstyle/3d3" qsCatId="3D" csTypeId="urn:microsoft.com/office/officeart/2005/8/colors/colorful1" csCatId="colorful" phldr="1"/>
      <dgm:spPr/>
      <dgm:t>
        <a:bodyPr/>
        <a:lstStyle/>
        <a:p>
          <a:endParaRPr lang="es-ES"/>
        </a:p>
      </dgm:t>
    </dgm:pt>
    <dgm:pt modelId="{35D963A9-6CE9-4463-B7B6-1D65C8F6C0C0}">
      <dgm:prSet custT="1"/>
      <dgm:spPr>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Interpretar la Biblia con la Biblia</a:t>
          </a:r>
        </a:p>
      </dgm:t>
    </dgm:pt>
    <dgm:pt modelId="{126D3CF2-1590-44BD-985F-DFBFAF743461}" type="parTrans" cxnId="{873A798B-432F-48D4-BCDB-217A96685B73}">
      <dgm:prSet/>
      <dgm:spPr/>
      <dgm:t>
        <a:bodyPr/>
        <a:lstStyle/>
        <a:p>
          <a:endParaRPr lang="es-ES">
            <a:effectLst>
              <a:outerShdw blurRad="38100" dist="38100" dir="2700000" algn="tl">
                <a:srgbClr val="000000">
                  <a:alpha val="48000"/>
                </a:srgbClr>
              </a:outerShdw>
            </a:effectLst>
          </a:endParaRPr>
        </a:p>
      </dgm:t>
    </dgm:pt>
    <dgm:pt modelId="{62DF7880-8A4E-42D5-8921-EE374BD76BF1}" type="sibTrans" cxnId="{873A798B-432F-48D4-BCDB-217A96685B73}">
      <dgm:prSet/>
      <dgm:spPr/>
      <dgm:t>
        <a:bodyPr/>
        <a:lstStyle/>
        <a:p>
          <a:endParaRPr lang="es-ES">
            <a:effectLst>
              <a:outerShdw blurRad="38100" dist="38100" dir="2700000" algn="tl">
                <a:srgbClr val="000000">
                  <a:alpha val="48000"/>
                </a:srgbClr>
              </a:outerShdw>
            </a:effectLst>
          </a:endParaRPr>
        </a:p>
      </dgm:t>
    </dgm:pt>
    <dgm:pt modelId="{01293FEB-F1E7-4F92-83B8-8B765E0E5CD9}">
      <dgm:prSet custT="1"/>
      <dgm:spPr>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El contexto histórico</a:t>
          </a:r>
        </a:p>
      </dgm:t>
    </dgm:pt>
    <dgm:pt modelId="{4D4150DC-A0E3-473C-B3F9-F5A26476D277}" type="parTrans" cxnId="{3D4DED62-B7AC-456B-B207-9390DA026FE1}">
      <dgm:prSet/>
      <dgm:spPr/>
      <dgm:t>
        <a:bodyPr/>
        <a:lstStyle/>
        <a:p>
          <a:endParaRPr lang="es-ES">
            <a:effectLst>
              <a:outerShdw blurRad="38100" dist="38100" dir="2700000" algn="tl">
                <a:srgbClr val="000000">
                  <a:alpha val="48000"/>
                </a:srgbClr>
              </a:outerShdw>
            </a:effectLst>
          </a:endParaRPr>
        </a:p>
      </dgm:t>
    </dgm:pt>
    <dgm:pt modelId="{B0D39494-99A0-4D73-80A9-0408F915F384}" type="sibTrans" cxnId="{3D4DED62-B7AC-456B-B207-9390DA026FE1}">
      <dgm:prSet/>
      <dgm:spPr/>
      <dgm:t>
        <a:bodyPr/>
        <a:lstStyle/>
        <a:p>
          <a:endParaRPr lang="es-ES">
            <a:effectLst>
              <a:outerShdw blurRad="38100" dist="38100" dir="2700000" algn="tl">
                <a:srgbClr val="000000">
                  <a:alpha val="48000"/>
                </a:srgbClr>
              </a:outerShdw>
            </a:effectLst>
          </a:endParaRPr>
        </a:p>
      </dgm:t>
    </dgm:pt>
    <dgm:pt modelId="{25B53EBE-8847-4533-B637-D097222198F8}">
      <dgm:prSet custT="1"/>
      <dgm:spPr>
        <a:solidFill>
          <a:schemeClr val="accent4">
            <a:lumMod val="75000"/>
          </a:schemeClr>
        </a:solidFill>
        <a:ln>
          <a:solidFill>
            <a:schemeClr val="accent4">
              <a:lumMod val="50000"/>
            </a:schemeClr>
          </a:solidFill>
        </a:ln>
      </dgm:spPr>
      <dgm:t>
        <a:bodyPr/>
        <a:lstStyle/>
        <a:p>
          <a:r>
            <a:rPr lang="es-ES" sz="2000" b="1" dirty="0">
              <a:effectLst>
                <a:outerShdw blurRad="38100" dist="38100" dir="2700000" algn="tl">
                  <a:srgbClr val="000000">
                    <a:alpha val="48000"/>
                  </a:srgbClr>
                </a:outerShdw>
              </a:effectLst>
            </a:rPr>
            <a:t>El contexto cultural</a:t>
          </a:r>
          <a:endParaRPr lang="es-ES" sz="2000" dirty="0">
            <a:effectLst>
              <a:outerShdw blurRad="38100" dist="38100" dir="2700000" algn="tl">
                <a:srgbClr val="000000">
                  <a:alpha val="48000"/>
                </a:srgbClr>
              </a:outerShdw>
            </a:effectLst>
          </a:endParaRPr>
        </a:p>
      </dgm:t>
    </dgm:pt>
    <dgm:pt modelId="{C98E0EAB-7F78-4C8C-A695-716DA1386ECF}" type="parTrans" cxnId="{123362EB-8C1F-4DD0-8F10-34754502A75D}">
      <dgm:prSet/>
      <dgm:spPr/>
      <dgm:t>
        <a:bodyPr/>
        <a:lstStyle/>
        <a:p>
          <a:endParaRPr lang="es-ES">
            <a:effectLst>
              <a:outerShdw blurRad="38100" dist="38100" dir="2700000" algn="tl">
                <a:srgbClr val="000000">
                  <a:alpha val="48000"/>
                </a:srgbClr>
              </a:outerShdw>
            </a:effectLst>
          </a:endParaRPr>
        </a:p>
      </dgm:t>
    </dgm:pt>
    <dgm:pt modelId="{E61B2392-2E0F-4AF2-BF60-E5BB3E91B23A}" type="sibTrans" cxnId="{123362EB-8C1F-4DD0-8F10-34754502A75D}">
      <dgm:prSet/>
      <dgm:spPr/>
      <dgm:t>
        <a:bodyPr/>
        <a:lstStyle/>
        <a:p>
          <a:endParaRPr lang="es-ES">
            <a:effectLst>
              <a:outerShdw blurRad="38100" dist="38100" dir="2700000" algn="tl">
                <a:srgbClr val="000000">
                  <a:alpha val="48000"/>
                </a:srgbClr>
              </a:outerShdw>
            </a:effectLst>
          </a:endParaRPr>
        </a:p>
      </dgm:t>
    </dgm:pt>
    <dgm:pt modelId="{052C3E0D-B6C8-4B83-8E08-1F19C1BB4FC7}">
      <dgm:prSet custT="1"/>
      <dgm:spPr>
        <a:ln>
          <a:solidFill>
            <a:schemeClr val="accent5">
              <a:lumMod val="50000"/>
            </a:schemeClr>
          </a:solidFill>
        </a:ln>
      </dgm:spPr>
      <dgm:t>
        <a:bodyPr/>
        <a:lstStyle/>
        <a:p>
          <a:r>
            <a:rPr lang="es-ES" sz="2000" b="1" dirty="0">
              <a:effectLst>
                <a:outerShdw blurRad="38100" dist="38100" dir="2700000" algn="tl">
                  <a:srgbClr val="000000">
                    <a:alpha val="48000"/>
                  </a:srgbClr>
                </a:outerShdw>
              </a:effectLst>
            </a:rPr>
            <a:t>El contexto literario</a:t>
          </a:r>
          <a:endParaRPr lang="es-ES" sz="2000" dirty="0">
            <a:effectLst>
              <a:outerShdw blurRad="38100" dist="38100" dir="2700000" algn="tl">
                <a:srgbClr val="000000">
                  <a:alpha val="48000"/>
                </a:srgbClr>
              </a:outerShdw>
            </a:effectLst>
          </a:endParaRPr>
        </a:p>
      </dgm:t>
    </dgm:pt>
    <dgm:pt modelId="{A18613F1-9E57-4126-B2BE-3C59066937D6}" type="parTrans" cxnId="{0357C9E5-0474-4F62-9637-F79E65030046}">
      <dgm:prSet/>
      <dgm:spPr/>
      <dgm:t>
        <a:bodyPr/>
        <a:lstStyle/>
        <a:p>
          <a:endParaRPr lang="es-ES">
            <a:effectLst>
              <a:outerShdw blurRad="38100" dist="38100" dir="2700000" algn="tl">
                <a:srgbClr val="000000">
                  <a:alpha val="48000"/>
                </a:srgbClr>
              </a:outerShdw>
            </a:effectLst>
          </a:endParaRPr>
        </a:p>
      </dgm:t>
    </dgm:pt>
    <dgm:pt modelId="{7C358B42-074D-4BDE-B1F0-6C3BB7B1F485}" type="sibTrans" cxnId="{0357C9E5-0474-4F62-9637-F79E65030046}">
      <dgm:prSet/>
      <dgm:spPr/>
      <dgm:t>
        <a:bodyPr/>
        <a:lstStyle/>
        <a:p>
          <a:endParaRPr lang="es-ES">
            <a:effectLst>
              <a:outerShdw blurRad="38100" dist="38100" dir="2700000" algn="tl">
                <a:srgbClr val="000000">
                  <a:alpha val="48000"/>
                </a:srgbClr>
              </a:outerShdw>
            </a:effectLst>
          </a:endParaRPr>
        </a:p>
      </dgm:t>
    </dgm:pt>
    <dgm:pt modelId="{2377D74C-9111-4053-9D85-661AC9D040EB}">
      <dgm:prSet custT="1"/>
      <dgm:spPr>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Averiguar el significado del texto</a:t>
          </a:r>
        </a:p>
      </dgm:t>
    </dgm:pt>
    <dgm:pt modelId="{4311CD47-8AE6-4CA0-88E1-8F33B6AF8DAA}" type="parTrans" cxnId="{3CA25D8E-F468-43BB-A9C6-55040665F426}">
      <dgm:prSet/>
      <dgm:spPr/>
      <dgm:t>
        <a:bodyPr/>
        <a:lstStyle/>
        <a:p>
          <a:endParaRPr lang="es-ES">
            <a:effectLst>
              <a:outerShdw blurRad="38100" dist="38100" dir="2700000" algn="tl">
                <a:srgbClr val="000000">
                  <a:alpha val="48000"/>
                </a:srgbClr>
              </a:outerShdw>
            </a:effectLst>
          </a:endParaRPr>
        </a:p>
      </dgm:t>
    </dgm:pt>
    <dgm:pt modelId="{2A936BDF-0BC0-4EDA-A5DC-9E66E390CBD8}" type="sibTrans" cxnId="{3CA25D8E-F468-43BB-A9C6-55040665F426}">
      <dgm:prSet/>
      <dgm:spPr/>
      <dgm:t>
        <a:bodyPr/>
        <a:lstStyle/>
        <a:p>
          <a:endParaRPr lang="es-ES">
            <a:effectLst>
              <a:outerShdw blurRad="38100" dist="38100" dir="2700000" algn="tl">
                <a:srgbClr val="000000">
                  <a:alpha val="48000"/>
                </a:srgbClr>
              </a:outerShdw>
            </a:effectLst>
          </a:endParaRPr>
        </a:p>
      </dgm:t>
    </dgm:pt>
    <dgm:pt modelId="{CE2CAC0B-27A4-45B5-B815-D0ABF186ADFD}">
      <dgm:prSet custT="1"/>
      <dgm:spPr>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Estudio temático de la Biblia</a:t>
          </a:r>
        </a:p>
      </dgm:t>
    </dgm:pt>
    <dgm:pt modelId="{CE379BFC-413E-4051-BEB6-00781CAC2B33}" type="parTrans" cxnId="{E28F4669-CEF3-470E-8393-40F784988E0E}">
      <dgm:prSet/>
      <dgm:spPr/>
      <dgm:t>
        <a:bodyPr/>
        <a:lstStyle/>
        <a:p>
          <a:endParaRPr lang="es-ES">
            <a:effectLst>
              <a:outerShdw blurRad="38100" dist="38100" dir="2700000" algn="tl">
                <a:srgbClr val="000000">
                  <a:alpha val="48000"/>
                </a:srgbClr>
              </a:outerShdw>
            </a:effectLst>
          </a:endParaRPr>
        </a:p>
      </dgm:t>
    </dgm:pt>
    <dgm:pt modelId="{F9ED641A-A9C3-4CCA-BF30-08F19BF3E45B}" type="sibTrans" cxnId="{E28F4669-CEF3-470E-8393-40F784988E0E}">
      <dgm:prSet/>
      <dgm:spPr/>
      <dgm:t>
        <a:bodyPr/>
        <a:lstStyle/>
        <a:p>
          <a:endParaRPr lang="es-ES">
            <a:effectLst>
              <a:outerShdw blurRad="38100" dist="38100" dir="2700000" algn="tl">
                <a:srgbClr val="000000">
                  <a:alpha val="48000"/>
                </a:srgbClr>
              </a:outerShdw>
            </a:effectLst>
          </a:endParaRPr>
        </a:p>
      </dgm:t>
    </dgm:pt>
    <dgm:pt modelId="{F1F7AC3F-D059-41A2-BB01-092A67045136}" type="pres">
      <dgm:prSet presAssocID="{D7684531-57E6-48DB-B4F7-7C0B5939E293}" presName="linearFlow" presStyleCnt="0">
        <dgm:presLayoutVars>
          <dgm:dir/>
          <dgm:resizeHandles val="exact"/>
        </dgm:presLayoutVars>
      </dgm:prSet>
      <dgm:spPr/>
    </dgm:pt>
    <dgm:pt modelId="{09783B02-BF7C-4843-BB10-1A9D1CD84D5F}" type="pres">
      <dgm:prSet presAssocID="{35D963A9-6CE9-4463-B7B6-1D65C8F6C0C0}" presName="comp" presStyleCnt="0"/>
      <dgm:spPr/>
    </dgm:pt>
    <dgm:pt modelId="{CA6009DD-F2FA-4797-BD56-1C660D001A81}" type="pres">
      <dgm:prSet presAssocID="{35D963A9-6CE9-4463-B7B6-1D65C8F6C0C0}" presName="rect2" presStyleLbl="node1" presStyleIdx="0" presStyleCnt="6" custScaleX="558205">
        <dgm:presLayoutVars>
          <dgm:bulletEnabled val="1"/>
        </dgm:presLayoutVars>
      </dgm:prSet>
      <dgm:spPr>
        <a:xfrm>
          <a:off x="351523" y="408"/>
          <a:ext cx="5650127" cy="457800"/>
        </a:xfrm>
        <a:prstGeom prst="rect">
          <a:avLst/>
        </a:prstGeom>
      </dgm:spPr>
    </dgm:pt>
    <dgm:pt modelId="{DD1F339B-2BCC-4B3E-83EE-D8EA767C50BF}" type="pres">
      <dgm:prSet presAssocID="{35D963A9-6CE9-4463-B7B6-1D65C8F6C0C0}" presName="rect1" presStyleLbl="lnNode1" presStyleIdx="0" presStyleCnt="6" custLinFactX="-227601" custLinFactNeighborX="-300000"/>
      <dgm: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gm:spPr>
    </dgm:pt>
    <dgm:pt modelId="{F60398D5-449A-4C4A-902D-FC69A06B8919}" type="pres">
      <dgm:prSet presAssocID="{62DF7880-8A4E-42D5-8921-EE374BD76BF1}" presName="sibTrans" presStyleCnt="0"/>
      <dgm:spPr/>
    </dgm:pt>
    <dgm:pt modelId="{C03983CF-4862-47E7-954B-E57E6D3DC07C}" type="pres">
      <dgm:prSet presAssocID="{01293FEB-F1E7-4F92-83B8-8B765E0E5CD9}" presName="comp" presStyleCnt="0"/>
      <dgm:spPr/>
    </dgm:pt>
    <dgm:pt modelId="{0E5DE244-6350-4427-BD24-DC8E86434295}" type="pres">
      <dgm:prSet presAssocID="{01293FEB-F1E7-4F92-83B8-8B765E0E5CD9}" presName="rect2" presStyleLbl="node1" presStyleIdx="1" presStyleCnt="6" custScaleX="558205">
        <dgm:presLayoutVars>
          <dgm:bulletEnabled val="1"/>
        </dgm:presLayoutVars>
      </dgm:prSet>
      <dgm:spPr>
        <a:xfrm>
          <a:off x="351523" y="533745"/>
          <a:ext cx="5650127" cy="457800"/>
        </a:xfrm>
        <a:prstGeom prst="rect">
          <a:avLst/>
        </a:prstGeom>
      </dgm:spPr>
    </dgm:pt>
    <dgm:pt modelId="{8386B14C-F80D-443C-9855-D60282F5CEFD}" type="pres">
      <dgm:prSet presAssocID="{01293FEB-F1E7-4F92-83B8-8B765E0E5CD9}" presName="rect1" presStyleLbl="lnNode1" presStyleIdx="1" presStyleCnt="6" custFlipHor="1" custLinFactX="232552" custLinFactNeighborX="300000"/>
      <dgm: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gm:spPr>
    </dgm:pt>
    <dgm:pt modelId="{4E79FB07-1C44-4437-9F2C-71EC2C9B9ED2}" type="pres">
      <dgm:prSet presAssocID="{B0D39494-99A0-4D73-80A9-0408F915F384}" presName="sibTrans" presStyleCnt="0"/>
      <dgm:spPr/>
    </dgm:pt>
    <dgm:pt modelId="{4947F8DA-39FA-425D-BAFB-97ACEB4845EB}" type="pres">
      <dgm:prSet presAssocID="{25B53EBE-8847-4533-B637-D097222198F8}" presName="comp" presStyleCnt="0"/>
      <dgm:spPr/>
    </dgm:pt>
    <dgm:pt modelId="{204137E9-BF4B-4B75-A9E7-87BBEF8DC75D}" type="pres">
      <dgm:prSet presAssocID="{25B53EBE-8847-4533-B637-D097222198F8}" presName="rect2" presStyleLbl="node1" presStyleIdx="2" presStyleCnt="6" custScaleX="558205">
        <dgm:presLayoutVars>
          <dgm:bulletEnabled val="1"/>
        </dgm:presLayoutVars>
      </dgm:prSet>
      <dgm:spPr/>
    </dgm:pt>
    <dgm:pt modelId="{B0FABD23-E127-4397-B70B-DC8EC60B55E5}" type="pres">
      <dgm:prSet presAssocID="{25B53EBE-8847-4533-B637-D097222198F8}" presName="rect1" presStyleLbl="lnNode1" presStyleIdx="2" presStyleCnt="6" custLinFactX="-227601" custLinFactNeighborX="-300000"/>
      <dgm:spPr>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gm:spPr>
    </dgm:pt>
    <dgm:pt modelId="{53A45555-E6B3-406A-B0DD-93F0D52740D2}" type="pres">
      <dgm:prSet presAssocID="{E61B2392-2E0F-4AF2-BF60-E5BB3E91B23A}" presName="sibTrans" presStyleCnt="0"/>
      <dgm:spPr/>
    </dgm:pt>
    <dgm:pt modelId="{5435E118-F801-40A6-9EF1-3539485EFBEB}" type="pres">
      <dgm:prSet presAssocID="{052C3E0D-B6C8-4B83-8E08-1F19C1BB4FC7}" presName="comp" presStyleCnt="0"/>
      <dgm:spPr/>
    </dgm:pt>
    <dgm:pt modelId="{1DF77C24-0D04-4724-BB1D-87694DC6FD02}" type="pres">
      <dgm:prSet presAssocID="{052C3E0D-B6C8-4B83-8E08-1F19C1BB4FC7}" presName="rect2" presStyleLbl="node1" presStyleIdx="3" presStyleCnt="6" custScaleX="558205">
        <dgm:presLayoutVars>
          <dgm:bulletEnabled val="1"/>
        </dgm:presLayoutVars>
      </dgm:prSet>
      <dgm:spPr/>
    </dgm:pt>
    <dgm:pt modelId="{C7EE2BAB-8F27-44AB-9B04-C9B66FCBDEA0}" type="pres">
      <dgm:prSet presAssocID="{052C3E0D-B6C8-4B83-8E08-1F19C1BB4FC7}" presName="rect1" presStyleLbl="lnNode1" presStyleIdx="3" presStyleCnt="6" custFlipHor="1" custLinFactX="232552" custLinFactNeighborX="300000"/>
      <dgm:spPr>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gm:spPr>
    </dgm:pt>
    <dgm:pt modelId="{F7C28263-5216-4E37-8509-523EAA9B56BC}" type="pres">
      <dgm:prSet presAssocID="{7C358B42-074D-4BDE-B1F0-6C3BB7B1F485}" presName="sibTrans" presStyleCnt="0"/>
      <dgm:spPr/>
    </dgm:pt>
    <dgm:pt modelId="{C05BCBFA-27F4-4F51-8D79-BAC428779857}" type="pres">
      <dgm:prSet presAssocID="{2377D74C-9111-4053-9D85-661AC9D040EB}" presName="comp" presStyleCnt="0"/>
      <dgm:spPr/>
    </dgm:pt>
    <dgm:pt modelId="{0466FB89-ECFE-484D-B2B1-3A29B6A5B604}" type="pres">
      <dgm:prSet presAssocID="{2377D74C-9111-4053-9D85-661AC9D040EB}" presName="rect2" presStyleLbl="node1" presStyleIdx="4" presStyleCnt="6" custScaleX="558205">
        <dgm:presLayoutVars>
          <dgm:bulletEnabled val="1"/>
        </dgm:presLayoutVars>
      </dgm:prSet>
      <dgm:spPr>
        <a:xfrm>
          <a:off x="351523" y="2133756"/>
          <a:ext cx="5650127" cy="457800"/>
        </a:xfrm>
        <a:prstGeom prst="rect">
          <a:avLst/>
        </a:prstGeom>
      </dgm:spPr>
    </dgm:pt>
    <dgm:pt modelId="{E5453164-3088-43F2-B7C0-575D28E85D9F}" type="pres">
      <dgm:prSet presAssocID="{2377D74C-9111-4053-9D85-661AC9D040EB}" presName="rect1" presStyleLbl="lnNode1" presStyleIdx="4" presStyleCnt="6" custLinFactX="-227601" custLinFactNeighborX="-300000"/>
      <dgm: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gm:spPr>
    </dgm:pt>
    <dgm:pt modelId="{9708D29C-632B-45DB-B040-188CE18D4BA0}" type="pres">
      <dgm:prSet presAssocID="{2A936BDF-0BC0-4EDA-A5DC-9E66E390CBD8}" presName="sibTrans" presStyleCnt="0"/>
      <dgm:spPr/>
    </dgm:pt>
    <dgm:pt modelId="{4930D6F3-3ABC-48EC-96C4-9B5AF1B77E3A}" type="pres">
      <dgm:prSet presAssocID="{CE2CAC0B-27A4-45B5-B815-D0ABF186ADFD}" presName="comp" presStyleCnt="0"/>
      <dgm:spPr/>
    </dgm:pt>
    <dgm:pt modelId="{B28F4D3E-F297-4C1E-B01B-8C5DD5B9233D}" type="pres">
      <dgm:prSet presAssocID="{CE2CAC0B-27A4-45B5-B815-D0ABF186ADFD}" presName="rect2" presStyleLbl="node1" presStyleIdx="5" presStyleCnt="6" custScaleX="558205">
        <dgm:presLayoutVars>
          <dgm:bulletEnabled val="1"/>
        </dgm:presLayoutVars>
      </dgm:prSet>
      <dgm:spPr>
        <a:xfrm>
          <a:off x="351523" y="2667093"/>
          <a:ext cx="5650127" cy="457800"/>
        </a:xfrm>
        <a:prstGeom prst="rect">
          <a:avLst/>
        </a:prstGeom>
      </dgm:spPr>
    </dgm:pt>
    <dgm:pt modelId="{864C0369-B48A-4647-A122-65A9E92BF476}" type="pres">
      <dgm:prSet presAssocID="{CE2CAC0B-27A4-45B5-B815-D0ABF186ADFD}" presName="rect1" presStyleLbl="lnNode1" presStyleIdx="5" presStyleCnt="6" custFlipHor="1" custLinFactX="232552" custLinFactNeighborX="300000"/>
      <dgm: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gm:spPr>
    </dgm:pt>
  </dgm:ptLst>
  <dgm:cxnLst>
    <dgm:cxn modelId="{981A3F03-D872-43E3-ACBB-B6BE7725FE66}" type="presOf" srcId="{25B53EBE-8847-4533-B637-D097222198F8}" destId="{204137E9-BF4B-4B75-A9E7-87BBEF8DC75D}" srcOrd="0" destOrd="0" presId="urn:microsoft.com/office/officeart/2008/layout/AlternatingPictureBlocks"/>
    <dgm:cxn modelId="{3D4DED62-B7AC-456B-B207-9390DA026FE1}" srcId="{D7684531-57E6-48DB-B4F7-7C0B5939E293}" destId="{01293FEB-F1E7-4F92-83B8-8B765E0E5CD9}" srcOrd="1" destOrd="0" parTransId="{4D4150DC-A0E3-473C-B3F9-F5A26476D277}" sibTransId="{B0D39494-99A0-4D73-80A9-0408F915F384}"/>
    <dgm:cxn modelId="{E28F4669-CEF3-470E-8393-40F784988E0E}" srcId="{D7684531-57E6-48DB-B4F7-7C0B5939E293}" destId="{CE2CAC0B-27A4-45B5-B815-D0ABF186ADFD}" srcOrd="5" destOrd="0" parTransId="{CE379BFC-413E-4051-BEB6-00781CAC2B33}" sibTransId="{F9ED641A-A9C3-4CCA-BF30-08F19BF3E45B}"/>
    <dgm:cxn modelId="{2964014A-C1A3-4834-A25A-B8C9379A8DF5}" type="presOf" srcId="{35D963A9-6CE9-4463-B7B6-1D65C8F6C0C0}" destId="{CA6009DD-F2FA-4797-BD56-1C660D001A81}" srcOrd="0" destOrd="0" presId="urn:microsoft.com/office/officeart/2008/layout/AlternatingPictureBlocks"/>
    <dgm:cxn modelId="{00EE5A7E-E134-4810-9B13-7FA442D0508A}" type="presOf" srcId="{01293FEB-F1E7-4F92-83B8-8B765E0E5CD9}" destId="{0E5DE244-6350-4427-BD24-DC8E86434295}" srcOrd="0" destOrd="0" presId="urn:microsoft.com/office/officeart/2008/layout/AlternatingPictureBlocks"/>
    <dgm:cxn modelId="{873A798B-432F-48D4-BCDB-217A96685B73}" srcId="{D7684531-57E6-48DB-B4F7-7C0B5939E293}" destId="{35D963A9-6CE9-4463-B7B6-1D65C8F6C0C0}" srcOrd="0" destOrd="0" parTransId="{126D3CF2-1590-44BD-985F-DFBFAF743461}" sibTransId="{62DF7880-8A4E-42D5-8921-EE374BD76BF1}"/>
    <dgm:cxn modelId="{3CA25D8E-F468-43BB-A9C6-55040665F426}" srcId="{D7684531-57E6-48DB-B4F7-7C0B5939E293}" destId="{2377D74C-9111-4053-9D85-661AC9D040EB}" srcOrd="4" destOrd="0" parTransId="{4311CD47-8AE6-4CA0-88E1-8F33B6AF8DAA}" sibTransId="{2A936BDF-0BC0-4EDA-A5DC-9E66E390CBD8}"/>
    <dgm:cxn modelId="{9B32A994-EBB7-495A-BC58-BFC0DC321B7A}" type="presOf" srcId="{052C3E0D-B6C8-4B83-8E08-1F19C1BB4FC7}" destId="{1DF77C24-0D04-4724-BB1D-87694DC6FD02}" srcOrd="0" destOrd="0" presId="urn:microsoft.com/office/officeart/2008/layout/AlternatingPictureBlocks"/>
    <dgm:cxn modelId="{74BA59AE-B1AD-4F80-BB07-0034CBFC20B5}" type="presOf" srcId="{D7684531-57E6-48DB-B4F7-7C0B5939E293}" destId="{F1F7AC3F-D059-41A2-BB01-092A67045136}" srcOrd="0" destOrd="0" presId="urn:microsoft.com/office/officeart/2008/layout/AlternatingPictureBlocks"/>
    <dgm:cxn modelId="{0357C9E5-0474-4F62-9637-F79E65030046}" srcId="{D7684531-57E6-48DB-B4F7-7C0B5939E293}" destId="{052C3E0D-B6C8-4B83-8E08-1F19C1BB4FC7}" srcOrd="3" destOrd="0" parTransId="{A18613F1-9E57-4126-B2BE-3C59066937D6}" sibTransId="{7C358B42-074D-4BDE-B1F0-6C3BB7B1F485}"/>
    <dgm:cxn modelId="{3ED7FBE7-DA56-4AFC-BAFF-509858E63858}" type="presOf" srcId="{CE2CAC0B-27A4-45B5-B815-D0ABF186ADFD}" destId="{B28F4D3E-F297-4C1E-B01B-8C5DD5B9233D}" srcOrd="0" destOrd="0" presId="urn:microsoft.com/office/officeart/2008/layout/AlternatingPictureBlocks"/>
    <dgm:cxn modelId="{123362EB-8C1F-4DD0-8F10-34754502A75D}" srcId="{D7684531-57E6-48DB-B4F7-7C0B5939E293}" destId="{25B53EBE-8847-4533-B637-D097222198F8}" srcOrd="2" destOrd="0" parTransId="{C98E0EAB-7F78-4C8C-A695-716DA1386ECF}" sibTransId="{E61B2392-2E0F-4AF2-BF60-E5BB3E91B23A}"/>
    <dgm:cxn modelId="{511AEBFD-60E6-4F99-B1FE-CB6FD9C246D3}" type="presOf" srcId="{2377D74C-9111-4053-9D85-661AC9D040EB}" destId="{0466FB89-ECFE-484D-B2B1-3A29B6A5B604}" srcOrd="0" destOrd="0" presId="urn:microsoft.com/office/officeart/2008/layout/AlternatingPictureBlocks"/>
    <dgm:cxn modelId="{8DF41A07-97E7-4411-9BDD-7714B86E0D58}" type="presParOf" srcId="{F1F7AC3F-D059-41A2-BB01-092A67045136}" destId="{09783B02-BF7C-4843-BB10-1A9D1CD84D5F}" srcOrd="0" destOrd="0" presId="urn:microsoft.com/office/officeart/2008/layout/AlternatingPictureBlocks"/>
    <dgm:cxn modelId="{2F67B315-CD46-4C38-9C12-F9D6F34BDD4F}" type="presParOf" srcId="{09783B02-BF7C-4843-BB10-1A9D1CD84D5F}" destId="{CA6009DD-F2FA-4797-BD56-1C660D001A81}" srcOrd="0" destOrd="0" presId="urn:microsoft.com/office/officeart/2008/layout/AlternatingPictureBlocks"/>
    <dgm:cxn modelId="{4A68F4B1-5D22-446C-A97A-2FC52B852F9D}" type="presParOf" srcId="{09783B02-BF7C-4843-BB10-1A9D1CD84D5F}" destId="{DD1F339B-2BCC-4B3E-83EE-D8EA767C50BF}" srcOrd="1" destOrd="0" presId="urn:microsoft.com/office/officeart/2008/layout/AlternatingPictureBlocks"/>
    <dgm:cxn modelId="{1A8B4136-D079-4098-A26F-C9C71DE16466}" type="presParOf" srcId="{F1F7AC3F-D059-41A2-BB01-092A67045136}" destId="{F60398D5-449A-4C4A-902D-FC69A06B8919}" srcOrd="1" destOrd="0" presId="urn:microsoft.com/office/officeart/2008/layout/AlternatingPictureBlocks"/>
    <dgm:cxn modelId="{AB5B08D3-A1B7-4122-AC84-2007C949F491}" type="presParOf" srcId="{F1F7AC3F-D059-41A2-BB01-092A67045136}" destId="{C03983CF-4862-47E7-954B-E57E6D3DC07C}" srcOrd="2" destOrd="0" presId="urn:microsoft.com/office/officeart/2008/layout/AlternatingPictureBlocks"/>
    <dgm:cxn modelId="{45701BAB-9B05-4DE7-999F-7F2F54DB25CD}" type="presParOf" srcId="{C03983CF-4862-47E7-954B-E57E6D3DC07C}" destId="{0E5DE244-6350-4427-BD24-DC8E86434295}" srcOrd="0" destOrd="0" presId="urn:microsoft.com/office/officeart/2008/layout/AlternatingPictureBlocks"/>
    <dgm:cxn modelId="{58D36616-7160-432C-8B01-B1815B965252}" type="presParOf" srcId="{C03983CF-4862-47E7-954B-E57E6D3DC07C}" destId="{8386B14C-F80D-443C-9855-D60282F5CEFD}" srcOrd="1" destOrd="0" presId="urn:microsoft.com/office/officeart/2008/layout/AlternatingPictureBlocks"/>
    <dgm:cxn modelId="{719DC3B1-7230-451E-B408-FA430AA60ADB}" type="presParOf" srcId="{F1F7AC3F-D059-41A2-BB01-092A67045136}" destId="{4E79FB07-1C44-4437-9F2C-71EC2C9B9ED2}" srcOrd="3" destOrd="0" presId="urn:microsoft.com/office/officeart/2008/layout/AlternatingPictureBlocks"/>
    <dgm:cxn modelId="{D599054A-6F3A-4788-831C-E7A1AD12E20F}" type="presParOf" srcId="{F1F7AC3F-D059-41A2-BB01-092A67045136}" destId="{4947F8DA-39FA-425D-BAFB-97ACEB4845EB}" srcOrd="4" destOrd="0" presId="urn:microsoft.com/office/officeart/2008/layout/AlternatingPictureBlocks"/>
    <dgm:cxn modelId="{7FF72966-8FF7-4124-AA0A-7EE8680E86E3}" type="presParOf" srcId="{4947F8DA-39FA-425D-BAFB-97ACEB4845EB}" destId="{204137E9-BF4B-4B75-A9E7-87BBEF8DC75D}" srcOrd="0" destOrd="0" presId="urn:microsoft.com/office/officeart/2008/layout/AlternatingPictureBlocks"/>
    <dgm:cxn modelId="{D465441A-6623-4A64-BDE4-BECBD21717FE}" type="presParOf" srcId="{4947F8DA-39FA-425D-BAFB-97ACEB4845EB}" destId="{B0FABD23-E127-4397-B70B-DC8EC60B55E5}" srcOrd="1" destOrd="0" presId="urn:microsoft.com/office/officeart/2008/layout/AlternatingPictureBlocks"/>
    <dgm:cxn modelId="{6BF2A3B9-0D76-4678-80CC-9F1B8C780FA3}" type="presParOf" srcId="{F1F7AC3F-D059-41A2-BB01-092A67045136}" destId="{53A45555-E6B3-406A-B0DD-93F0D52740D2}" srcOrd="5" destOrd="0" presId="urn:microsoft.com/office/officeart/2008/layout/AlternatingPictureBlocks"/>
    <dgm:cxn modelId="{6CF4CE71-911F-49F5-90C4-B6290C80402E}" type="presParOf" srcId="{F1F7AC3F-D059-41A2-BB01-092A67045136}" destId="{5435E118-F801-40A6-9EF1-3539485EFBEB}" srcOrd="6" destOrd="0" presId="urn:microsoft.com/office/officeart/2008/layout/AlternatingPictureBlocks"/>
    <dgm:cxn modelId="{781D968D-2A12-415F-9ABE-900470B4EBFD}" type="presParOf" srcId="{5435E118-F801-40A6-9EF1-3539485EFBEB}" destId="{1DF77C24-0D04-4724-BB1D-87694DC6FD02}" srcOrd="0" destOrd="0" presId="urn:microsoft.com/office/officeart/2008/layout/AlternatingPictureBlocks"/>
    <dgm:cxn modelId="{F31D231D-EB1F-4659-B174-B47740DB1AE2}" type="presParOf" srcId="{5435E118-F801-40A6-9EF1-3539485EFBEB}" destId="{C7EE2BAB-8F27-44AB-9B04-C9B66FCBDEA0}" srcOrd="1" destOrd="0" presId="urn:microsoft.com/office/officeart/2008/layout/AlternatingPictureBlocks"/>
    <dgm:cxn modelId="{C3EB5146-ADF1-412F-A2C7-6716CB08A5DC}" type="presParOf" srcId="{F1F7AC3F-D059-41A2-BB01-092A67045136}" destId="{F7C28263-5216-4E37-8509-523EAA9B56BC}" srcOrd="7" destOrd="0" presId="urn:microsoft.com/office/officeart/2008/layout/AlternatingPictureBlocks"/>
    <dgm:cxn modelId="{E9549EA8-A70E-467C-88BC-56DAF0553A88}" type="presParOf" srcId="{F1F7AC3F-D059-41A2-BB01-092A67045136}" destId="{C05BCBFA-27F4-4F51-8D79-BAC428779857}" srcOrd="8" destOrd="0" presId="urn:microsoft.com/office/officeart/2008/layout/AlternatingPictureBlocks"/>
    <dgm:cxn modelId="{EB41484A-B951-45D7-ACEE-EF6C86F8366C}" type="presParOf" srcId="{C05BCBFA-27F4-4F51-8D79-BAC428779857}" destId="{0466FB89-ECFE-484D-B2B1-3A29B6A5B604}" srcOrd="0" destOrd="0" presId="urn:microsoft.com/office/officeart/2008/layout/AlternatingPictureBlocks"/>
    <dgm:cxn modelId="{0F45E14A-6AAD-4EC8-8979-904C3BBAD7F2}" type="presParOf" srcId="{C05BCBFA-27F4-4F51-8D79-BAC428779857}" destId="{E5453164-3088-43F2-B7C0-575D28E85D9F}" srcOrd="1" destOrd="0" presId="urn:microsoft.com/office/officeart/2008/layout/AlternatingPictureBlocks"/>
    <dgm:cxn modelId="{C71C5D09-760F-4FC4-89E6-9EAF3FEDAB6A}" type="presParOf" srcId="{F1F7AC3F-D059-41A2-BB01-092A67045136}" destId="{9708D29C-632B-45DB-B040-188CE18D4BA0}" srcOrd="9" destOrd="0" presId="urn:microsoft.com/office/officeart/2008/layout/AlternatingPictureBlocks"/>
    <dgm:cxn modelId="{F77D9091-207A-4295-81F4-529A90F1BE50}" type="presParOf" srcId="{F1F7AC3F-D059-41A2-BB01-092A67045136}" destId="{4930D6F3-3ABC-48EC-96C4-9B5AF1B77E3A}" srcOrd="10" destOrd="0" presId="urn:microsoft.com/office/officeart/2008/layout/AlternatingPictureBlocks"/>
    <dgm:cxn modelId="{F51A5679-307B-4D32-8DB2-EF584BB8B50A}" type="presParOf" srcId="{4930D6F3-3ABC-48EC-96C4-9B5AF1B77E3A}" destId="{B28F4D3E-F297-4C1E-B01B-8C5DD5B9233D}" srcOrd="0" destOrd="0" presId="urn:microsoft.com/office/officeart/2008/layout/AlternatingPictureBlocks"/>
    <dgm:cxn modelId="{8421712C-A174-4178-BC08-AAA69657C561}" type="presParOf" srcId="{4930D6F3-3ABC-48EC-96C4-9B5AF1B77E3A}" destId="{864C0369-B48A-4647-A122-65A9E92BF476}" srcOrd="1" destOrd="0" presId="urn:microsoft.com/office/officeart/2008/layout/Alternat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D7654-CFD5-4220-8B5D-F147E269D47D}" type="doc">
      <dgm:prSet loTypeId="urn:microsoft.com/office/officeart/2005/8/layout/vList4" loCatId="picture" qsTypeId="urn:microsoft.com/office/officeart/2005/8/quickstyle/3d1" qsCatId="3D" csTypeId="urn:microsoft.com/office/officeart/2005/8/colors/colorful3" csCatId="colorful" phldr="1"/>
      <dgm:spPr/>
      <dgm:t>
        <a:bodyPr/>
        <a:lstStyle/>
        <a:p>
          <a:endParaRPr lang="es-ES"/>
        </a:p>
      </dgm:t>
    </dgm:pt>
    <dgm:pt modelId="{CD26CC0A-7983-4291-84AC-25FFA091EDA2}">
      <dgm:prSet custT="1"/>
      <dgm:spPr>
        <a:solidFill>
          <a:srgbClr val="FF89D8"/>
        </a:solidFill>
        <a:effectLst>
          <a:outerShdw blurRad="50800" dist="38100" dir="2700000" algn="tl" rotWithShape="0">
            <a:prstClr val="black">
              <a:alpha val="40000"/>
            </a:prstClr>
          </a:outerShdw>
        </a:effectLst>
      </dgm:spPr>
      <dgm:t>
        <a:bodyPr/>
        <a:lstStyle/>
        <a:p>
          <a:r>
            <a:rPr lang="es-ES" sz="2400" b="1" u="none" dirty="0">
              <a:solidFill>
                <a:srgbClr val="7E0054"/>
              </a:solidFill>
              <a:effectLst/>
            </a:rPr>
            <a:t>Interpretada en su propio texto</a:t>
          </a:r>
          <a:endParaRPr lang="es-ES" sz="2400" u="none" dirty="0">
            <a:solidFill>
              <a:srgbClr val="7E0054"/>
            </a:solidFill>
            <a:effectLst/>
          </a:endParaRPr>
        </a:p>
      </dgm:t>
    </dgm:pt>
    <dgm:pt modelId="{4EA46B2D-5BFD-4B50-A1A1-CC78CDF92370}" type="par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55808C5C-4676-474D-AB51-1863405C5F52}" type="sibTrans" cxnId="{79D9C8B5-9F73-4525-97AC-8B7CD30DE7D6}">
      <dgm:prSet/>
      <dgm:spPr/>
      <dgm:t>
        <a:bodyPr/>
        <a:lstStyle/>
        <a:p>
          <a:endParaRPr lang="es-ES" sz="2000">
            <a:effectLst>
              <a:outerShdw blurRad="38100" dist="38100" dir="2700000" algn="tl">
                <a:srgbClr val="000000">
                  <a:alpha val="43137"/>
                </a:srgbClr>
              </a:outerShdw>
            </a:effectLst>
          </a:endParaRPr>
        </a:p>
      </dgm:t>
    </dgm:pt>
    <dgm:pt modelId="{7AE3A04F-D4F3-49C3-9AE8-32DAA8333F4A}">
      <dgm:prSet custT="1"/>
      <dgm:spPr>
        <a:solidFill>
          <a:srgbClr val="FF89D8"/>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Por ejemplo, Daniel explica el significado de su visión al decir que las bestias que vio son reinos (</a:t>
          </a:r>
          <a:r>
            <a:rPr lang="es-ES" sz="2000" b="1" dirty="0" err="1">
              <a:solidFill>
                <a:schemeClr val="tx1"/>
              </a:solidFill>
              <a:effectLst/>
            </a:rPr>
            <a:t>Dn</a:t>
          </a:r>
          <a:r>
            <a:rPr lang="es-ES" sz="2000" b="1" dirty="0">
              <a:solidFill>
                <a:schemeClr val="tx1"/>
              </a:solidFill>
              <a:effectLst/>
            </a:rPr>
            <a:t>. 7:3, 17)</a:t>
          </a:r>
          <a:endParaRPr lang="es-ES" sz="2000" dirty="0">
            <a:solidFill>
              <a:schemeClr val="tx1"/>
            </a:solidFill>
            <a:effectLst/>
          </a:endParaRPr>
        </a:p>
      </dgm:t>
    </dgm:pt>
    <dgm:pt modelId="{0E0096C5-2624-4812-987A-6D43FDF4C95F}" type="par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89995CDD-5480-402E-BF46-8BEE5AB43DD1}" type="sibTrans" cxnId="{D48F685C-0B84-44AD-B733-94BA9AF42E51}">
      <dgm:prSet/>
      <dgm:spPr/>
      <dgm:t>
        <a:bodyPr/>
        <a:lstStyle/>
        <a:p>
          <a:endParaRPr lang="es-ES" sz="2000">
            <a:effectLst>
              <a:outerShdw blurRad="38100" dist="38100" dir="2700000" algn="tl">
                <a:srgbClr val="000000">
                  <a:alpha val="43137"/>
                </a:srgbClr>
              </a:outerShdw>
            </a:effectLst>
          </a:endParaRPr>
        </a:p>
      </dgm:t>
    </dgm:pt>
    <dgm:pt modelId="{BA476432-1646-4814-83DA-49B6AABF2A51}">
      <dgm:prSet custT="1"/>
      <dgm:spPr>
        <a:solidFill>
          <a:srgbClr val="8FC7FF"/>
        </a:solidFill>
        <a:effectLst>
          <a:outerShdw blurRad="50800" dist="38100" dir="2700000" algn="tl" rotWithShape="0">
            <a:prstClr val="black">
              <a:alpha val="40000"/>
            </a:prstClr>
          </a:outerShdw>
        </a:effectLst>
      </dgm:spPr>
      <dgm:t>
        <a:bodyPr/>
        <a:lstStyle/>
        <a:p>
          <a:r>
            <a:rPr lang="es-ES" sz="2400" b="1" u="none" dirty="0">
              <a:solidFill>
                <a:srgbClr val="003A74"/>
              </a:solidFill>
              <a:effectLst/>
            </a:rPr>
            <a:t>Interpretada por otro profeta</a:t>
          </a:r>
          <a:endParaRPr lang="es-ES" sz="2400" u="none" dirty="0">
            <a:solidFill>
              <a:srgbClr val="003A74"/>
            </a:solidFill>
            <a:effectLst/>
          </a:endParaRPr>
        </a:p>
      </dgm:t>
    </dgm:pt>
    <dgm:pt modelId="{F3EF0DD2-EB4D-4F6F-BC45-4FBD7DFCCFF4}" type="par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B0119E12-5816-4BED-9FCB-9D30DD58F6A6}" type="sibTrans" cxnId="{B0373BF7-6561-4B81-8945-AE9689558696}">
      <dgm:prSet/>
      <dgm:spPr/>
      <dgm:t>
        <a:bodyPr/>
        <a:lstStyle/>
        <a:p>
          <a:endParaRPr lang="es-ES" sz="2000">
            <a:effectLst>
              <a:outerShdw blurRad="38100" dist="38100" dir="2700000" algn="tl">
                <a:srgbClr val="000000">
                  <a:alpha val="43137"/>
                </a:srgbClr>
              </a:outerShdw>
            </a:effectLst>
          </a:endParaRPr>
        </a:p>
      </dgm:t>
    </dgm:pt>
    <dgm:pt modelId="{46D050CC-22BB-4967-A087-C0633540D76D}">
      <dgm:prSet custT="1"/>
      <dgm:spPr>
        <a:solidFill>
          <a:srgbClr val="8FC7FF"/>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Esdras interpretó el significado de los 70 años de la profecía de Jeremías (Jer. 25:11-12; 2Cr. 36:22-23)</a:t>
          </a:r>
          <a:endParaRPr lang="es-ES" sz="2000" dirty="0">
            <a:solidFill>
              <a:schemeClr val="tx1"/>
            </a:solidFill>
            <a:effectLst/>
          </a:endParaRPr>
        </a:p>
      </dgm:t>
    </dgm:pt>
    <dgm:pt modelId="{BB0D16DC-8DC6-47DF-9F97-9FA137FF8E13}" type="par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30B05551-3B96-48E6-B8D3-3CE7E5D51135}" type="sibTrans" cxnId="{762E9B47-F0A6-471D-9511-F9EE00716854}">
      <dgm:prSet/>
      <dgm:spPr/>
      <dgm:t>
        <a:bodyPr/>
        <a:lstStyle/>
        <a:p>
          <a:endParaRPr lang="es-ES" sz="2000">
            <a:effectLst>
              <a:outerShdw blurRad="38100" dist="38100" dir="2700000" algn="tl">
                <a:srgbClr val="000000">
                  <a:alpha val="43137"/>
                </a:srgbClr>
              </a:outerShdw>
            </a:effectLst>
          </a:endParaRPr>
        </a:p>
      </dgm:t>
    </dgm:pt>
    <dgm:pt modelId="{D2F50CAA-9B8E-459C-97E2-A11A441C1966}">
      <dgm:prSet custT="1"/>
      <dgm:spPr>
        <a:solidFill>
          <a:srgbClr val="75FFBD"/>
        </a:solidFill>
        <a:effectLst>
          <a:outerShdw blurRad="50800" dist="38100" dir="2700000" algn="tl" rotWithShape="0">
            <a:prstClr val="black">
              <a:alpha val="40000"/>
            </a:prstClr>
          </a:outerShdw>
        </a:effectLst>
      </dgm:spPr>
      <dgm:t>
        <a:bodyPr/>
        <a:lstStyle/>
        <a:p>
          <a:r>
            <a:rPr lang="es-ES" sz="2400" b="1" u="none" dirty="0">
              <a:solidFill>
                <a:srgbClr val="00582E"/>
              </a:solidFill>
              <a:effectLst/>
            </a:rPr>
            <a:t>El Nuevo Testamento interpreta al Antiguo</a:t>
          </a:r>
          <a:endParaRPr lang="es-ES" sz="2400" u="none" dirty="0">
            <a:solidFill>
              <a:srgbClr val="00582E"/>
            </a:solidFill>
            <a:effectLst/>
          </a:endParaRPr>
        </a:p>
      </dgm:t>
    </dgm:pt>
    <dgm:pt modelId="{DDDF8BBE-BB8C-4740-8A7C-609883BCAE52}" type="par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FA4DD54D-1DF5-4A4B-8BC8-E9F87E001552}" type="sibTrans" cxnId="{5B83BB7F-C38C-42BE-A3BF-1F6EDF847F15}">
      <dgm:prSet/>
      <dgm:spPr/>
      <dgm:t>
        <a:bodyPr/>
        <a:lstStyle/>
        <a:p>
          <a:endParaRPr lang="es-ES" sz="2000">
            <a:effectLst>
              <a:outerShdw blurRad="38100" dist="38100" dir="2700000" algn="tl">
                <a:srgbClr val="000000">
                  <a:alpha val="43137"/>
                </a:srgbClr>
              </a:outerShdw>
            </a:effectLst>
          </a:endParaRPr>
        </a:p>
      </dgm:t>
    </dgm:pt>
    <dgm:pt modelId="{BCA71EDA-D220-408D-9C68-779CCE88A402}">
      <dgm:prSet custT="1"/>
      <dgm:spPr>
        <a:solidFill>
          <a:srgbClr val="75FFBD"/>
        </a:solidFill>
        <a:effectLst>
          <a:outerShdw blurRad="50800" dist="38100" dir="2700000" algn="tl" rotWithShape="0">
            <a:prstClr val="black">
              <a:alpha val="40000"/>
            </a:prstClr>
          </a:outerShdw>
        </a:effectLst>
      </dgm:spPr>
      <dgm:t>
        <a:bodyPr/>
        <a:lstStyle/>
        <a:p>
          <a:r>
            <a:rPr lang="es-ES" sz="2000" b="1" dirty="0">
              <a:solidFill>
                <a:schemeClr val="tx1"/>
              </a:solidFill>
              <a:effectLst/>
            </a:rPr>
            <a:t>Mateo interpretó el nacimiento de Jesús como el cumplimiento de la profecía de Isaías (</a:t>
          </a:r>
          <a:r>
            <a:rPr lang="es-ES" sz="2000" b="1" dirty="0" err="1">
              <a:solidFill>
                <a:schemeClr val="tx1"/>
              </a:solidFill>
              <a:effectLst/>
            </a:rPr>
            <a:t>Is</a:t>
          </a:r>
          <a:r>
            <a:rPr lang="es-ES" sz="2000" b="1" dirty="0">
              <a:solidFill>
                <a:schemeClr val="tx1"/>
              </a:solidFill>
              <a:effectLst/>
            </a:rPr>
            <a:t>. 7:14;</a:t>
          </a:r>
          <a:br>
            <a:rPr lang="es-ES" sz="2000" b="1" dirty="0">
              <a:solidFill>
                <a:schemeClr val="tx1"/>
              </a:solidFill>
              <a:effectLst/>
            </a:rPr>
          </a:br>
          <a:r>
            <a:rPr lang="es-ES" sz="2000" b="1" dirty="0">
              <a:solidFill>
                <a:schemeClr val="tx1"/>
              </a:solidFill>
              <a:effectLst/>
            </a:rPr>
            <a:t>Mt. 1:22-23)</a:t>
          </a:r>
          <a:endParaRPr lang="es-ES" sz="2000" dirty="0">
            <a:solidFill>
              <a:schemeClr val="tx1"/>
            </a:solidFill>
            <a:effectLst/>
          </a:endParaRPr>
        </a:p>
      </dgm:t>
    </dgm:pt>
    <dgm:pt modelId="{86D4BF8F-7694-4CC2-B6E2-9B65A28FCE12}" type="par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72393384-E1A8-4702-8F0D-0BCE2CA3E93A}" type="sibTrans" cxnId="{1200DE6C-FC1A-4E22-8FE3-7CB85469A9E5}">
      <dgm:prSet/>
      <dgm:spPr/>
      <dgm:t>
        <a:bodyPr/>
        <a:lstStyle/>
        <a:p>
          <a:endParaRPr lang="es-ES" sz="2000">
            <a:effectLst>
              <a:outerShdw blurRad="38100" dist="38100" dir="2700000" algn="tl">
                <a:srgbClr val="000000">
                  <a:alpha val="43137"/>
                </a:srgbClr>
              </a:outerShdw>
            </a:effectLst>
          </a:endParaRPr>
        </a:p>
      </dgm:t>
    </dgm:pt>
    <dgm:pt modelId="{1EE51CA0-DDB5-4F6E-8969-7657BD88FE3D}" type="pres">
      <dgm:prSet presAssocID="{157D7654-CFD5-4220-8B5D-F147E269D47D}" presName="linear" presStyleCnt="0">
        <dgm:presLayoutVars>
          <dgm:dir/>
          <dgm:resizeHandles val="exact"/>
        </dgm:presLayoutVars>
      </dgm:prSet>
      <dgm:spPr/>
    </dgm:pt>
    <dgm:pt modelId="{8255203D-8ACE-487C-AD61-381D63EB357A}" type="pres">
      <dgm:prSet presAssocID="{CD26CC0A-7983-4291-84AC-25FFA091EDA2}" presName="comp" presStyleCnt="0"/>
      <dgm:spPr/>
    </dgm:pt>
    <dgm:pt modelId="{877E3514-54CD-4D0A-A34D-A40088F4F4AB}" type="pres">
      <dgm:prSet presAssocID="{CD26CC0A-7983-4291-84AC-25FFA091EDA2}" presName="box" presStyleLbl="node1" presStyleIdx="0" presStyleCnt="3"/>
      <dgm:spPr/>
    </dgm:pt>
    <dgm:pt modelId="{1E55DDE0-128C-4DE7-A65F-F937E1E15CDF}" type="pres">
      <dgm:prSet presAssocID="{CD26CC0A-7983-4291-84AC-25FFA091EDA2}" presName="img" presStyleLbl="fgImgPlace1" presStyleIdx="0" presStyleCnt="3"/>
      <dgm:spPr>
        <a:blipFill rotWithShape="1">
          <a:blip xmlns:r="http://schemas.openxmlformats.org/officeDocument/2006/relationships" r:embed="rId1"/>
          <a:srcRect/>
          <a:stretch>
            <a:fillRect t="-9000" b="-9000"/>
          </a:stretch>
        </a:blipFill>
      </dgm:spPr>
    </dgm:pt>
    <dgm:pt modelId="{C1807162-0EDC-40EF-897E-0C0831F96C48}" type="pres">
      <dgm:prSet presAssocID="{CD26CC0A-7983-4291-84AC-25FFA091EDA2}" presName="text" presStyleLbl="node1" presStyleIdx="0" presStyleCnt="3">
        <dgm:presLayoutVars>
          <dgm:bulletEnabled val="1"/>
        </dgm:presLayoutVars>
      </dgm:prSet>
      <dgm:spPr/>
    </dgm:pt>
    <dgm:pt modelId="{01035621-9366-4B5F-B74C-86BBC12C306C}" type="pres">
      <dgm:prSet presAssocID="{55808C5C-4676-474D-AB51-1863405C5F52}" presName="spacer" presStyleCnt="0"/>
      <dgm:spPr/>
    </dgm:pt>
    <dgm:pt modelId="{8A891761-6822-40BD-8C89-01227BF94915}" type="pres">
      <dgm:prSet presAssocID="{BA476432-1646-4814-83DA-49B6AABF2A51}" presName="comp" presStyleCnt="0"/>
      <dgm:spPr/>
    </dgm:pt>
    <dgm:pt modelId="{FDA3502E-6064-4DCD-878F-9B2CC77A752A}" type="pres">
      <dgm:prSet presAssocID="{BA476432-1646-4814-83DA-49B6AABF2A51}" presName="box" presStyleLbl="node1" presStyleIdx="1" presStyleCnt="3"/>
      <dgm:spPr/>
    </dgm:pt>
    <dgm:pt modelId="{0F846E9C-FAAB-4A02-B629-80A1A3C87A97}" type="pres">
      <dgm:prSet presAssocID="{BA476432-1646-4814-83DA-49B6AABF2A51}" presName="img" presStyleLbl="fgImgPlace1" presStyleIdx="1" presStyleCnt="3"/>
      <dgm:spPr>
        <a:blipFill rotWithShape="1">
          <a:blip xmlns:r="http://schemas.openxmlformats.org/officeDocument/2006/relationships" r:embed="rId2"/>
          <a:srcRect/>
          <a:stretch>
            <a:fillRect t="-9000" b="-9000"/>
          </a:stretch>
        </a:blipFill>
      </dgm:spPr>
    </dgm:pt>
    <dgm:pt modelId="{1FAEBC03-2BE5-4F7D-AF97-A3D82B990178}" type="pres">
      <dgm:prSet presAssocID="{BA476432-1646-4814-83DA-49B6AABF2A51}" presName="text" presStyleLbl="node1" presStyleIdx="1" presStyleCnt="3">
        <dgm:presLayoutVars>
          <dgm:bulletEnabled val="1"/>
        </dgm:presLayoutVars>
      </dgm:prSet>
      <dgm:spPr/>
    </dgm:pt>
    <dgm:pt modelId="{E555D204-3B85-4ADE-9A15-6AB6497B03C3}" type="pres">
      <dgm:prSet presAssocID="{B0119E12-5816-4BED-9FCB-9D30DD58F6A6}" presName="spacer" presStyleCnt="0"/>
      <dgm:spPr/>
    </dgm:pt>
    <dgm:pt modelId="{3AAFF765-D15D-4EED-92ED-195E1DAC137F}" type="pres">
      <dgm:prSet presAssocID="{D2F50CAA-9B8E-459C-97E2-A11A441C1966}" presName="comp" presStyleCnt="0"/>
      <dgm:spPr/>
    </dgm:pt>
    <dgm:pt modelId="{49354D60-8EDF-4D36-909A-19A356E0919F}" type="pres">
      <dgm:prSet presAssocID="{D2F50CAA-9B8E-459C-97E2-A11A441C1966}" presName="box" presStyleLbl="node1" presStyleIdx="2" presStyleCnt="3"/>
      <dgm:spPr/>
    </dgm:pt>
    <dgm:pt modelId="{E0230672-F52D-4EA1-8BB0-79835D6234E3}" type="pres">
      <dgm:prSet presAssocID="{D2F50CAA-9B8E-459C-97E2-A11A441C1966}" presName="img" presStyleLbl="fgImgPlace1" presStyleIdx="2" presStyleCnt="3"/>
      <dgm:spPr>
        <a:blipFill rotWithShape="1">
          <a:blip xmlns:r="http://schemas.openxmlformats.org/officeDocument/2006/relationships" r:embed="rId3"/>
          <a:srcRect/>
          <a:stretch>
            <a:fillRect t="-9000" b="-9000"/>
          </a:stretch>
        </a:blipFill>
      </dgm:spPr>
    </dgm:pt>
    <dgm:pt modelId="{EB067F0F-56DD-40EB-8A9B-104C792958F3}" type="pres">
      <dgm:prSet presAssocID="{D2F50CAA-9B8E-459C-97E2-A11A441C1966}" presName="text" presStyleLbl="node1" presStyleIdx="2" presStyleCnt="3">
        <dgm:presLayoutVars>
          <dgm:bulletEnabled val="1"/>
        </dgm:presLayoutVars>
      </dgm:prSet>
      <dgm:spPr/>
    </dgm:pt>
  </dgm:ptLst>
  <dgm:cxnLst>
    <dgm:cxn modelId="{37B98A0A-0003-47A6-92FE-17AFF041DF4F}" type="presOf" srcId="{CD26CC0A-7983-4291-84AC-25FFA091EDA2}" destId="{877E3514-54CD-4D0A-A34D-A40088F4F4AB}" srcOrd="0" destOrd="0" presId="urn:microsoft.com/office/officeart/2005/8/layout/vList4"/>
    <dgm:cxn modelId="{1D9D660B-B19B-4FCF-8F49-68CC29182182}" type="presOf" srcId="{D2F50CAA-9B8E-459C-97E2-A11A441C1966}" destId="{49354D60-8EDF-4D36-909A-19A356E0919F}" srcOrd="0" destOrd="0" presId="urn:microsoft.com/office/officeart/2005/8/layout/vList4"/>
    <dgm:cxn modelId="{DFE7F60E-73ED-4489-93AA-D4D1219B8BB4}" type="presOf" srcId="{BA476432-1646-4814-83DA-49B6AABF2A51}" destId="{1FAEBC03-2BE5-4F7D-AF97-A3D82B990178}" srcOrd="1" destOrd="0" presId="urn:microsoft.com/office/officeart/2005/8/layout/vList4"/>
    <dgm:cxn modelId="{CFF2DC11-7ADD-4D27-A968-477ECF5C7956}" type="presOf" srcId="{157D7654-CFD5-4220-8B5D-F147E269D47D}" destId="{1EE51CA0-DDB5-4F6E-8969-7657BD88FE3D}" srcOrd="0" destOrd="0" presId="urn:microsoft.com/office/officeart/2005/8/layout/vList4"/>
    <dgm:cxn modelId="{A71DF731-BEE3-40DB-9003-5E4EE698045F}" type="presOf" srcId="{BCA71EDA-D220-408D-9C68-779CCE88A402}" destId="{EB067F0F-56DD-40EB-8A9B-104C792958F3}" srcOrd="1" destOrd="1" presId="urn:microsoft.com/office/officeart/2005/8/layout/vList4"/>
    <dgm:cxn modelId="{D48F685C-0B84-44AD-B733-94BA9AF42E51}" srcId="{CD26CC0A-7983-4291-84AC-25FFA091EDA2}" destId="{7AE3A04F-D4F3-49C3-9AE8-32DAA8333F4A}" srcOrd="0" destOrd="0" parTransId="{0E0096C5-2624-4812-987A-6D43FDF4C95F}" sibTransId="{89995CDD-5480-402E-BF46-8BEE5AB43DD1}"/>
    <dgm:cxn modelId="{0C209A67-CA50-4C13-9620-0747F10A1C0F}" type="presOf" srcId="{46D050CC-22BB-4967-A087-C0633540D76D}" destId="{FDA3502E-6064-4DCD-878F-9B2CC77A752A}" srcOrd="0" destOrd="1" presId="urn:microsoft.com/office/officeart/2005/8/layout/vList4"/>
    <dgm:cxn modelId="{762E9B47-F0A6-471D-9511-F9EE00716854}" srcId="{BA476432-1646-4814-83DA-49B6AABF2A51}" destId="{46D050CC-22BB-4967-A087-C0633540D76D}" srcOrd="0" destOrd="0" parTransId="{BB0D16DC-8DC6-47DF-9F97-9FA137FF8E13}" sibTransId="{30B05551-3B96-48E6-B8D3-3CE7E5D51135}"/>
    <dgm:cxn modelId="{1200DE6C-FC1A-4E22-8FE3-7CB85469A9E5}" srcId="{D2F50CAA-9B8E-459C-97E2-A11A441C1966}" destId="{BCA71EDA-D220-408D-9C68-779CCE88A402}" srcOrd="0" destOrd="0" parTransId="{86D4BF8F-7694-4CC2-B6E2-9B65A28FCE12}" sibTransId="{72393384-E1A8-4702-8F0D-0BCE2CA3E93A}"/>
    <dgm:cxn modelId="{9301316D-1D7B-4243-94CE-8D9E01369BF8}" type="presOf" srcId="{7AE3A04F-D4F3-49C3-9AE8-32DAA8333F4A}" destId="{877E3514-54CD-4D0A-A34D-A40088F4F4AB}" srcOrd="0" destOrd="1" presId="urn:microsoft.com/office/officeart/2005/8/layout/vList4"/>
    <dgm:cxn modelId="{6ACA574E-9934-42A9-ABC5-F1A4AC18DFE1}" type="presOf" srcId="{D2F50CAA-9B8E-459C-97E2-A11A441C1966}" destId="{EB067F0F-56DD-40EB-8A9B-104C792958F3}" srcOrd="1" destOrd="0" presId="urn:microsoft.com/office/officeart/2005/8/layout/vList4"/>
    <dgm:cxn modelId="{12071B70-76A5-4F69-8E3B-975BAEAC2CB0}" type="presOf" srcId="{BCA71EDA-D220-408D-9C68-779CCE88A402}" destId="{49354D60-8EDF-4D36-909A-19A356E0919F}" srcOrd="0" destOrd="1" presId="urn:microsoft.com/office/officeart/2005/8/layout/vList4"/>
    <dgm:cxn modelId="{5B83BB7F-C38C-42BE-A3BF-1F6EDF847F15}" srcId="{157D7654-CFD5-4220-8B5D-F147E269D47D}" destId="{D2F50CAA-9B8E-459C-97E2-A11A441C1966}" srcOrd="2" destOrd="0" parTransId="{DDDF8BBE-BB8C-4740-8A7C-609883BCAE52}" sibTransId="{FA4DD54D-1DF5-4A4B-8BC8-E9F87E001552}"/>
    <dgm:cxn modelId="{6576CD96-AEC6-4055-A832-B0813D2B93B4}" type="presOf" srcId="{CD26CC0A-7983-4291-84AC-25FFA091EDA2}" destId="{C1807162-0EDC-40EF-897E-0C0831F96C48}" srcOrd="1" destOrd="0" presId="urn:microsoft.com/office/officeart/2005/8/layout/vList4"/>
    <dgm:cxn modelId="{EB40A8AE-2A22-4BB1-B785-96AD2499C3A7}" type="presOf" srcId="{BA476432-1646-4814-83DA-49B6AABF2A51}" destId="{FDA3502E-6064-4DCD-878F-9B2CC77A752A}" srcOrd="0" destOrd="0" presId="urn:microsoft.com/office/officeart/2005/8/layout/vList4"/>
    <dgm:cxn modelId="{79D9C8B5-9F73-4525-97AC-8B7CD30DE7D6}" srcId="{157D7654-CFD5-4220-8B5D-F147E269D47D}" destId="{CD26CC0A-7983-4291-84AC-25FFA091EDA2}" srcOrd="0" destOrd="0" parTransId="{4EA46B2D-5BFD-4B50-A1A1-CC78CDF92370}" sibTransId="{55808C5C-4676-474D-AB51-1863405C5F52}"/>
    <dgm:cxn modelId="{A2B881B7-5B8A-4F0D-9029-F4C0CD778EB2}" type="presOf" srcId="{7AE3A04F-D4F3-49C3-9AE8-32DAA8333F4A}" destId="{C1807162-0EDC-40EF-897E-0C0831F96C48}" srcOrd="1" destOrd="1" presId="urn:microsoft.com/office/officeart/2005/8/layout/vList4"/>
    <dgm:cxn modelId="{B0373BF7-6561-4B81-8945-AE9689558696}" srcId="{157D7654-CFD5-4220-8B5D-F147E269D47D}" destId="{BA476432-1646-4814-83DA-49B6AABF2A51}" srcOrd="1" destOrd="0" parTransId="{F3EF0DD2-EB4D-4F6F-BC45-4FBD7DFCCFF4}" sibTransId="{B0119E12-5816-4BED-9FCB-9D30DD58F6A6}"/>
    <dgm:cxn modelId="{B691ABFA-B632-472F-A220-C3BC3AF4709B}" type="presOf" srcId="{46D050CC-22BB-4967-A087-C0633540D76D}" destId="{1FAEBC03-2BE5-4F7D-AF97-A3D82B990178}" srcOrd="1" destOrd="1" presId="urn:microsoft.com/office/officeart/2005/8/layout/vList4"/>
    <dgm:cxn modelId="{5AF364D3-A2DF-4CBC-B102-63FB74D65F6F}" type="presParOf" srcId="{1EE51CA0-DDB5-4F6E-8969-7657BD88FE3D}" destId="{8255203D-8ACE-487C-AD61-381D63EB357A}" srcOrd="0" destOrd="0" presId="urn:microsoft.com/office/officeart/2005/8/layout/vList4"/>
    <dgm:cxn modelId="{A2AD56E8-6E4B-4747-A189-2F05E91F5CBC}" type="presParOf" srcId="{8255203D-8ACE-487C-AD61-381D63EB357A}" destId="{877E3514-54CD-4D0A-A34D-A40088F4F4AB}" srcOrd="0" destOrd="0" presId="urn:microsoft.com/office/officeart/2005/8/layout/vList4"/>
    <dgm:cxn modelId="{9A92ACAE-2C10-42FC-8669-0A688E9CB868}" type="presParOf" srcId="{8255203D-8ACE-487C-AD61-381D63EB357A}" destId="{1E55DDE0-128C-4DE7-A65F-F937E1E15CDF}" srcOrd="1" destOrd="0" presId="urn:microsoft.com/office/officeart/2005/8/layout/vList4"/>
    <dgm:cxn modelId="{167C0BC3-F3E4-4756-B8E7-825ECD7D5FAC}" type="presParOf" srcId="{8255203D-8ACE-487C-AD61-381D63EB357A}" destId="{C1807162-0EDC-40EF-897E-0C0831F96C48}" srcOrd="2" destOrd="0" presId="urn:microsoft.com/office/officeart/2005/8/layout/vList4"/>
    <dgm:cxn modelId="{4388B8C2-573A-4547-99EE-C2CF7B52642A}" type="presParOf" srcId="{1EE51CA0-DDB5-4F6E-8969-7657BD88FE3D}" destId="{01035621-9366-4B5F-B74C-86BBC12C306C}" srcOrd="1" destOrd="0" presId="urn:microsoft.com/office/officeart/2005/8/layout/vList4"/>
    <dgm:cxn modelId="{72F03231-E31F-4E19-BCC6-00FB59471681}" type="presParOf" srcId="{1EE51CA0-DDB5-4F6E-8969-7657BD88FE3D}" destId="{8A891761-6822-40BD-8C89-01227BF94915}" srcOrd="2" destOrd="0" presId="urn:microsoft.com/office/officeart/2005/8/layout/vList4"/>
    <dgm:cxn modelId="{F06F6654-9586-4E3F-834D-863218529DF8}" type="presParOf" srcId="{8A891761-6822-40BD-8C89-01227BF94915}" destId="{FDA3502E-6064-4DCD-878F-9B2CC77A752A}" srcOrd="0" destOrd="0" presId="urn:microsoft.com/office/officeart/2005/8/layout/vList4"/>
    <dgm:cxn modelId="{521730F1-BD73-45C1-B435-9B774C187C01}" type="presParOf" srcId="{8A891761-6822-40BD-8C89-01227BF94915}" destId="{0F846E9C-FAAB-4A02-B629-80A1A3C87A97}" srcOrd="1" destOrd="0" presId="urn:microsoft.com/office/officeart/2005/8/layout/vList4"/>
    <dgm:cxn modelId="{66C1B981-40CD-4235-B951-97BCD4D5D0DF}" type="presParOf" srcId="{8A891761-6822-40BD-8C89-01227BF94915}" destId="{1FAEBC03-2BE5-4F7D-AF97-A3D82B990178}" srcOrd="2" destOrd="0" presId="urn:microsoft.com/office/officeart/2005/8/layout/vList4"/>
    <dgm:cxn modelId="{18DBCC99-6177-4860-89D0-50478C567019}" type="presParOf" srcId="{1EE51CA0-DDB5-4F6E-8969-7657BD88FE3D}" destId="{E555D204-3B85-4ADE-9A15-6AB6497B03C3}" srcOrd="3" destOrd="0" presId="urn:microsoft.com/office/officeart/2005/8/layout/vList4"/>
    <dgm:cxn modelId="{87D86A6B-036D-4AC9-889F-A91B64180AD4}" type="presParOf" srcId="{1EE51CA0-DDB5-4F6E-8969-7657BD88FE3D}" destId="{3AAFF765-D15D-4EED-92ED-195E1DAC137F}" srcOrd="4" destOrd="0" presId="urn:microsoft.com/office/officeart/2005/8/layout/vList4"/>
    <dgm:cxn modelId="{4C75B578-960A-4057-B0C4-C7E8BF1E58B6}" type="presParOf" srcId="{3AAFF765-D15D-4EED-92ED-195E1DAC137F}" destId="{49354D60-8EDF-4D36-909A-19A356E0919F}" srcOrd="0" destOrd="0" presId="urn:microsoft.com/office/officeart/2005/8/layout/vList4"/>
    <dgm:cxn modelId="{F51128B5-7509-4B68-A0B1-8FA2E1E3CE52}" type="presParOf" srcId="{3AAFF765-D15D-4EED-92ED-195E1DAC137F}" destId="{E0230672-F52D-4EA1-8BB0-79835D6234E3}" srcOrd="1" destOrd="0" presId="urn:microsoft.com/office/officeart/2005/8/layout/vList4"/>
    <dgm:cxn modelId="{D2FACF73-029B-4143-A3B5-79B42708A891}" type="presParOf" srcId="{3AAFF765-D15D-4EED-92ED-195E1DAC137F}" destId="{EB067F0F-56DD-40EB-8A9B-104C792958F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7AEE2-D996-4E80-B665-8DC164AC4D18}" type="doc">
      <dgm:prSet loTypeId="urn:microsoft.com/office/officeart/2005/8/layout/lProcess2" loCatId="list" qsTypeId="urn:microsoft.com/office/officeart/2005/8/quickstyle/3d3" qsCatId="3D" csTypeId="urn:microsoft.com/office/officeart/2005/8/colors/colorful1" csCatId="colorful" phldr="1"/>
      <dgm:spPr/>
      <dgm:t>
        <a:bodyPr/>
        <a:lstStyle/>
        <a:p>
          <a:endParaRPr lang="es-ES"/>
        </a:p>
      </dgm:t>
    </dgm:pt>
    <dgm:pt modelId="{7704704B-A037-4906-9FA5-7F4E752A48C4}">
      <dgm:prSet phldrT="[Texto]" phldr="0" custT="1"/>
      <dgm:spPr>
        <a:solidFill>
          <a:schemeClr val="accent1">
            <a:lumMod val="20000"/>
            <a:lumOff val="80000"/>
          </a:schemeClr>
        </a:solidFill>
        <a:ln>
          <a:solidFill>
            <a:schemeClr val="accent1">
              <a:lumMod val="50000"/>
            </a:schemeClr>
          </a:solidFill>
        </a:ln>
      </dgm:spPr>
      <dgm:t>
        <a:bodyPr tIns="288000" anchor="t" anchorCtr="0"/>
        <a:lstStyle/>
        <a:p>
          <a:pPr algn="ctr"/>
          <a:r>
            <a:rPr lang="es-ES" sz="2000" b="1" dirty="0">
              <a:solidFill>
                <a:schemeClr val="accent1">
                  <a:lumMod val="50000"/>
                </a:schemeClr>
              </a:solidFill>
            </a:rPr>
            <a:t>ANTIGUO TESTAMENTO</a:t>
          </a:r>
        </a:p>
      </dgm:t>
    </dgm:pt>
    <dgm:pt modelId="{6FBA6B84-29B3-456C-B86E-F00DA20E6104}" type="parTrans" cxnId="{60232C89-0972-4C01-9488-25C0A2B154EA}">
      <dgm:prSet/>
      <dgm:spPr/>
      <dgm:t>
        <a:bodyPr/>
        <a:lstStyle/>
        <a:p>
          <a:endParaRPr lang="es-ES" sz="2000" b="1"/>
        </a:p>
      </dgm:t>
    </dgm:pt>
    <dgm:pt modelId="{E0CE847E-ACA5-4636-9F1A-DFB852EE21B2}" type="sibTrans" cxnId="{60232C89-0972-4C01-9488-25C0A2B154EA}">
      <dgm:prSet/>
      <dgm:spPr/>
      <dgm:t>
        <a:bodyPr/>
        <a:lstStyle/>
        <a:p>
          <a:endParaRPr lang="es-ES" sz="2000" b="1"/>
        </a:p>
      </dgm:t>
    </dgm:pt>
    <dgm:pt modelId="{CAF56EAD-EEB4-49D5-82D3-CC3CDCA7129C}">
      <dgm:prSet phldrT="[Texto]" phldr="0"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Éxodo 20:13</a:t>
          </a:r>
        </a:p>
      </dgm:t>
    </dgm:pt>
    <dgm:pt modelId="{44E8E11E-C197-453C-BFA1-67E3ABCA2504}" type="parTrans" cxnId="{A036A43E-BACB-420B-B153-4A4E6B35E802}">
      <dgm:prSet/>
      <dgm:spPr/>
      <dgm:t>
        <a:bodyPr/>
        <a:lstStyle/>
        <a:p>
          <a:endParaRPr lang="es-ES" sz="2000" b="1"/>
        </a:p>
      </dgm:t>
    </dgm:pt>
    <dgm:pt modelId="{DE23B5D5-E32F-47A1-9F50-49BD62F8F4A9}" type="sibTrans" cxnId="{A036A43E-BACB-420B-B153-4A4E6B35E802}">
      <dgm:prSet/>
      <dgm:spPr/>
      <dgm:t>
        <a:bodyPr/>
        <a:lstStyle/>
        <a:p>
          <a:endParaRPr lang="es-ES" sz="2000" b="1"/>
        </a:p>
      </dgm:t>
    </dgm:pt>
    <dgm:pt modelId="{266AB0C8-E45A-4A89-BB4D-330604129A6E}">
      <dgm:prSet phldrT="[Texto]"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Éxodo 20:14</a:t>
          </a:r>
        </a:p>
      </dgm:t>
    </dgm:pt>
    <dgm:pt modelId="{D9EC5122-CBC0-4E20-94D0-FBF774D92A00}" type="parTrans" cxnId="{C8B70A56-0E78-4E4A-A926-01671A974A73}">
      <dgm:prSet/>
      <dgm:spPr/>
      <dgm:t>
        <a:bodyPr/>
        <a:lstStyle/>
        <a:p>
          <a:endParaRPr lang="es-ES" sz="2000" b="1"/>
        </a:p>
      </dgm:t>
    </dgm:pt>
    <dgm:pt modelId="{26463781-1E22-421D-82F0-68F760A91A48}" type="sibTrans" cxnId="{C8B70A56-0E78-4E4A-A926-01671A974A73}">
      <dgm:prSet/>
      <dgm:spPr/>
      <dgm:t>
        <a:bodyPr/>
        <a:lstStyle/>
        <a:p>
          <a:endParaRPr lang="es-ES" sz="2000" b="1"/>
        </a:p>
      </dgm:t>
    </dgm:pt>
    <dgm:pt modelId="{768943BA-D76C-4AEF-A0C5-13BCD6932ADB}">
      <dgm:prSet phldrT="[Texto]" phldr="0" custT="1"/>
      <dgm:spPr>
        <a:solidFill>
          <a:schemeClr val="accent3">
            <a:lumMod val="20000"/>
            <a:lumOff val="80000"/>
          </a:schemeClr>
        </a:solidFill>
        <a:ln>
          <a:solidFill>
            <a:schemeClr val="accent6">
              <a:lumMod val="50000"/>
            </a:schemeClr>
          </a:solidFill>
        </a:ln>
      </dgm:spPr>
      <dgm:t>
        <a:bodyPr tIns="288000" anchor="t" anchorCtr="0"/>
        <a:lstStyle/>
        <a:p>
          <a:pPr algn="ctr"/>
          <a:r>
            <a:rPr lang="es-ES" sz="2000" b="1" dirty="0">
              <a:solidFill>
                <a:schemeClr val="accent6">
                  <a:lumMod val="50000"/>
                </a:schemeClr>
              </a:solidFill>
            </a:rPr>
            <a:t>OÍSTEIS…</a:t>
          </a:r>
        </a:p>
      </dgm:t>
    </dgm:pt>
    <dgm:pt modelId="{258329BB-A988-48C8-BF71-13DEAC4A310E}" type="parTrans" cxnId="{CB4E1552-F0B5-4BAC-A7FF-CEB075E20D0F}">
      <dgm:prSet/>
      <dgm:spPr/>
      <dgm:t>
        <a:bodyPr/>
        <a:lstStyle/>
        <a:p>
          <a:endParaRPr lang="es-ES" sz="2000" b="1"/>
        </a:p>
      </dgm:t>
    </dgm:pt>
    <dgm:pt modelId="{5BE25FF4-69AD-467F-98F9-0C20D0CE7DC2}" type="sibTrans" cxnId="{CB4E1552-F0B5-4BAC-A7FF-CEB075E20D0F}">
      <dgm:prSet/>
      <dgm:spPr/>
      <dgm:t>
        <a:bodyPr/>
        <a:lstStyle/>
        <a:p>
          <a:endParaRPr lang="es-ES" sz="2000" b="1"/>
        </a:p>
      </dgm:t>
    </dgm:pt>
    <dgm:pt modelId="{EF5F4276-BA4A-4E82-AA5D-98D1674B2EDC}">
      <dgm:prSet phldrT="[Texto]"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No matarás</a:t>
          </a:r>
        </a:p>
      </dgm:t>
    </dgm:pt>
    <dgm:pt modelId="{1F5E7886-33CB-4F2C-951F-9BF7E487A542}" type="parTrans" cxnId="{9C171185-A2FF-4BCD-8B8C-3ECBE5727E70}">
      <dgm:prSet/>
      <dgm:spPr/>
      <dgm:t>
        <a:bodyPr/>
        <a:lstStyle/>
        <a:p>
          <a:endParaRPr lang="es-ES" sz="2000" b="1"/>
        </a:p>
      </dgm:t>
    </dgm:pt>
    <dgm:pt modelId="{470D69EE-4F76-4C8F-9B82-49CF0FBB67D0}" type="sibTrans" cxnId="{9C171185-A2FF-4BCD-8B8C-3ECBE5727E70}">
      <dgm:prSet/>
      <dgm:spPr/>
      <dgm:t>
        <a:bodyPr/>
        <a:lstStyle/>
        <a:p>
          <a:endParaRPr lang="es-ES" sz="2000" b="1"/>
        </a:p>
      </dgm:t>
    </dgm:pt>
    <dgm:pt modelId="{EFF89F00-350A-42E5-8DF6-2AA5BCA22337}">
      <dgm:prSet phldrT="[Texto]"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No cometerás adulterio</a:t>
          </a:r>
        </a:p>
      </dgm:t>
    </dgm:pt>
    <dgm:pt modelId="{B643CFC1-352E-48F8-965C-35098FE56108}" type="parTrans" cxnId="{A15C643B-2543-4F7A-B1B1-BB75FACC16F1}">
      <dgm:prSet/>
      <dgm:spPr/>
      <dgm:t>
        <a:bodyPr/>
        <a:lstStyle/>
        <a:p>
          <a:endParaRPr lang="es-ES" sz="2000" b="1"/>
        </a:p>
      </dgm:t>
    </dgm:pt>
    <dgm:pt modelId="{DDA316E9-E62A-4BE2-A656-496F7FA7B695}" type="sibTrans" cxnId="{A15C643B-2543-4F7A-B1B1-BB75FACC16F1}">
      <dgm:prSet/>
      <dgm:spPr/>
      <dgm:t>
        <a:bodyPr/>
        <a:lstStyle/>
        <a:p>
          <a:endParaRPr lang="es-ES" sz="2000" b="1"/>
        </a:p>
      </dgm:t>
    </dgm:pt>
    <dgm:pt modelId="{77B987B9-68FE-4106-B2EC-CF559BC6A81A}">
      <dgm:prSet phldrT="[Texto]" custT="1"/>
      <dgm:spPr>
        <a:solidFill>
          <a:schemeClr val="accent2">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Dar carta de divorcio a la mujer</a:t>
          </a:r>
        </a:p>
      </dgm:t>
    </dgm:pt>
    <dgm:pt modelId="{853B8386-8FB2-49F0-AA5E-75AF81E9814F}" type="parTrans" cxnId="{CA777298-7F13-445A-993D-DA891B7112FF}">
      <dgm:prSet/>
      <dgm:spPr/>
      <dgm:t>
        <a:bodyPr/>
        <a:lstStyle/>
        <a:p>
          <a:endParaRPr lang="es-ES" sz="2000" b="1"/>
        </a:p>
      </dgm:t>
    </dgm:pt>
    <dgm:pt modelId="{9CEF19C7-63CA-4874-A34E-192C4D5AAF4B}" type="sibTrans" cxnId="{CA777298-7F13-445A-993D-DA891B7112FF}">
      <dgm:prSet/>
      <dgm:spPr/>
      <dgm:t>
        <a:bodyPr/>
        <a:lstStyle/>
        <a:p>
          <a:endParaRPr lang="es-ES" sz="2000" b="1"/>
        </a:p>
      </dgm:t>
    </dgm:pt>
    <dgm:pt modelId="{B162E1F2-A161-4F1E-B30F-A8E4C163C311}">
      <dgm:prSet phldrT="[Texto]" phldr="0" custT="1"/>
      <dgm:spPr>
        <a:solidFill>
          <a:srgbClr val="FFFFCC"/>
        </a:solidFill>
        <a:ln>
          <a:solidFill>
            <a:srgbClr val="663300"/>
          </a:solidFill>
        </a:ln>
      </dgm:spPr>
      <dgm:t>
        <a:bodyPr tIns="288000" anchor="t" anchorCtr="0"/>
        <a:lstStyle/>
        <a:p>
          <a:pPr algn="ctr"/>
          <a:r>
            <a:rPr lang="es-ES" sz="2000" b="1" dirty="0">
              <a:solidFill>
                <a:srgbClr val="663300"/>
              </a:solidFill>
            </a:rPr>
            <a:t>NUEVO TESTAMENTO</a:t>
          </a:r>
        </a:p>
      </dgm:t>
    </dgm:pt>
    <dgm:pt modelId="{AAD29090-1E7E-449D-BD1D-123371820055}" type="parTrans" cxnId="{B9B659D6-E4A6-4546-BEBA-BE6160DB165B}">
      <dgm:prSet/>
      <dgm:spPr/>
      <dgm:t>
        <a:bodyPr/>
        <a:lstStyle/>
        <a:p>
          <a:endParaRPr lang="es-ES" sz="2000" b="1"/>
        </a:p>
      </dgm:t>
    </dgm:pt>
    <dgm:pt modelId="{A874D7C9-53C7-4A1B-8FD5-72EACA19B217}" type="sibTrans" cxnId="{B9B659D6-E4A6-4546-BEBA-BE6160DB165B}">
      <dgm:prSet/>
      <dgm:spPr/>
      <dgm:t>
        <a:bodyPr/>
        <a:lstStyle/>
        <a:p>
          <a:endParaRPr lang="es-ES" sz="2000" b="1"/>
        </a:p>
      </dgm:t>
    </dgm:pt>
    <dgm:pt modelId="{6746190C-BFAA-4E91-9844-733E0D5881E6}">
      <dgm:prSet phldrT="[Texto]" phldr="0" custT="1"/>
      <dgm:spPr>
        <a:solidFill>
          <a:schemeClr val="accent3">
            <a:lumMod val="50000"/>
          </a:schemeClr>
        </a:solidFill>
      </dgm:spPr>
      <dgm:t>
        <a:bodyPr/>
        <a:lstStyle/>
        <a:p>
          <a:r>
            <a:rPr lang="es-ES" sz="2000" b="1" dirty="0">
              <a:effectLst>
                <a:outerShdw blurRad="38100" dist="38100" dir="2700000" algn="tl">
                  <a:srgbClr val="000000">
                    <a:alpha val="43137"/>
                  </a:srgbClr>
                </a:outerShdw>
              </a:effectLst>
            </a:rPr>
            <a:t>Mateo 5:21-22</a:t>
          </a:r>
        </a:p>
      </dgm:t>
    </dgm:pt>
    <dgm:pt modelId="{C169B573-0586-49D8-B0F7-39ABF5F3F793}" type="parTrans" cxnId="{0F858037-2C95-4728-814E-9214F8997A0C}">
      <dgm:prSet/>
      <dgm:spPr/>
      <dgm:t>
        <a:bodyPr/>
        <a:lstStyle/>
        <a:p>
          <a:endParaRPr lang="es-ES" sz="2000" b="1"/>
        </a:p>
      </dgm:t>
    </dgm:pt>
    <dgm:pt modelId="{CBCCB018-3F00-4696-9263-50E38971780B}" type="sibTrans" cxnId="{0F858037-2C95-4728-814E-9214F8997A0C}">
      <dgm:prSet/>
      <dgm:spPr/>
      <dgm:t>
        <a:bodyPr/>
        <a:lstStyle/>
        <a:p>
          <a:endParaRPr lang="es-ES" sz="2000" b="1"/>
        </a:p>
      </dgm:t>
    </dgm:pt>
    <dgm:pt modelId="{0850F1BB-CCF6-421D-A0ED-7872E4D86819}">
      <dgm:prSet phldrT="[Texto]" phldr="0" custT="1"/>
      <dgm:spPr>
        <a:solidFill>
          <a:schemeClr val="accent4">
            <a:lumMod val="20000"/>
            <a:lumOff val="80000"/>
          </a:schemeClr>
        </a:solidFill>
        <a:ln>
          <a:solidFill>
            <a:schemeClr val="accent4">
              <a:lumMod val="50000"/>
            </a:schemeClr>
          </a:solidFill>
        </a:ln>
      </dgm:spPr>
      <dgm:t>
        <a:bodyPr tIns="288000" anchor="t" anchorCtr="0"/>
        <a:lstStyle/>
        <a:p>
          <a:pPr algn="ctr"/>
          <a:r>
            <a:rPr lang="es-ES" sz="2000" b="1" dirty="0">
              <a:solidFill>
                <a:schemeClr val="accent4">
                  <a:lumMod val="50000"/>
                </a:schemeClr>
              </a:solidFill>
            </a:rPr>
            <a:t>YO OS DIGO…</a:t>
          </a:r>
        </a:p>
      </dgm:t>
    </dgm:pt>
    <dgm:pt modelId="{12D7A26D-9036-4A6F-A6AC-A96459646772}" type="parTrans" cxnId="{9BC93C44-5B3F-4B09-BFBE-760FD5E1ED5C}">
      <dgm:prSet/>
      <dgm:spPr/>
      <dgm:t>
        <a:bodyPr/>
        <a:lstStyle/>
        <a:p>
          <a:endParaRPr lang="es-ES" sz="2000" b="1"/>
        </a:p>
      </dgm:t>
    </dgm:pt>
    <dgm:pt modelId="{A3A98775-2378-441C-A04C-DA9D8A208D94}" type="sibTrans" cxnId="{9BC93C44-5B3F-4B09-BFBE-760FD5E1ED5C}">
      <dgm:prSet/>
      <dgm:spPr/>
      <dgm:t>
        <a:bodyPr/>
        <a:lstStyle/>
        <a:p>
          <a:endParaRPr lang="es-ES" sz="2000" b="1"/>
        </a:p>
      </dgm:t>
    </dgm:pt>
    <dgm:pt modelId="{55CD3353-4866-46A8-896A-4E1133775538}">
      <dgm:prSet phldrT="[Texto]" phldr="0" custT="1"/>
      <dgm:spPr>
        <a:solidFill>
          <a:schemeClr val="accent3">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No os enojéis ni insultéis a nadie</a:t>
          </a:r>
        </a:p>
      </dgm:t>
    </dgm:pt>
    <dgm:pt modelId="{BE43C58B-0303-47AA-A56C-70CD9B38A0FA}" type="parTrans" cxnId="{F4F1B859-4F7E-4683-A8FE-28D8CB43B31A}">
      <dgm:prSet/>
      <dgm:spPr/>
      <dgm:t>
        <a:bodyPr/>
        <a:lstStyle/>
        <a:p>
          <a:endParaRPr lang="es-ES" sz="2000" b="1"/>
        </a:p>
      </dgm:t>
    </dgm:pt>
    <dgm:pt modelId="{82E65A77-216C-47BA-ACF8-76C8E77305C0}" type="sibTrans" cxnId="{F4F1B859-4F7E-4683-A8FE-28D8CB43B31A}">
      <dgm:prSet/>
      <dgm:spPr/>
      <dgm:t>
        <a:bodyPr/>
        <a:lstStyle/>
        <a:p>
          <a:endParaRPr lang="es-ES" sz="2000" b="1"/>
        </a:p>
      </dgm:t>
    </dgm:pt>
    <dgm:pt modelId="{1719F6EF-ED4C-49AC-B365-B87447DB990F}">
      <dgm:prSet phldrT="[Texto]" custT="1"/>
      <dgm:spPr>
        <a:solidFill>
          <a:schemeClr val="accent2">
            <a:lumMod val="50000"/>
          </a:schemeClr>
        </a:solidFill>
      </dgm:spPr>
      <dgm:t>
        <a:bodyPr/>
        <a:lstStyle/>
        <a:p>
          <a:r>
            <a:rPr lang="es-ES" sz="2000" b="1" dirty="0">
              <a:effectLst>
                <a:outerShdw blurRad="38100" dist="38100" dir="2700000" algn="tl">
                  <a:srgbClr val="000000">
                    <a:alpha val="43137"/>
                  </a:srgbClr>
                </a:outerShdw>
              </a:effectLst>
            </a:rPr>
            <a:t>Deuteronomio 24:1</a:t>
          </a:r>
        </a:p>
      </dgm:t>
    </dgm:pt>
    <dgm:pt modelId="{140A1BCB-5D25-4875-9DEF-83E3C2C9EA34}" type="parTrans" cxnId="{A7B5483E-BBC4-46A1-B8D6-84B7AA578907}">
      <dgm:prSet/>
      <dgm:spPr/>
      <dgm:t>
        <a:bodyPr/>
        <a:lstStyle/>
        <a:p>
          <a:endParaRPr lang="es-ES" sz="2000" b="1"/>
        </a:p>
      </dgm:t>
    </dgm:pt>
    <dgm:pt modelId="{58BCB83A-F44F-4634-B77D-14B175B19930}" type="sibTrans" cxnId="{A7B5483E-BBC4-46A1-B8D6-84B7AA578907}">
      <dgm:prSet/>
      <dgm:spPr/>
      <dgm:t>
        <a:bodyPr/>
        <a:lstStyle/>
        <a:p>
          <a:endParaRPr lang="es-ES" sz="2000" b="1"/>
        </a:p>
      </dgm:t>
    </dgm:pt>
    <dgm:pt modelId="{CA5C7F49-DC0A-4BA2-9236-072834E021CE}">
      <dgm:prSet phldrT="[Texto]"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Levítico 19:12</a:t>
          </a:r>
        </a:p>
      </dgm:t>
    </dgm:pt>
    <dgm:pt modelId="{3349CE67-7652-40FD-AF65-530923BD5FA7}" type="parTrans" cxnId="{5F1F4991-467F-411F-8E30-6D7EADFBE579}">
      <dgm:prSet/>
      <dgm:spPr/>
      <dgm:t>
        <a:bodyPr/>
        <a:lstStyle/>
        <a:p>
          <a:endParaRPr lang="es-ES" sz="2000" b="1"/>
        </a:p>
      </dgm:t>
    </dgm:pt>
    <dgm:pt modelId="{12404B79-59BF-437F-B250-907B6FF7E3CB}" type="sibTrans" cxnId="{5F1F4991-467F-411F-8E30-6D7EADFBE579}">
      <dgm:prSet/>
      <dgm:spPr/>
      <dgm:t>
        <a:bodyPr/>
        <a:lstStyle/>
        <a:p>
          <a:endParaRPr lang="es-ES" sz="2000" b="1"/>
        </a:p>
      </dgm:t>
    </dgm:pt>
    <dgm:pt modelId="{89B3C89A-F742-416E-BA97-250DE20CFDD0}">
      <dgm:prSet phldrT="[Texto]" custT="1"/>
      <dgm:spPr>
        <a:solidFill>
          <a:srgbClr val="A40000"/>
        </a:solidFill>
      </dgm:spPr>
      <dgm:t>
        <a:bodyPr/>
        <a:lstStyle/>
        <a:p>
          <a:r>
            <a:rPr lang="es-ES" sz="2000" b="1" dirty="0">
              <a:effectLst>
                <a:outerShdw blurRad="38100" dist="38100" dir="2700000" algn="tl">
                  <a:srgbClr val="000000">
                    <a:alpha val="43137"/>
                  </a:srgbClr>
                </a:outerShdw>
              </a:effectLst>
            </a:rPr>
            <a:t>Levítico 24:20</a:t>
          </a:r>
        </a:p>
      </dgm:t>
    </dgm:pt>
    <dgm:pt modelId="{5E1EF3BB-D5CA-4A09-8861-04540746CBD6}" type="parTrans" cxnId="{F57411EC-13B4-4B46-8434-AEBF9C3B086A}">
      <dgm:prSet/>
      <dgm:spPr/>
      <dgm:t>
        <a:bodyPr/>
        <a:lstStyle/>
        <a:p>
          <a:endParaRPr lang="es-ES" sz="2000" b="1"/>
        </a:p>
      </dgm:t>
    </dgm:pt>
    <dgm:pt modelId="{53CC338A-86F4-46DA-A7FF-05338A8760A3}" type="sibTrans" cxnId="{F57411EC-13B4-4B46-8434-AEBF9C3B086A}">
      <dgm:prSet/>
      <dgm:spPr/>
      <dgm:t>
        <a:bodyPr/>
        <a:lstStyle/>
        <a:p>
          <a:endParaRPr lang="es-ES" sz="2000" b="1"/>
        </a:p>
      </dgm:t>
    </dgm:pt>
    <dgm:pt modelId="{AC672752-0705-4928-8569-36983D5B7DBF}">
      <dgm:prSet phldrT="[Texto]" custT="1"/>
      <dgm:spPr>
        <a:solidFill>
          <a:srgbClr val="7030A0"/>
        </a:solidFill>
      </dgm:spPr>
      <dgm:t>
        <a:bodyPr/>
        <a:lstStyle/>
        <a:p>
          <a:r>
            <a:rPr lang="es-ES" sz="2000" b="1">
              <a:effectLst>
                <a:outerShdw blurRad="38100" dist="38100" dir="2700000" algn="tl">
                  <a:srgbClr val="000000">
                    <a:alpha val="43137"/>
                  </a:srgbClr>
                </a:outerShdw>
              </a:effectLst>
            </a:rPr>
            <a:t>Levítico 19:18</a:t>
          </a:r>
          <a:endParaRPr lang="es-ES" sz="2000" b="1" dirty="0">
            <a:effectLst>
              <a:outerShdw blurRad="38100" dist="38100" dir="2700000" algn="tl">
                <a:srgbClr val="000000">
                  <a:alpha val="43137"/>
                </a:srgbClr>
              </a:outerShdw>
            </a:effectLst>
          </a:endParaRPr>
        </a:p>
      </dgm:t>
    </dgm:pt>
    <dgm:pt modelId="{CA403285-A8AE-474C-B1FE-73E0E05F33D1}" type="parTrans" cxnId="{A070EBA7-1808-4C53-A3FC-2FF1638C3C2F}">
      <dgm:prSet/>
      <dgm:spPr/>
      <dgm:t>
        <a:bodyPr/>
        <a:lstStyle/>
        <a:p>
          <a:endParaRPr lang="es-ES" sz="2000" b="1"/>
        </a:p>
      </dgm:t>
    </dgm:pt>
    <dgm:pt modelId="{E09D8AE0-8F1B-480E-9D17-B80B0A66DA7B}" type="sibTrans" cxnId="{A070EBA7-1808-4C53-A3FC-2FF1638C3C2F}">
      <dgm:prSet/>
      <dgm:spPr/>
      <dgm:t>
        <a:bodyPr/>
        <a:lstStyle/>
        <a:p>
          <a:endParaRPr lang="es-ES" sz="2000" b="1"/>
        </a:p>
      </dgm:t>
    </dgm:pt>
    <dgm:pt modelId="{C7890009-C80B-4B85-9538-B6030A845018}">
      <dgm:prSet phldrT="[Texto]" phldr="0"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No perjurarás</a:t>
          </a:r>
        </a:p>
      </dgm:t>
    </dgm:pt>
    <dgm:pt modelId="{615997FF-D45A-4464-A552-694D5A33F99F}" type="parTrans" cxnId="{DC855B5A-5E86-4B59-9D8C-D6FE400986D6}">
      <dgm:prSet/>
      <dgm:spPr/>
      <dgm:t>
        <a:bodyPr/>
        <a:lstStyle/>
        <a:p>
          <a:endParaRPr lang="es-ES" sz="2000" b="1"/>
        </a:p>
      </dgm:t>
    </dgm:pt>
    <dgm:pt modelId="{21982C5C-A37F-4253-8B3F-5AC149B7E7EC}" type="sibTrans" cxnId="{DC855B5A-5E86-4B59-9D8C-D6FE400986D6}">
      <dgm:prSet/>
      <dgm:spPr/>
      <dgm:t>
        <a:bodyPr/>
        <a:lstStyle/>
        <a:p>
          <a:endParaRPr lang="es-ES" sz="2000" b="1"/>
        </a:p>
      </dgm:t>
    </dgm:pt>
    <dgm:pt modelId="{5609B5CD-C85A-4EC6-95AB-B15D196B5038}">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Ojo por ojo</a:t>
          </a:r>
        </a:p>
      </dgm:t>
    </dgm:pt>
    <dgm:pt modelId="{FDDE4743-E4F8-479A-B9FA-7EA76A105B76}" type="parTrans" cxnId="{2D86E6EF-FA73-4E54-830C-B06EC85F87A8}">
      <dgm:prSet/>
      <dgm:spPr/>
      <dgm:t>
        <a:bodyPr/>
        <a:lstStyle/>
        <a:p>
          <a:endParaRPr lang="es-ES" sz="2000" b="1"/>
        </a:p>
      </dgm:t>
    </dgm:pt>
    <dgm:pt modelId="{A6477ED0-52B0-4DFD-B23B-049AF75411FF}" type="sibTrans" cxnId="{2D86E6EF-FA73-4E54-830C-B06EC85F87A8}">
      <dgm:prSet/>
      <dgm:spPr/>
      <dgm:t>
        <a:bodyPr/>
        <a:lstStyle/>
        <a:p>
          <a:endParaRPr lang="es-ES" sz="2000" b="1"/>
        </a:p>
      </dgm:t>
    </dgm:pt>
    <dgm:pt modelId="{DE539972-CAA3-49EE-A583-8F4B7A9A3988}">
      <dgm:prSet phldrT="[Texto]" phldr="0" custT="1"/>
      <dgm:spPr>
        <a:solidFill>
          <a:srgbClr val="7030A0"/>
        </a:solidFill>
      </dgm:spPr>
      <dgm:t>
        <a:bodyPr/>
        <a:lstStyle/>
        <a:p>
          <a:r>
            <a:rPr lang="es-ES" sz="2000" b="1" dirty="0">
              <a:effectLst>
                <a:outerShdw blurRad="38100" dist="38100" dir="2700000" algn="tl">
                  <a:srgbClr val="000000">
                    <a:alpha val="43137"/>
                  </a:srgbClr>
                </a:outerShdw>
              </a:effectLst>
            </a:rPr>
            <a:t>Amarás a tu prójimo</a:t>
          </a:r>
        </a:p>
      </dgm:t>
    </dgm:pt>
    <dgm:pt modelId="{8F474C89-AF01-4B1D-80F4-2A7CD880D7A2}" type="parTrans" cxnId="{361BC39E-FC83-4AE7-BCCB-977B7B57626A}">
      <dgm:prSet/>
      <dgm:spPr/>
      <dgm:t>
        <a:bodyPr/>
        <a:lstStyle/>
        <a:p>
          <a:endParaRPr lang="es-ES" sz="2000" b="1"/>
        </a:p>
      </dgm:t>
    </dgm:pt>
    <dgm:pt modelId="{386A31DF-487D-4374-B3FD-5D42E4007659}" type="sibTrans" cxnId="{361BC39E-FC83-4AE7-BCCB-977B7B57626A}">
      <dgm:prSet/>
      <dgm:spPr/>
      <dgm:t>
        <a:bodyPr/>
        <a:lstStyle/>
        <a:p>
          <a:endParaRPr lang="es-ES" sz="2000" b="1"/>
        </a:p>
      </dgm:t>
    </dgm:pt>
    <dgm:pt modelId="{CF1EB8D6-83B4-42FA-9191-12528C020C38}">
      <dgm:prSet phldrT="[Texto]" phldr="0" custT="1"/>
      <dgm:spPr>
        <a:solidFill>
          <a:schemeClr val="accent4">
            <a:lumMod val="50000"/>
          </a:schemeClr>
        </a:solidFill>
      </dgm:spPr>
      <dgm:t>
        <a:bodyPr/>
        <a:lstStyle/>
        <a:p>
          <a:r>
            <a:rPr lang="es-ES" sz="2000" b="1" dirty="0">
              <a:effectLst>
                <a:outerShdw blurRad="38100" dist="38100" dir="2700000" algn="tl">
                  <a:srgbClr val="000000">
                    <a:alpha val="43137"/>
                  </a:srgbClr>
                </a:outerShdw>
              </a:effectLst>
            </a:rPr>
            <a:t>Mateo 5:27-28</a:t>
          </a:r>
        </a:p>
      </dgm:t>
    </dgm:pt>
    <dgm:pt modelId="{A5A506D4-B5D3-4F48-9906-A58467B973BE}" type="parTrans" cxnId="{C7F16B06-7146-4066-82CB-2E0DE8754F2E}">
      <dgm:prSet/>
      <dgm:spPr/>
      <dgm:t>
        <a:bodyPr/>
        <a:lstStyle/>
        <a:p>
          <a:endParaRPr lang="es-ES" sz="2000" b="1"/>
        </a:p>
      </dgm:t>
    </dgm:pt>
    <dgm:pt modelId="{00F1E0FE-4DE7-4BB2-B9EE-A8F733F0B180}" type="sibTrans" cxnId="{C7F16B06-7146-4066-82CB-2E0DE8754F2E}">
      <dgm:prSet/>
      <dgm:spPr/>
      <dgm:t>
        <a:bodyPr/>
        <a:lstStyle/>
        <a:p>
          <a:endParaRPr lang="es-ES" sz="2000" b="1"/>
        </a:p>
      </dgm:t>
    </dgm:pt>
    <dgm:pt modelId="{C13E0B36-636E-4081-8DF7-54872D1C09C6}">
      <dgm:prSet phldrT="[Texto]" phldr="0" custT="1"/>
      <dgm:spPr>
        <a:solidFill>
          <a:schemeClr val="accent2">
            <a:lumMod val="50000"/>
          </a:schemeClr>
        </a:solidFill>
      </dgm:spPr>
      <dgm:t>
        <a:bodyPr/>
        <a:lstStyle/>
        <a:p>
          <a:r>
            <a:rPr lang="es-ES" sz="2000" b="1" dirty="0">
              <a:effectLst>
                <a:outerShdw blurRad="38100" dist="38100" dir="2700000" algn="tl">
                  <a:srgbClr val="000000">
                    <a:alpha val="43137"/>
                  </a:srgbClr>
                </a:outerShdw>
              </a:effectLst>
            </a:rPr>
            <a:t>Mateo 5:31-32</a:t>
          </a:r>
        </a:p>
      </dgm:t>
    </dgm:pt>
    <dgm:pt modelId="{ABA0EEA7-867C-4CD3-8683-5DCF9EB5D929}" type="parTrans" cxnId="{114C7605-8646-4C4D-8CDD-1468F8B0D8B8}">
      <dgm:prSet/>
      <dgm:spPr/>
      <dgm:t>
        <a:bodyPr/>
        <a:lstStyle/>
        <a:p>
          <a:endParaRPr lang="es-ES" sz="2000" b="1"/>
        </a:p>
      </dgm:t>
    </dgm:pt>
    <dgm:pt modelId="{D0AF343B-6139-4B70-8418-6C1BE60411E1}" type="sibTrans" cxnId="{114C7605-8646-4C4D-8CDD-1468F8B0D8B8}">
      <dgm:prSet/>
      <dgm:spPr/>
      <dgm:t>
        <a:bodyPr/>
        <a:lstStyle/>
        <a:p>
          <a:endParaRPr lang="es-ES" sz="2000" b="1"/>
        </a:p>
      </dgm:t>
    </dgm:pt>
    <dgm:pt modelId="{D86FC3A0-B5E5-47FD-850F-AF1CE917666B}">
      <dgm:prSet phldrT="[Texto]" phldr="0" custT="1"/>
      <dgm:spPr>
        <a:solidFill>
          <a:schemeClr val="accent1">
            <a:lumMod val="50000"/>
          </a:schemeClr>
        </a:solidFill>
      </dgm:spPr>
      <dgm:t>
        <a:bodyPr/>
        <a:lstStyle/>
        <a:p>
          <a:r>
            <a:rPr lang="es-ES" sz="2000" b="1" dirty="0">
              <a:effectLst>
                <a:outerShdw blurRad="38100" dist="38100" dir="2700000" algn="tl">
                  <a:srgbClr val="000000">
                    <a:alpha val="43137"/>
                  </a:srgbClr>
                </a:outerShdw>
              </a:effectLst>
            </a:rPr>
            <a:t>Mateo 5:33-34</a:t>
          </a:r>
        </a:p>
      </dgm:t>
    </dgm:pt>
    <dgm:pt modelId="{54F23F29-6131-4DBD-9034-DCE139CEB4AB}" type="parTrans" cxnId="{47E5A7E5-8767-4C29-82CC-28F0E52CD0C2}">
      <dgm:prSet/>
      <dgm:spPr/>
      <dgm:t>
        <a:bodyPr/>
        <a:lstStyle/>
        <a:p>
          <a:endParaRPr lang="es-ES" sz="2000" b="1"/>
        </a:p>
      </dgm:t>
    </dgm:pt>
    <dgm:pt modelId="{274288AF-3B68-4620-9B63-04FD3CE93CE6}" type="sibTrans" cxnId="{47E5A7E5-8767-4C29-82CC-28F0E52CD0C2}">
      <dgm:prSet/>
      <dgm:spPr/>
      <dgm:t>
        <a:bodyPr/>
        <a:lstStyle/>
        <a:p>
          <a:endParaRPr lang="es-ES" sz="2000" b="1"/>
        </a:p>
      </dgm:t>
    </dgm:pt>
    <dgm:pt modelId="{9D0F2BBC-4A47-460E-AD5A-F117B4E832DD}">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Mateo 5:38-39</a:t>
          </a:r>
        </a:p>
      </dgm:t>
    </dgm:pt>
    <dgm:pt modelId="{16B3992B-7FD8-4FD0-AE41-89890C1B1FB9}" type="parTrans" cxnId="{FE7035EC-60FD-4E83-AB57-0047110BFD1A}">
      <dgm:prSet/>
      <dgm:spPr/>
      <dgm:t>
        <a:bodyPr/>
        <a:lstStyle/>
        <a:p>
          <a:endParaRPr lang="es-ES" sz="2000" b="1"/>
        </a:p>
      </dgm:t>
    </dgm:pt>
    <dgm:pt modelId="{154861DA-2B6F-4E19-9BFC-827D5506B75A}" type="sibTrans" cxnId="{FE7035EC-60FD-4E83-AB57-0047110BFD1A}">
      <dgm:prSet/>
      <dgm:spPr/>
      <dgm:t>
        <a:bodyPr/>
        <a:lstStyle/>
        <a:p>
          <a:endParaRPr lang="es-ES" sz="2000" b="1"/>
        </a:p>
      </dgm:t>
    </dgm:pt>
    <dgm:pt modelId="{2E6D84F9-9F4D-4022-BD28-73C0215DC2A8}">
      <dgm:prSet phldrT="[Texto]" phldr="0" custT="1"/>
      <dgm:spPr>
        <a:solidFill>
          <a:srgbClr val="7030A0"/>
        </a:solidFill>
      </dgm:spPr>
      <dgm:t>
        <a:bodyPr/>
        <a:lstStyle/>
        <a:p>
          <a:r>
            <a:rPr lang="es-ES" sz="2000" b="1" dirty="0">
              <a:effectLst>
                <a:outerShdw blurRad="38100" dist="38100" dir="2700000" algn="tl">
                  <a:srgbClr val="000000">
                    <a:alpha val="43137"/>
                  </a:srgbClr>
                </a:outerShdw>
              </a:effectLst>
            </a:rPr>
            <a:t>Mateo 5:43-44</a:t>
          </a:r>
        </a:p>
      </dgm:t>
    </dgm:pt>
    <dgm:pt modelId="{8D77788C-51C3-4069-9637-9A3DD1807C68}" type="parTrans" cxnId="{612A048C-35B6-46D9-9B9A-D15DF1ACE28A}">
      <dgm:prSet/>
      <dgm:spPr/>
      <dgm:t>
        <a:bodyPr/>
        <a:lstStyle/>
        <a:p>
          <a:endParaRPr lang="es-ES" sz="2000" b="1"/>
        </a:p>
      </dgm:t>
    </dgm:pt>
    <dgm:pt modelId="{8BB03B9C-FBA0-4E0F-83F2-08C5A4D7016E}" type="sibTrans" cxnId="{612A048C-35B6-46D9-9B9A-D15DF1ACE28A}">
      <dgm:prSet/>
      <dgm:spPr/>
      <dgm:t>
        <a:bodyPr/>
        <a:lstStyle/>
        <a:p>
          <a:endParaRPr lang="es-ES" sz="2000" b="1"/>
        </a:p>
      </dgm:t>
    </dgm:pt>
    <dgm:pt modelId="{3F0486F9-32B4-4C13-93C9-6CBA5C18FEC4}">
      <dgm:prSet phldrT="[Texto]" phldr="0" custT="1"/>
      <dgm:spPr>
        <a:solidFill>
          <a:schemeClr val="accent4">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No mires a una mujer para codiciarla</a:t>
          </a:r>
        </a:p>
      </dgm:t>
    </dgm:pt>
    <dgm:pt modelId="{06FB1236-F00C-46AD-BFB5-565F9322B6AF}" type="parTrans" cxnId="{94011A6E-FC44-4E94-8760-E2B598F949A9}">
      <dgm:prSet/>
      <dgm:spPr/>
      <dgm:t>
        <a:bodyPr/>
        <a:lstStyle/>
        <a:p>
          <a:endParaRPr lang="es-ES" sz="2000" b="1"/>
        </a:p>
      </dgm:t>
    </dgm:pt>
    <dgm:pt modelId="{A4887716-8776-47B8-8090-8C5C0D022ED8}" type="sibTrans" cxnId="{94011A6E-FC44-4E94-8760-E2B598F949A9}">
      <dgm:prSet/>
      <dgm:spPr/>
      <dgm:t>
        <a:bodyPr/>
        <a:lstStyle/>
        <a:p>
          <a:endParaRPr lang="es-ES" sz="2000" b="1"/>
        </a:p>
      </dgm:t>
    </dgm:pt>
    <dgm:pt modelId="{FDFE519F-EDDB-4F5E-9330-ED180A17F108}">
      <dgm:prSet phldrT="[Texto]" phldr="0" custT="1"/>
      <dgm:spPr>
        <a:solidFill>
          <a:schemeClr val="accent2">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Solo puede haber divorcio por adulterio</a:t>
          </a:r>
        </a:p>
      </dgm:t>
    </dgm:pt>
    <dgm:pt modelId="{497A88F4-6B5E-4701-A4A2-A6E73A517132}" type="parTrans" cxnId="{F3ED2929-E689-46A0-9C80-C0AB0D3D393C}">
      <dgm:prSet/>
      <dgm:spPr/>
      <dgm:t>
        <a:bodyPr/>
        <a:lstStyle/>
        <a:p>
          <a:endParaRPr lang="es-ES" sz="2000" b="1"/>
        </a:p>
      </dgm:t>
    </dgm:pt>
    <dgm:pt modelId="{E6248B91-D256-4217-973B-941F7E3703AC}" type="sibTrans" cxnId="{F3ED2929-E689-46A0-9C80-C0AB0D3D393C}">
      <dgm:prSet/>
      <dgm:spPr/>
      <dgm:t>
        <a:bodyPr/>
        <a:lstStyle/>
        <a:p>
          <a:endParaRPr lang="es-ES" sz="2000" b="1"/>
        </a:p>
      </dgm:t>
    </dgm:pt>
    <dgm:pt modelId="{E7E3BA13-529B-43A4-85AD-0EA2DE456263}">
      <dgm:prSet phldrT="[Texto]" phldr="0" custT="1"/>
      <dgm:spPr>
        <a:solidFill>
          <a:schemeClr val="accent1">
            <a:lumMod val="50000"/>
          </a:schemeClr>
        </a:solidFill>
      </dgm:spPr>
      <dgm:t>
        <a:bodyPr tIns="72000"/>
        <a:lstStyle/>
        <a:p>
          <a:pPr>
            <a:lnSpc>
              <a:spcPts val="1700"/>
            </a:lnSpc>
            <a:spcAft>
              <a:spcPts val="0"/>
            </a:spcAft>
          </a:pPr>
          <a:r>
            <a:rPr lang="es-ES" sz="2000" b="1" dirty="0">
              <a:effectLst>
                <a:outerShdw blurRad="38100" dist="38100" dir="2700000" algn="tl">
                  <a:srgbClr val="000000">
                    <a:alpha val="43137"/>
                  </a:srgbClr>
                </a:outerShdw>
              </a:effectLst>
            </a:rPr>
            <a:t>No juréis en ninguna manera</a:t>
          </a:r>
        </a:p>
      </dgm:t>
    </dgm:pt>
    <dgm:pt modelId="{3AFE390A-B2C1-4831-A12E-55EFE9F0FEF5}" type="parTrans" cxnId="{FD2F2AA9-7725-44E2-8E7E-D88160D97DC1}">
      <dgm:prSet/>
      <dgm:spPr/>
      <dgm:t>
        <a:bodyPr/>
        <a:lstStyle/>
        <a:p>
          <a:endParaRPr lang="es-ES" sz="2000" b="1"/>
        </a:p>
      </dgm:t>
    </dgm:pt>
    <dgm:pt modelId="{491D784E-08E5-4332-9333-79A2D7874B2F}" type="sibTrans" cxnId="{FD2F2AA9-7725-44E2-8E7E-D88160D97DC1}">
      <dgm:prSet/>
      <dgm:spPr/>
      <dgm:t>
        <a:bodyPr/>
        <a:lstStyle/>
        <a:p>
          <a:endParaRPr lang="es-ES" sz="2000" b="1"/>
        </a:p>
      </dgm:t>
    </dgm:pt>
    <dgm:pt modelId="{0B0B3EB4-6E9E-463B-AB41-8F8DD2FE7346}">
      <dgm:prSet phldrT="[Texto]" phldr="0" custT="1"/>
      <dgm:spPr>
        <a:solidFill>
          <a:srgbClr val="A40000"/>
        </a:solidFill>
      </dgm:spPr>
      <dgm:t>
        <a:bodyPr/>
        <a:lstStyle/>
        <a:p>
          <a:r>
            <a:rPr lang="es-ES" sz="2000" b="1" dirty="0">
              <a:effectLst>
                <a:outerShdw blurRad="38100" dist="38100" dir="2700000" algn="tl">
                  <a:srgbClr val="000000">
                    <a:alpha val="43137"/>
                  </a:srgbClr>
                </a:outerShdw>
              </a:effectLst>
            </a:rPr>
            <a:t>No resistáis al malo</a:t>
          </a:r>
        </a:p>
      </dgm:t>
    </dgm:pt>
    <dgm:pt modelId="{152B78AD-B962-4732-AA55-A5016E878AC9}" type="parTrans" cxnId="{B97C76B6-EFF9-4F4F-B989-E46D04014DC5}">
      <dgm:prSet/>
      <dgm:spPr/>
      <dgm:t>
        <a:bodyPr/>
        <a:lstStyle/>
        <a:p>
          <a:endParaRPr lang="es-ES" sz="2000" b="1"/>
        </a:p>
      </dgm:t>
    </dgm:pt>
    <dgm:pt modelId="{D7C1E569-6661-4CD3-A469-50B5FD63C87F}" type="sibTrans" cxnId="{B97C76B6-EFF9-4F4F-B989-E46D04014DC5}">
      <dgm:prSet/>
      <dgm:spPr/>
      <dgm:t>
        <a:bodyPr/>
        <a:lstStyle/>
        <a:p>
          <a:endParaRPr lang="es-ES" sz="2000" b="1"/>
        </a:p>
      </dgm:t>
    </dgm:pt>
    <dgm:pt modelId="{EA1E9F74-9205-4A0D-8248-180D3A69ACA5}">
      <dgm:prSet phldrT="[Texto]" phldr="0" custT="1"/>
      <dgm:spPr>
        <a:solidFill>
          <a:srgbClr val="7030A0"/>
        </a:solidFill>
      </dgm:spPr>
      <dgm:t>
        <a:bodyPr tIns="72000"/>
        <a:lstStyle/>
        <a:p>
          <a:pPr>
            <a:lnSpc>
              <a:spcPts val="1700"/>
            </a:lnSpc>
            <a:spcAft>
              <a:spcPts val="0"/>
            </a:spcAft>
          </a:pPr>
          <a:r>
            <a:rPr lang="es-ES" sz="2000" b="1">
              <a:effectLst>
                <a:outerShdw blurRad="38100" dist="38100" dir="2700000" algn="tl">
                  <a:srgbClr val="000000">
                    <a:alpha val="43137"/>
                  </a:srgbClr>
                </a:outerShdw>
              </a:effectLst>
            </a:rPr>
            <a:t>Amad a vuestros enemigos</a:t>
          </a:r>
          <a:endParaRPr lang="es-ES" sz="2000" b="1" dirty="0">
            <a:effectLst>
              <a:outerShdw blurRad="38100" dist="38100" dir="2700000" algn="tl">
                <a:srgbClr val="000000">
                  <a:alpha val="43137"/>
                </a:srgbClr>
              </a:outerShdw>
            </a:effectLst>
          </a:endParaRPr>
        </a:p>
      </dgm:t>
    </dgm:pt>
    <dgm:pt modelId="{29275FB7-DA94-46E5-A6D8-977D50D32CDB}" type="parTrans" cxnId="{DC63A76F-611C-4323-BBE3-C8CA95E16D31}">
      <dgm:prSet/>
      <dgm:spPr/>
      <dgm:t>
        <a:bodyPr/>
        <a:lstStyle/>
        <a:p>
          <a:endParaRPr lang="es-ES" sz="2000" b="1"/>
        </a:p>
      </dgm:t>
    </dgm:pt>
    <dgm:pt modelId="{7775B52A-6765-4B9F-BBD0-A9AD446A1AA4}" type="sibTrans" cxnId="{DC63A76F-611C-4323-BBE3-C8CA95E16D31}">
      <dgm:prSet/>
      <dgm:spPr/>
      <dgm:t>
        <a:bodyPr/>
        <a:lstStyle/>
        <a:p>
          <a:endParaRPr lang="es-ES" sz="2000" b="1"/>
        </a:p>
      </dgm:t>
    </dgm:pt>
    <dgm:pt modelId="{6A3F9E1B-8966-43D5-97FB-0A742E92865B}" type="pres">
      <dgm:prSet presAssocID="{4747AEE2-D996-4E80-B665-8DC164AC4D18}" presName="theList" presStyleCnt="0">
        <dgm:presLayoutVars>
          <dgm:dir/>
          <dgm:animLvl val="lvl"/>
          <dgm:resizeHandles val="exact"/>
        </dgm:presLayoutVars>
      </dgm:prSet>
      <dgm:spPr/>
    </dgm:pt>
    <dgm:pt modelId="{C0635616-1BA9-4EAC-A2EE-71BB9269A475}" type="pres">
      <dgm:prSet presAssocID="{7704704B-A037-4906-9FA5-7F4E752A48C4}" presName="compNode" presStyleCnt="0"/>
      <dgm:spPr/>
    </dgm:pt>
    <dgm:pt modelId="{B7734FAA-3DF2-4903-BB48-5803F38845B6}" type="pres">
      <dgm:prSet presAssocID="{7704704B-A037-4906-9FA5-7F4E752A48C4}" presName="aNode" presStyleLbl="bgShp" presStyleIdx="0" presStyleCnt="4" custScaleX="80360"/>
      <dgm:spPr/>
    </dgm:pt>
    <dgm:pt modelId="{19DBF24B-9E9E-4687-B0B1-78B235AF73FF}" type="pres">
      <dgm:prSet presAssocID="{7704704B-A037-4906-9FA5-7F4E752A48C4}" presName="textNode" presStyleLbl="bgShp" presStyleIdx="0" presStyleCnt="4"/>
      <dgm:spPr/>
    </dgm:pt>
    <dgm:pt modelId="{4CCBC9C3-8D37-41C3-B3A5-F63307DCD7CB}" type="pres">
      <dgm:prSet presAssocID="{7704704B-A037-4906-9FA5-7F4E752A48C4}" presName="compChildNode" presStyleCnt="0"/>
      <dgm:spPr/>
    </dgm:pt>
    <dgm:pt modelId="{21D462EA-BB04-4FFE-964A-F189E3FDFFEE}" type="pres">
      <dgm:prSet presAssocID="{7704704B-A037-4906-9FA5-7F4E752A48C4}" presName="theInnerList" presStyleCnt="0"/>
      <dgm:spPr/>
    </dgm:pt>
    <dgm:pt modelId="{DC2D5DCA-B686-46EB-87E5-7A67E7393752}" type="pres">
      <dgm:prSet presAssocID="{CAF56EAD-EEB4-49D5-82D3-CC3CDCA7129C}" presName="childNode" presStyleLbl="node1" presStyleIdx="0" presStyleCnt="24" custScaleY="2000000" custLinFactY="-1625490" custLinFactNeighborY="-1700000">
        <dgm:presLayoutVars>
          <dgm:bulletEnabled val="1"/>
        </dgm:presLayoutVars>
      </dgm:prSet>
      <dgm:spPr/>
    </dgm:pt>
    <dgm:pt modelId="{46D7C40D-EFAC-47FC-A6FA-1F465ECFEF5C}" type="pres">
      <dgm:prSet presAssocID="{CAF56EAD-EEB4-49D5-82D3-CC3CDCA7129C}" presName="aSpace2" presStyleCnt="0"/>
      <dgm:spPr/>
    </dgm:pt>
    <dgm:pt modelId="{E9B534A6-48A8-487F-914D-00FCD2B30DA3}" type="pres">
      <dgm:prSet presAssocID="{266AB0C8-E45A-4A89-BB4D-330604129A6E}" presName="childNode" presStyleLbl="node1" presStyleIdx="1" presStyleCnt="24" custScaleY="2000000" custLinFactY="-1365100" custLinFactNeighborY="-1400000">
        <dgm:presLayoutVars>
          <dgm:bulletEnabled val="1"/>
        </dgm:presLayoutVars>
      </dgm:prSet>
      <dgm:spPr/>
    </dgm:pt>
    <dgm:pt modelId="{1044270F-17D8-4EC2-BC3D-47B4BC7F7162}" type="pres">
      <dgm:prSet presAssocID="{266AB0C8-E45A-4A89-BB4D-330604129A6E}" presName="aSpace2" presStyleCnt="0"/>
      <dgm:spPr/>
    </dgm:pt>
    <dgm:pt modelId="{8145816C-6DBB-49FF-B351-B6C60F9F7769}" type="pres">
      <dgm:prSet presAssocID="{1719F6EF-ED4C-49AC-B365-B87447DB990F}" presName="childNode" presStyleLbl="node1" presStyleIdx="2" presStyleCnt="24" custScaleY="2000000" custLinFactY="-1100000" custLinFactNeighborY="-1130601">
        <dgm:presLayoutVars>
          <dgm:bulletEnabled val="1"/>
        </dgm:presLayoutVars>
      </dgm:prSet>
      <dgm:spPr/>
    </dgm:pt>
    <dgm:pt modelId="{F6A98151-9ED7-4E3C-B12A-B30D7FB171F5}" type="pres">
      <dgm:prSet presAssocID="{1719F6EF-ED4C-49AC-B365-B87447DB990F}" presName="aSpace2" presStyleCnt="0"/>
      <dgm:spPr/>
    </dgm:pt>
    <dgm:pt modelId="{AB35B402-A37A-4706-ABCE-844B3226783A}" type="pres">
      <dgm:prSet presAssocID="{CA5C7F49-DC0A-4BA2-9236-072834E021CE}" presName="childNode" presStyleLbl="node1" presStyleIdx="3" presStyleCnt="24" custScaleY="2000000" custLinFactY="-862167" custLinFactNeighborY="-900000">
        <dgm:presLayoutVars>
          <dgm:bulletEnabled val="1"/>
        </dgm:presLayoutVars>
      </dgm:prSet>
      <dgm:spPr/>
    </dgm:pt>
    <dgm:pt modelId="{0480C094-329A-47D7-A2C6-31449F359EFB}" type="pres">
      <dgm:prSet presAssocID="{CA5C7F49-DC0A-4BA2-9236-072834E021CE}" presName="aSpace2" presStyleCnt="0"/>
      <dgm:spPr/>
    </dgm:pt>
    <dgm:pt modelId="{09EBC334-6A4D-4E2C-8FD8-258D624B2E82}" type="pres">
      <dgm:prSet presAssocID="{89B3C89A-F742-416E-BA97-250DE20CFDD0}" presName="childNode" presStyleLbl="node1" presStyleIdx="4" presStyleCnt="24" custScaleY="2000000" custLinFactY="-604568" custLinFactNeighborY="-700000">
        <dgm:presLayoutVars>
          <dgm:bulletEnabled val="1"/>
        </dgm:presLayoutVars>
      </dgm:prSet>
      <dgm:spPr/>
    </dgm:pt>
    <dgm:pt modelId="{36527015-9EBC-451E-BE3B-34891EA4FBA3}" type="pres">
      <dgm:prSet presAssocID="{89B3C89A-F742-416E-BA97-250DE20CFDD0}" presName="aSpace2" presStyleCnt="0"/>
      <dgm:spPr/>
    </dgm:pt>
    <dgm:pt modelId="{8A1BF71D-8D70-4401-91CA-05C612706F41}" type="pres">
      <dgm:prSet presAssocID="{AC672752-0705-4928-8569-36983D5B7DBF}" presName="childNode" presStyleLbl="node1" presStyleIdx="5" presStyleCnt="24" custScaleY="2000000" custLinFactY="-319636" custLinFactNeighborY="-400000">
        <dgm:presLayoutVars>
          <dgm:bulletEnabled val="1"/>
        </dgm:presLayoutVars>
      </dgm:prSet>
      <dgm:spPr/>
    </dgm:pt>
    <dgm:pt modelId="{06E4A268-FABA-4927-A33C-B747F3212F6D}" type="pres">
      <dgm:prSet presAssocID="{7704704B-A037-4906-9FA5-7F4E752A48C4}" presName="aSpace" presStyleCnt="0"/>
      <dgm:spPr/>
    </dgm:pt>
    <dgm:pt modelId="{2822DB7F-9942-4A11-A83B-ADE17979BB98}" type="pres">
      <dgm:prSet presAssocID="{768943BA-D76C-4AEF-A0C5-13BCD6932ADB}" presName="compNode" presStyleCnt="0"/>
      <dgm:spPr/>
    </dgm:pt>
    <dgm:pt modelId="{8257C899-7A61-404E-8FE8-2D34DF7AFCAA}" type="pres">
      <dgm:prSet presAssocID="{768943BA-D76C-4AEF-A0C5-13BCD6932ADB}" presName="aNode" presStyleLbl="bgShp" presStyleIdx="1" presStyleCnt="4"/>
      <dgm:spPr/>
    </dgm:pt>
    <dgm:pt modelId="{586948C2-C7A1-4BCE-9A6F-E7D891AC401E}" type="pres">
      <dgm:prSet presAssocID="{768943BA-D76C-4AEF-A0C5-13BCD6932ADB}" presName="textNode" presStyleLbl="bgShp" presStyleIdx="1" presStyleCnt="4"/>
      <dgm:spPr/>
    </dgm:pt>
    <dgm:pt modelId="{C44487F3-DC88-4BED-93E1-6D20598B3BB9}" type="pres">
      <dgm:prSet presAssocID="{768943BA-D76C-4AEF-A0C5-13BCD6932ADB}" presName="compChildNode" presStyleCnt="0"/>
      <dgm:spPr/>
    </dgm:pt>
    <dgm:pt modelId="{6DDC4F47-87B4-4583-BFD5-4E28C02E9BB2}" type="pres">
      <dgm:prSet presAssocID="{768943BA-D76C-4AEF-A0C5-13BCD6932ADB}" presName="theInnerList" presStyleCnt="0"/>
      <dgm:spPr/>
    </dgm:pt>
    <dgm:pt modelId="{9BD77059-6AF7-4ADC-9A3C-45AD5185C67B}" type="pres">
      <dgm:prSet presAssocID="{EF5F4276-BA4A-4E82-AA5D-98D1674B2EDC}" presName="childNode" presStyleLbl="node1" presStyleIdx="6" presStyleCnt="24" custScaleX="119653" custScaleY="2000000" custLinFactY="-1625490" custLinFactNeighborY="-1700000">
        <dgm:presLayoutVars>
          <dgm:bulletEnabled val="1"/>
        </dgm:presLayoutVars>
      </dgm:prSet>
      <dgm:spPr/>
    </dgm:pt>
    <dgm:pt modelId="{610DF4A0-2B33-431E-B5E8-A43F8EAC7646}" type="pres">
      <dgm:prSet presAssocID="{EF5F4276-BA4A-4E82-AA5D-98D1674B2EDC}" presName="aSpace2" presStyleCnt="0"/>
      <dgm:spPr/>
    </dgm:pt>
    <dgm:pt modelId="{7F695D53-D8D0-4281-93C7-9EF45BCD12D7}" type="pres">
      <dgm:prSet presAssocID="{EFF89F00-350A-42E5-8DF6-2AA5BCA22337}" presName="childNode" presStyleLbl="node1" presStyleIdx="7" presStyleCnt="24" custScaleX="119653" custScaleY="2000000" custLinFactY="-1365100" custLinFactNeighborY="-1400000">
        <dgm:presLayoutVars>
          <dgm:bulletEnabled val="1"/>
        </dgm:presLayoutVars>
      </dgm:prSet>
      <dgm:spPr/>
    </dgm:pt>
    <dgm:pt modelId="{24A716B4-7FCE-4928-BC18-6E0DA2CD03EF}" type="pres">
      <dgm:prSet presAssocID="{EFF89F00-350A-42E5-8DF6-2AA5BCA22337}" presName="aSpace2" presStyleCnt="0"/>
      <dgm:spPr/>
    </dgm:pt>
    <dgm:pt modelId="{EEC685A3-7684-458D-8694-97C3AE770527}" type="pres">
      <dgm:prSet presAssocID="{77B987B9-68FE-4106-B2EC-CF559BC6A81A}" presName="childNode" presStyleLbl="node1" presStyleIdx="8" presStyleCnt="24" custScaleX="119653" custScaleY="2000000" custLinFactY="-1100000" custLinFactNeighborY="-1130601">
        <dgm:presLayoutVars>
          <dgm:bulletEnabled val="1"/>
        </dgm:presLayoutVars>
      </dgm:prSet>
      <dgm:spPr/>
    </dgm:pt>
    <dgm:pt modelId="{F308BB80-D333-45C5-A762-D5409C522A1D}" type="pres">
      <dgm:prSet presAssocID="{77B987B9-68FE-4106-B2EC-CF559BC6A81A}" presName="aSpace2" presStyleCnt="0"/>
      <dgm:spPr/>
    </dgm:pt>
    <dgm:pt modelId="{DEF58F6C-14CA-4766-A243-8D07A7FCC031}" type="pres">
      <dgm:prSet presAssocID="{C7890009-C80B-4B85-9538-B6030A845018}" presName="childNode" presStyleLbl="node1" presStyleIdx="9" presStyleCnt="24" custScaleX="119653" custScaleY="2000000" custLinFactY="-862167" custLinFactNeighborY="-900000">
        <dgm:presLayoutVars>
          <dgm:bulletEnabled val="1"/>
        </dgm:presLayoutVars>
      </dgm:prSet>
      <dgm:spPr/>
    </dgm:pt>
    <dgm:pt modelId="{1FF6FB11-9F76-4F2E-8BE8-8FBE328C0CBD}" type="pres">
      <dgm:prSet presAssocID="{C7890009-C80B-4B85-9538-B6030A845018}" presName="aSpace2" presStyleCnt="0"/>
      <dgm:spPr/>
    </dgm:pt>
    <dgm:pt modelId="{A96B1B90-CA27-4466-828D-75EB9C47B880}" type="pres">
      <dgm:prSet presAssocID="{5609B5CD-C85A-4EC6-95AB-B15D196B5038}" presName="childNode" presStyleLbl="node1" presStyleIdx="10" presStyleCnt="24" custScaleX="119653" custScaleY="2000000" custLinFactY="-604568" custLinFactNeighborY="-700000">
        <dgm:presLayoutVars>
          <dgm:bulletEnabled val="1"/>
        </dgm:presLayoutVars>
      </dgm:prSet>
      <dgm:spPr/>
    </dgm:pt>
    <dgm:pt modelId="{50DC583C-D763-4039-B1C0-B19B1DCF19C4}" type="pres">
      <dgm:prSet presAssocID="{5609B5CD-C85A-4EC6-95AB-B15D196B5038}" presName="aSpace2" presStyleCnt="0"/>
      <dgm:spPr/>
    </dgm:pt>
    <dgm:pt modelId="{E59DF098-9DAE-4477-BF59-003FA1CA5D67}" type="pres">
      <dgm:prSet presAssocID="{DE539972-CAA3-49EE-A583-8F4B7A9A3988}" presName="childNode" presStyleLbl="node1" presStyleIdx="11" presStyleCnt="24" custScaleX="119653" custScaleY="2000000" custLinFactY="-319636" custLinFactNeighborY="-400000">
        <dgm:presLayoutVars>
          <dgm:bulletEnabled val="1"/>
        </dgm:presLayoutVars>
      </dgm:prSet>
      <dgm:spPr/>
    </dgm:pt>
    <dgm:pt modelId="{08034AED-58F3-4903-8AD6-77D8BA113FE8}" type="pres">
      <dgm:prSet presAssocID="{768943BA-D76C-4AEF-A0C5-13BCD6932ADB}" presName="aSpace" presStyleCnt="0"/>
      <dgm:spPr/>
    </dgm:pt>
    <dgm:pt modelId="{35CC3426-63F6-4C68-9E6E-5FC3C672453E}" type="pres">
      <dgm:prSet presAssocID="{B162E1F2-A161-4F1E-B30F-A8E4C163C311}" presName="compNode" presStyleCnt="0"/>
      <dgm:spPr/>
    </dgm:pt>
    <dgm:pt modelId="{6E00E8E9-F371-4A6B-8CFD-CB71F6B2C584}" type="pres">
      <dgm:prSet presAssocID="{B162E1F2-A161-4F1E-B30F-A8E4C163C311}" presName="aNode" presStyleLbl="bgShp" presStyleIdx="2" presStyleCnt="4" custScaleX="80360"/>
      <dgm:spPr/>
    </dgm:pt>
    <dgm:pt modelId="{2F651416-BDB6-48F3-92C0-08A5B7CA0A38}" type="pres">
      <dgm:prSet presAssocID="{B162E1F2-A161-4F1E-B30F-A8E4C163C311}" presName="textNode" presStyleLbl="bgShp" presStyleIdx="2" presStyleCnt="4"/>
      <dgm:spPr/>
    </dgm:pt>
    <dgm:pt modelId="{08A69CFD-B641-438E-B9BF-B60AC9D87687}" type="pres">
      <dgm:prSet presAssocID="{B162E1F2-A161-4F1E-B30F-A8E4C163C311}" presName="compChildNode" presStyleCnt="0"/>
      <dgm:spPr/>
    </dgm:pt>
    <dgm:pt modelId="{A804F484-763F-4E02-B6B4-7E7041E03AE6}" type="pres">
      <dgm:prSet presAssocID="{B162E1F2-A161-4F1E-B30F-A8E4C163C311}" presName="theInnerList" presStyleCnt="0"/>
      <dgm:spPr/>
    </dgm:pt>
    <dgm:pt modelId="{39627FBC-4BD0-4D45-AB7F-3489DB5F5547}" type="pres">
      <dgm:prSet presAssocID="{6746190C-BFAA-4E91-9844-733E0D5881E6}" presName="childNode" presStyleLbl="node1" presStyleIdx="12" presStyleCnt="24" custScaleY="2000000" custLinFactY="-1625490" custLinFactNeighborY="-1700000">
        <dgm:presLayoutVars>
          <dgm:bulletEnabled val="1"/>
        </dgm:presLayoutVars>
      </dgm:prSet>
      <dgm:spPr/>
    </dgm:pt>
    <dgm:pt modelId="{C27DF9A2-DED3-4AAE-BF8A-44FDB7844169}" type="pres">
      <dgm:prSet presAssocID="{6746190C-BFAA-4E91-9844-733E0D5881E6}" presName="aSpace2" presStyleCnt="0"/>
      <dgm:spPr/>
    </dgm:pt>
    <dgm:pt modelId="{E8D35F08-C17E-495A-B0FD-A0A9F5373AC1}" type="pres">
      <dgm:prSet presAssocID="{CF1EB8D6-83B4-42FA-9191-12528C020C38}" presName="childNode" presStyleLbl="node1" presStyleIdx="13" presStyleCnt="24" custScaleY="2000000" custLinFactY="-1365100" custLinFactNeighborY="-1400000">
        <dgm:presLayoutVars>
          <dgm:bulletEnabled val="1"/>
        </dgm:presLayoutVars>
      </dgm:prSet>
      <dgm:spPr/>
    </dgm:pt>
    <dgm:pt modelId="{F85281FB-2363-47DE-AE6F-737826641C63}" type="pres">
      <dgm:prSet presAssocID="{CF1EB8D6-83B4-42FA-9191-12528C020C38}" presName="aSpace2" presStyleCnt="0"/>
      <dgm:spPr/>
    </dgm:pt>
    <dgm:pt modelId="{D1AAB2C6-B2CF-427C-8466-92B505094BC9}" type="pres">
      <dgm:prSet presAssocID="{C13E0B36-636E-4081-8DF7-54872D1C09C6}" presName="childNode" presStyleLbl="node1" presStyleIdx="14" presStyleCnt="24" custScaleY="2000000" custLinFactY="-1100000" custLinFactNeighborY="-1130601">
        <dgm:presLayoutVars>
          <dgm:bulletEnabled val="1"/>
        </dgm:presLayoutVars>
      </dgm:prSet>
      <dgm:spPr/>
    </dgm:pt>
    <dgm:pt modelId="{2B7B5597-9D49-4007-A5F8-77D2B21B0A12}" type="pres">
      <dgm:prSet presAssocID="{C13E0B36-636E-4081-8DF7-54872D1C09C6}" presName="aSpace2" presStyleCnt="0"/>
      <dgm:spPr/>
    </dgm:pt>
    <dgm:pt modelId="{F59CAA1B-1D52-4F22-B577-A81F063E2F3F}" type="pres">
      <dgm:prSet presAssocID="{D86FC3A0-B5E5-47FD-850F-AF1CE917666B}" presName="childNode" presStyleLbl="node1" presStyleIdx="15" presStyleCnt="24" custScaleY="2000000" custLinFactY="-862167" custLinFactNeighborY="-900000">
        <dgm:presLayoutVars>
          <dgm:bulletEnabled val="1"/>
        </dgm:presLayoutVars>
      </dgm:prSet>
      <dgm:spPr/>
    </dgm:pt>
    <dgm:pt modelId="{C0E21277-C02A-4513-B35F-BD608BDA0A1B}" type="pres">
      <dgm:prSet presAssocID="{D86FC3A0-B5E5-47FD-850F-AF1CE917666B}" presName="aSpace2" presStyleCnt="0"/>
      <dgm:spPr/>
    </dgm:pt>
    <dgm:pt modelId="{DA870B53-07CE-4532-8758-33A6EEE13EB9}" type="pres">
      <dgm:prSet presAssocID="{9D0F2BBC-4A47-460E-AD5A-F117B4E832DD}" presName="childNode" presStyleLbl="node1" presStyleIdx="16" presStyleCnt="24" custScaleY="2000000" custLinFactY="-604568" custLinFactNeighborY="-700000">
        <dgm:presLayoutVars>
          <dgm:bulletEnabled val="1"/>
        </dgm:presLayoutVars>
      </dgm:prSet>
      <dgm:spPr/>
    </dgm:pt>
    <dgm:pt modelId="{CF7D88D8-87AC-4F6C-B1D0-07EEF7E751A1}" type="pres">
      <dgm:prSet presAssocID="{9D0F2BBC-4A47-460E-AD5A-F117B4E832DD}" presName="aSpace2" presStyleCnt="0"/>
      <dgm:spPr/>
    </dgm:pt>
    <dgm:pt modelId="{73EF9425-D539-4F79-8411-94F64B87CBD7}" type="pres">
      <dgm:prSet presAssocID="{2E6D84F9-9F4D-4022-BD28-73C0215DC2A8}" presName="childNode" presStyleLbl="node1" presStyleIdx="17" presStyleCnt="24" custScaleY="2000000" custLinFactY="-319636" custLinFactNeighborY="-400000">
        <dgm:presLayoutVars>
          <dgm:bulletEnabled val="1"/>
        </dgm:presLayoutVars>
      </dgm:prSet>
      <dgm:spPr/>
    </dgm:pt>
    <dgm:pt modelId="{4A230A9F-A796-4A73-9F83-86A34B281CFE}" type="pres">
      <dgm:prSet presAssocID="{B162E1F2-A161-4F1E-B30F-A8E4C163C311}" presName="aSpace" presStyleCnt="0"/>
      <dgm:spPr/>
    </dgm:pt>
    <dgm:pt modelId="{FAA78235-8E13-410A-890F-DA7AFE7C7D2B}" type="pres">
      <dgm:prSet presAssocID="{0850F1BB-CCF6-421D-A0ED-7872E4D86819}" presName="compNode" presStyleCnt="0"/>
      <dgm:spPr/>
    </dgm:pt>
    <dgm:pt modelId="{C34540E3-B98F-430B-AA96-4CB8D7D206E5}" type="pres">
      <dgm:prSet presAssocID="{0850F1BB-CCF6-421D-A0ED-7872E4D86819}" presName="aNode" presStyleLbl="bgShp" presStyleIdx="3" presStyleCnt="4"/>
      <dgm:spPr/>
    </dgm:pt>
    <dgm:pt modelId="{8A3AE439-A67C-4C6C-89E7-F1A02692A122}" type="pres">
      <dgm:prSet presAssocID="{0850F1BB-CCF6-421D-A0ED-7872E4D86819}" presName="textNode" presStyleLbl="bgShp" presStyleIdx="3" presStyleCnt="4"/>
      <dgm:spPr/>
    </dgm:pt>
    <dgm:pt modelId="{D6661562-36DF-4974-89C8-79E790CEB839}" type="pres">
      <dgm:prSet presAssocID="{0850F1BB-CCF6-421D-A0ED-7872E4D86819}" presName="compChildNode" presStyleCnt="0"/>
      <dgm:spPr/>
    </dgm:pt>
    <dgm:pt modelId="{4595D040-1537-4B0E-839F-540A0D671976}" type="pres">
      <dgm:prSet presAssocID="{0850F1BB-CCF6-421D-A0ED-7872E4D86819}" presName="theInnerList" presStyleCnt="0"/>
      <dgm:spPr/>
    </dgm:pt>
    <dgm:pt modelId="{9D8BD83D-3C0F-400D-A6B2-7A34600C92CC}" type="pres">
      <dgm:prSet presAssocID="{55CD3353-4866-46A8-896A-4E1133775538}" presName="childNode" presStyleLbl="node1" presStyleIdx="18" presStyleCnt="24" custScaleX="121131" custScaleY="2000000" custLinFactY="-1625490" custLinFactNeighborY="-1700000">
        <dgm:presLayoutVars>
          <dgm:bulletEnabled val="1"/>
        </dgm:presLayoutVars>
      </dgm:prSet>
      <dgm:spPr/>
    </dgm:pt>
    <dgm:pt modelId="{647D0FC3-0F3B-489D-B7E6-D9CEE5885BC1}" type="pres">
      <dgm:prSet presAssocID="{55CD3353-4866-46A8-896A-4E1133775538}" presName="aSpace2" presStyleCnt="0"/>
      <dgm:spPr/>
    </dgm:pt>
    <dgm:pt modelId="{FCB61BAB-6C55-4C59-ABC3-05D0CA758C59}" type="pres">
      <dgm:prSet presAssocID="{3F0486F9-32B4-4C13-93C9-6CBA5C18FEC4}" presName="childNode" presStyleLbl="node1" presStyleIdx="19" presStyleCnt="24" custScaleX="121131" custScaleY="2000000" custLinFactY="-1365100" custLinFactNeighborY="-1400000">
        <dgm:presLayoutVars>
          <dgm:bulletEnabled val="1"/>
        </dgm:presLayoutVars>
      </dgm:prSet>
      <dgm:spPr/>
    </dgm:pt>
    <dgm:pt modelId="{1632E681-D70F-4987-AB93-0E1A073F40FE}" type="pres">
      <dgm:prSet presAssocID="{3F0486F9-32B4-4C13-93C9-6CBA5C18FEC4}" presName="aSpace2" presStyleCnt="0"/>
      <dgm:spPr/>
    </dgm:pt>
    <dgm:pt modelId="{884ACAF6-6544-40E2-B4F9-A92C17458271}" type="pres">
      <dgm:prSet presAssocID="{FDFE519F-EDDB-4F5E-9330-ED180A17F108}" presName="childNode" presStyleLbl="node1" presStyleIdx="20" presStyleCnt="24" custScaleX="121131" custScaleY="2000000" custLinFactY="-1100000" custLinFactNeighborY="-1130601">
        <dgm:presLayoutVars>
          <dgm:bulletEnabled val="1"/>
        </dgm:presLayoutVars>
      </dgm:prSet>
      <dgm:spPr/>
    </dgm:pt>
    <dgm:pt modelId="{81F53DCD-2C2A-4040-A480-5C21F44DB791}" type="pres">
      <dgm:prSet presAssocID="{FDFE519F-EDDB-4F5E-9330-ED180A17F108}" presName="aSpace2" presStyleCnt="0"/>
      <dgm:spPr/>
    </dgm:pt>
    <dgm:pt modelId="{42B4BDB8-B83B-4B73-A585-C05E3FC090E6}" type="pres">
      <dgm:prSet presAssocID="{E7E3BA13-529B-43A4-85AD-0EA2DE456263}" presName="childNode" presStyleLbl="node1" presStyleIdx="21" presStyleCnt="24" custScaleX="121131" custScaleY="2000000" custLinFactY="-862167" custLinFactNeighborY="-900000">
        <dgm:presLayoutVars>
          <dgm:bulletEnabled val="1"/>
        </dgm:presLayoutVars>
      </dgm:prSet>
      <dgm:spPr/>
    </dgm:pt>
    <dgm:pt modelId="{827987B6-8838-43FF-A3D3-9AE9F8CED92B}" type="pres">
      <dgm:prSet presAssocID="{E7E3BA13-529B-43A4-85AD-0EA2DE456263}" presName="aSpace2" presStyleCnt="0"/>
      <dgm:spPr/>
    </dgm:pt>
    <dgm:pt modelId="{52C90902-E05C-4F34-97A0-83E3B627FA27}" type="pres">
      <dgm:prSet presAssocID="{0B0B3EB4-6E9E-463B-AB41-8F8DD2FE7346}" presName="childNode" presStyleLbl="node1" presStyleIdx="22" presStyleCnt="24" custScaleX="121131" custScaleY="2000000" custLinFactY="-604568" custLinFactNeighborY="-700000">
        <dgm:presLayoutVars>
          <dgm:bulletEnabled val="1"/>
        </dgm:presLayoutVars>
      </dgm:prSet>
      <dgm:spPr/>
    </dgm:pt>
    <dgm:pt modelId="{95A16394-9847-4C2E-971A-DB8B0832CB84}" type="pres">
      <dgm:prSet presAssocID="{0B0B3EB4-6E9E-463B-AB41-8F8DD2FE7346}" presName="aSpace2" presStyleCnt="0"/>
      <dgm:spPr/>
    </dgm:pt>
    <dgm:pt modelId="{FF823CB1-2A21-48AD-8724-A2F3313BB960}" type="pres">
      <dgm:prSet presAssocID="{EA1E9F74-9205-4A0D-8248-180D3A69ACA5}" presName="childNode" presStyleLbl="node1" presStyleIdx="23" presStyleCnt="24" custScaleX="121131" custScaleY="2000000" custLinFactY="-319636" custLinFactNeighborY="-400000">
        <dgm:presLayoutVars>
          <dgm:bulletEnabled val="1"/>
        </dgm:presLayoutVars>
      </dgm:prSet>
      <dgm:spPr/>
    </dgm:pt>
  </dgm:ptLst>
  <dgm:cxnLst>
    <dgm:cxn modelId="{114C7605-8646-4C4D-8CDD-1468F8B0D8B8}" srcId="{B162E1F2-A161-4F1E-B30F-A8E4C163C311}" destId="{C13E0B36-636E-4081-8DF7-54872D1C09C6}" srcOrd="2" destOrd="0" parTransId="{ABA0EEA7-867C-4CD3-8683-5DCF9EB5D929}" sibTransId="{D0AF343B-6139-4B70-8418-6C1BE60411E1}"/>
    <dgm:cxn modelId="{C7F16B06-7146-4066-82CB-2E0DE8754F2E}" srcId="{B162E1F2-A161-4F1E-B30F-A8E4C163C311}" destId="{CF1EB8D6-83B4-42FA-9191-12528C020C38}" srcOrd="1" destOrd="0" parTransId="{A5A506D4-B5D3-4F48-9906-A58467B973BE}" sibTransId="{00F1E0FE-4DE7-4BB2-B9EE-A8F733F0B180}"/>
    <dgm:cxn modelId="{3693370D-98F8-4438-97F9-58F38926A118}" type="presOf" srcId="{AC672752-0705-4928-8569-36983D5B7DBF}" destId="{8A1BF71D-8D70-4401-91CA-05C612706F41}" srcOrd="0" destOrd="0" presId="urn:microsoft.com/office/officeart/2005/8/layout/lProcess2"/>
    <dgm:cxn modelId="{CD363614-ADD0-4A2C-B261-AB355D5E5899}" type="presOf" srcId="{CF1EB8D6-83B4-42FA-9191-12528C020C38}" destId="{E8D35F08-C17E-495A-B0FD-A0A9F5373AC1}" srcOrd="0" destOrd="0" presId="urn:microsoft.com/office/officeart/2005/8/layout/lProcess2"/>
    <dgm:cxn modelId="{00793B22-5090-42C1-A3BB-1791178642D8}" type="presOf" srcId="{5609B5CD-C85A-4EC6-95AB-B15D196B5038}" destId="{A96B1B90-CA27-4466-828D-75EB9C47B880}" srcOrd="0" destOrd="0" presId="urn:microsoft.com/office/officeart/2005/8/layout/lProcess2"/>
    <dgm:cxn modelId="{49A3CA28-6779-4410-A2CD-967FC023B6B5}" type="presOf" srcId="{6746190C-BFAA-4E91-9844-733E0D5881E6}" destId="{39627FBC-4BD0-4D45-AB7F-3489DB5F5547}" srcOrd="0" destOrd="0" presId="urn:microsoft.com/office/officeart/2005/8/layout/lProcess2"/>
    <dgm:cxn modelId="{F3ED2929-E689-46A0-9C80-C0AB0D3D393C}" srcId="{0850F1BB-CCF6-421D-A0ED-7872E4D86819}" destId="{FDFE519F-EDDB-4F5E-9330-ED180A17F108}" srcOrd="2" destOrd="0" parTransId="{497A88F4-6B5E-4701-A4A2-A6E73A517132}" sibTransId="{E6248B91-D256-4217-973B-941F7E3703AC}"/>
    <dgm:cxn modelId="{7A26CB33-5BE0-4082-8512-F9E2DE69727B}" type="presOf" srcId="{D86FC3A0-B5E5-47FD-850F-AF1CE917666B}" destId="{F59CAA1B-1D52-4F22-B577-A81F063E2F3F}" srcOrd="0" destOrd="0" presId="urn:microsoft.com/office/officeart/2005/8/layout/lProcess2"/>
    <dgm:cxn modelId="{0F858037-2C95-4728-814E-9214F8997A0C}" srcId="{B162E1F2-A161-4F1E-B30F-A8E4C163C311}" destId="{6746190C-BFAA-4E91-9844-733E0D5881E6}" srcOrd="0" destOrd="0" parTransId="{C169B573-0586-49D8-B0F7-39ABF5F3F793}" sibTransId="{CBCCB018-3F00-4696-9263-50E38971780B}"/>
    <dgm:cxn modelId="{A15C643B-2543-4F7A-B1B1-BB75FACC16F1}" srcId="{768943BA-D76C-4AEF-A0C5-13BCD6932ADB}" destId="{EFF89F00-350A-42E5-8DF6-2AA5BCA22337}" srcOrd="1" destOrd="0" parTransId="{B643CFC1-352E-48F8-965C-35098FE56108}" sibTransId="{DDA316E9-E62A-4BE2-A656-496F7FA7B695}"/>
    <dgm:cxn modelId="{A7B5483E-BBC4-46A1-B8D6-84B7AA578907}" srcId="{7704704B-A037-4906-9FA5-7F4E752A48C4}" destId="{1719F6EF-ED4C-49AC-B365-B87447DB990F}" srcOrd="2" destOrd="0" parTransId="{140A1BCB-5D25-4875-9DEF-83E3C2C9EA34}" sibTransId="{58BCB83A-F44F-4634-B77D-14B175B19930}"/>
    <dgm:cxn modelId="{A036A43E-BACB-420B-B153-4A4E6B35E802}" srcId="{7704704B-A037-4906-9FA5-7F4E752A48C4}" destId="{CAF56EAD-EEB4-49D5-82D3-CC3CDCA7129C}" srcOrd="0" destOrd="0" parTransId="{44E8E11E-C197-453C-BFA1-67E3ABCA2504}" sibTransId="{DE23B5D5-E32F-47A1-9F50-49BD62F8F4A9}"/>
    <dgm:cxn modelId="{2FD69D41-E8FF-4BE8-A861-9F6AD5EBF570}" type="presOf" srcId="{EFF89F00-350A-42E5-8DF6-2AA5BCA22337}" destId="{7F695D53-D8D0-4281-93C7-9EF45BCD12D7}" srcOrd="0" destOrd="0" presId="urn:microsoft.com/office/officeart/2005/8/layout/lProcess2"/>
    <dgm:cxn modelId="{9BC93C44-5B3F-4B09-BFBE-760FD5E1ED5C}" srcId="{4747AEE2-D996-4E80-B665-8DC164AC4D18}" destId="{0850F1BB-CCF6-421D-A0ED-7872E4D86819}" srcOrd="3" destOrd="0" parTransId="{12D7A26D-9036-4A6F-A6AC-A96459646772}" sibTransId="{A3A98775-2378-441C-A04C-DA9D8A208D94}"/>
    <dgm:cxn modelId="{C210CD44-A9B0-480B-BACB-EC4E9D7730FB}" type="presOf" srcId="{B162E1F2-A161-4F1E-B30F-A8E4C163C311}" destId="{2F651416-BDB6-48F3-92C0-08A5B7CA0A38}" srcOrd="1" destOrd="0" presId="urn:microsoft.com/office/officeart/2005/8/layout/lProcess2"/>
    <dgm:cxn modelId="{25ABA665-0BE0-4B57-AC4E-FC488F818D09}" type="presOf" srcId="{2E6D84F9-9F4D-4022-BD28-73C0215DC2A8}" destId="{73EF9425-D539-4F79-8411-94F64B87CBD7}" srcOrd="0" destOrd="0" presId="urn:microsoft.com/office/officeart/2005/8/layout/lProcess2"/>
    <dgm:cxn modelId="{13260666-7C0A-439F-A886-D4D2FBF7854E}" type="presOf" srcId="{7704704B-A037-4906-9FA5-7F4E752A48C4}" destId="{19DBF24B-9E9E-4687-B0B1-78B235AF73FF}" srcOrd="1" destOrd="0" presId="urn:microsoft.com/office/officeart/2005/8/layout/lProcess2"/>
    <dgm:cxn modelId="{ECF79047-EF42-457D-8EC2-28634E9928E7}" type="presOf" srcId="{3F0486F9-32B4-4C13-93C9-6CBA5C18FEC4}" destId="{FCB61BAB-6C55-4C59-ABC3-05D0CA758C59}" srcOrd="0" destOrd="0" presId="urn:microsoft.com/office/officeart/2005/8/layout/lProcess2"/>
    <dgm:cxn modelId="{DE05906D-D1D4-4FDB-907C-B3B2EBFB0A9A}" type="presOf" srcId="{EA1E9F74-9205-4A0D-8248-180D3A69ACA5}" destId="{FF823CB1-2A21-48AD-8724-A2F3313BB960}" srcOrd="0" destOrd="0" presId="urn:microsoft.com/office/officeart/2005/8/layout/lProcess2"/>
    <dgm:cxn modelId="{94011A6E-FC44-4E94-8760-E2B598F949A9}" srcId="{0850F1BB-CCF6-421D-A0ED-7872E4D86819}" destId="{3F0486F9-32B4-4C13-93C9-6CBA5C18FEC4}" srcOrd="1" destOrd="0" parTransId="{06FB1236-F00C-46AD-BFB5-565F9322B6AF}" sibTransId="{A4887716-8776-47B8-8090-8C5C0D022ED8}"/>
    <dgm:cxn modelId="{0A4F414E-5FEB-4578-919D-E2021B400DF7}" type="presOf" srcId="{CAF56EAD-EEB4-49D5-82D3-CC3CDCA7129C}" destId="{DC2D5DCA-B686-46EB-87E5-7A67E7393752}" srcOrd="0" destOrd="0" presId="urn:microsoft.com/office/officeart/2005/8/layout/lProcess2"/>
    <dgm:cxn modelId="{DC63A76F-611C-4323-BBE3-C8CA95E16D31}" srcId="{0850F1BB-CCF6-421D-A0ED-7872E4D86819}" destId="{EA1E9F74-9205-4A0D-8248-180D3A69ACA5}" srcOrd="5" destOrd="0" parTransId="{29275FB7-DA94-46E5-A6D8-977D50D32CDB}" sibTransId="{7775B52A-6765-4B9F-BBD0-A9AD446A1AA4}"/>
    <dgm:cxn modelId="{CB4E1552-F0B5-4BAC-A7FF-CEB075E20D0F}" srcId="{4747AEE2-D996-4E80-B665-8DC164AC4D18}" destId="{768943BA-D76C-4AEF-A0C5-13BCD6932ADB}" srcOrd="1" destOrd="0" parTransId="{258329BB-A988-48C8-BF71-13DEAC4A310E}" sibTransId="{5BE25FF4-69AD-467F-98F9-0C20D0CE7DC2}"/>
    <dgm:cxn modelId="{A2053352-3A06-4844-BDCA-496F92790F11}" type="presOf" srcId="{89B3C89A-F742-416E-BA97-250DE20CFDD0}" destId="{09EBC334-6A4D-4E2C-8FD8-258D624B2E82}" srcOrd="0" destOrd="0" presId="urn:microsoft.com/office/officeart/2005/8/layout/lProcess2"/>
    <dgm:cxn modelId="{C8B70A56-0E78-4E4A-A926-01671A974A73}" srcId="{7704704B-A037-4906-9FA5-7F4E752A48C4}" destId="{266AB0C8-E45A-4A89-BB4D-330604129A6E}" srcOrd="1" destOrd="0" parTransId="{D9EC5122-CBC0-4E20-94D0-FBF774D92A00}" sibTransId="{26463781-1E22-421D-82F0-68F760A91A48}"/>
    <dgm:cxn modelId="{72157677-CE0A-4886-AF21-E2B6D5D21053}" type="presOf" srcId="{C7890009-C80B-4B85-9538-B6030A845018}" destId="{DEF58F6C-14CA-4766-A243-8D07A7FCC031}" srcOrd="0" destOrd="0" presId="urn:microsoft.com/office/officeart/2005/8/layout/lProcess2"/>
    <dgm:cxn modelId="{F4F1B859-4F7E-4683-A8FE-28D8CB43B31A}" srcId="{0850F1BB-CCF6-421D-A0ED-7872E4D86819}" destId="{55CD3353-4866-46A8-896A-4E1133775538}" srcOrd="0" destOrd="0" parTransId="{BE43C58B-0303-47AA-A56C-70CD9B38A0FA}" sibTransId="{82E65A77-216C-47BA-ACF8-76C8E77305C0}"/>
    <dgm:cxn modelId="{DC855B5A-5E86-4B59-9D8C-D6FE400986D6}" srcId="{768943BA-D76C-4AEF-A0C5-13BCD6932ADB}" destId="{C7890009-C80B-4B85-9538-B6030A845018}" srcOrd="3" destOrd="0" parTransId="{615997FF-D45A-4464-A552-694D5A33F99F}" sibTransId="{21982C5C-A37F-4253-8B3F-5AC149B7E7EC}"/>
    <dgm:cxn modelId="{A8C8B784-B008-4EE2-8104-D2551B2BEDAB}" type="presOf" srcId="{768943BA-D76C-4AEF-A0C5-13BCD6932ADB}" destId="{586948C2-C7A1-4BCE-9A6F-E7D891AC401E}" srcOrd="1" destOrd="0" presId="urn:microsoft.com/office/officeart/2005/8/layout/lProcess2"/>
    <dgm:cxn modelId="{9C171185-A2FF-4BCD-8B8C-3ECBE5727E70}" srcId="{768943BA-D76C-4AEF-A0C5-13BCD6932ADB}" destId="{EF5F4276-BA4A-4E82-AA5D-98D1674B2EDC}" srcOrd="0" destOrd="0" parTransId="{1F5E7886-33CB-4F2C-951F-9BF7E487A542}" sibTransId="{470D69EE-4F76-4C8F-9B82-49CF0FBB67D0}"/>
    <dgm:cxn modelId="{60232C89-0972-4C01-9488-25C0A2B154EA}" srcId="{4747AEE2-D996-4E80-B665-8DC164AC4D18}" destId="{7704704B-A037-4906-9FA5-7F4E752A48C4}" srcOrd="0" destOrd="0" parTransId="{6FBA6B84-29B3-456C-B86E-F00DA20E6104}" sibTransId="{E0CE847E-ACA5-4636-9F1A-DFB852EE21B2}"/>
    <dgm:cxn modelId="{612A048C-35B6-46D9-9B9A-D15DF1ACE28A}" srcId="{B162E1F2-A161-4F1E-B30F-A8E4C163C311}" destId="{2E6D84F9-9F4D-4022-BD28-73C0215DC2A8}" srcOrd="5" destOrd="0" parTransId="{8D77788C-51C3-4069-9637-9A3DD1807C68}" sibTransId="{8BB03B9C-FBA0-4E0F-83F2-08C5A4D7016E}"/>
    <dgm:cxn modelId="{3738268E-DE01-4B26-A257-763EAC0BD622}" type="presOf" srcId="{77B987B9-68FE-4106-B2EC-CF559BC6A81A}" destId="{EEC685A3-7684-458D-8694-97C3AE770527}" srcOrd="0" destOrd="0" presId="urn:microsoft.com/office/officeart/2005/8/layout/lProcess2"/>
    <dgm:cxn modelId="{5F1F4991-467F-411F-8E30-6D7EADFBE579}" srcId="{7704704B-A037-4906-9FA5-7F4E752A48C4}" destId="{CA5C7F49-DC0A-4BA2-9236-072834E021CE}" srcOrd="3" destOrd="0" parTransId="{3349CE67-7652-40FD-AF65-530923BD5FA7}" sibTransId="{12404B79-59BF-437F-B250-907B6FF7E3CB}"/>
    <dgm:cxn modelId="{D5F29994-D020-4CA9-B310-1806E9C6BCD5}" type="presOf" srcId="{C13E0B36-636E-4081-8DF7-54872D1C09C6}" destId="{D1AAB2C6-B2CF-427C-8466-92B505094BC9}" srcOrd="0" destOrd="0" presId="urn:microsoft.com/office/officeart/2005/8/layout/lProcess2"/>
    <dgm:cxn modelId="{CA777298-7F13-445A-993D-DA891B7112FF}" srcId="{768943BA-D76C-4AEF-A0C5-13BCD6932ADB}" destId="{77B987B9-68FE-4106-B2EC-CF559BC6A81A}" srcOrd="2" destOrd="0" parTransId="{853B8386-8FB2-49F0-AA5E-75AF81E9814F}" sibTransId="{9CEF19C7-63CA-4874-A34E-192C4D5AAF4B}"/>
    <dgm:cxn modelId="{361BC39E-FC83-4AE7-BCCB-977B7B57626A}" srcId="{768943BA-D76C-4AEF-A0C5-13BCD6932ADB}" destId="{DE539972-CAA3-49EE-A583-8F4B7A9A3988}" srcOrd="5" destOrd="0" parTransId="{8F474C89-AF01-4B1D-80F4-2A7CD880D7A2}" sibTransId="{386A31DF-487D-4374-B3FD-5D42E4007659}"/>
    <dgm:cxn modelId="{A070EBA7-1808-4C53-A3FC-2FF1638C3C2F}" srcId="{7704704B-A037-4906-9FA5-7F4E752A48C4}" destId="{AC672752-0705-4928-8569-36983D5B7DBF}" srcOrd="5" destOrd="0" parTransId="{CA403285-A8AE-474C-B1FE-73E0E05F33D1}" sibTransId="{E09D8AE0-8F1B-480E-9D17-B80B0A66DA7B}"/>
    <dgm:cxn modelId="{FD2F2AA9-7725-44E2-8E7E-D88160D97DC1}" srcId="{0850F1BB-CCF6-421D-A0ED-7872E4D86819}" destId="{E7E3BA13-529B-43A4-85AD-0EA2DE456263}" srcOrd="3" destOrd="0" parTransId="{3AFE390A-B2C1-4831-A12E-55EFE9F0FEF5}" sibTransId="{491D784E-08E5-4332-9333-79A2D7874B2F}"/>
    <dgm:cxn modelId="{7C2579B3-23A4-4BAA-A3F5-B94491CF8311}" type="presOf" srcId="{1719F6EF-ED4C-49AC-B365-B87447DB990F}" destId="{8145816C-6DBB-49FF-B351-B6C60F9F7769}" srcOrd="0" destOrd="0" presId="urn:microsoft.com/office/officeart/2005/8/layout/lProcess2"/>
    <dgm:cxn modelId="{B97C76B6-EFF9-4F4F-B989-E46D04014DC5}" srcId="{0850F1BB-CCF6-421D-A0ED-7872E4D86819}" destId="{0B0B3EB4-6E9E-463B-AB41-8F8DD2FE7346}" srcOrd="4" destOrd="0" parTransId="{152B78AD-B962-4732-AA55-A5016E878AC9}" sibTransId="{D7C1E569-6661-4CD3-A469-50B5FD63C87F}"/>
    <dgm:cxn modelId="{A9A3BDB9-9DBB-404E-9312-BD06EA061863}" type="presOf" srcId="{DE539972-CAA3-49EE-A583-8F4B7A9A3988}" destId="{E59DF098-9DAE-4477-BF59-003FA1CA5D67}" srcOrd="0" destOrd="0" presId="urn:microsoft.com/office/officeart/2005/8/layout/lProcess2"/>
    <dgm:cxn modelId="{904D5ABD-72DB-4953-997E-2DEC48B34FB4}" type="presOf" srcId="{EF5F4276-BA4A-4E82-AA5D-98D1674B2EDC}" destId="{9BD77059-6AF7-4ADC-9A3C-45AD5185C67B}" srcOrd="0" destOrd="0" presId="urn:microsoft.com/office/officeart/2005/8/layout/lProcess2"/>
    <dgm:cxn modelId="{5A77D6C3-C670-4B24-9A6B-906B7B2A02B6}" type="presOf" srcId="{768943BA-D76C-4AEF-A0C5-13BCD6932ADB}" destId="{8257C899-7A61-404E-8FE8-2D34DF7AFCAA}" srcOrd="0" destOrd="0" presId="urn:microsoft.com/office/officeart/2005/8/layout/lProcess2"/>
    <dgm:cxn modelId="{12EDC9C4-F816-4CDB-89F7-EF92A3E0487F}" type="presOf" srcId="{4747AEE2-D996-4E80-B665-8DC164AC4D18}" destId="{6A3F9E1B-8966-43D5-97FB-0A742E92865B}" srcOrd="0" destOrd="0" presId="urn:microsoft.com/office/officeart/2005/8/layout/lProcess2"/>
    <dgm:cxn modelId="{4761B7C7-04E5-4C92-9DE3-301BCFBD5D4F}" type="presOf" srcId="{CA5C7F49-DC0A-4BA2-9236-072834E021CE}" destId="{AB35B402-A37A-4706-ABCE-844B3226783A}" srcOrd="0" destOrd="0" presId="urn:microsoft.com/office/officeart/2005/8/layout/lProcess2"/>
    <dgm:cxn modelId="{542AF4D3-034E-4471-9946-C89D57D733EC}" type="presOf" srcId="{7704704B-A037-4906-9FA5-7F4E752A48C4}" destId="{B7734FAA-3DF2-4903-BB48-5803F38845B6}" srcOrd="0" destOrd="0" presId="urn:microsoft.com/office/officeart/2005/8/layout/lProcess2"/>
    <dgm:cxn modelId="{0816A3D4-2287-4A43-AE25-54BB05B0BD66}" type="presOf" srcId="{B162E1F2-A161-4F1E-B30F-A8E4C163C311}" destId="{6E00E8E9-F371-4A6B-8CFD-CB71F6B2C584}" srcOrd="0" destOrd="0" presId="urn:microsoft.com/office/officeart/2005/8/layout/lProcess2"/>
    <dgm:cxn modelId="{1AAF40D5-1366-4AEF-B892-A28A0879DC33}" type="presOf" srcId="{0850F1BB-CCF6-421D-A0ED-7872E4D86819}" destId="{8A3AE439-A67C-4C6C-89E7-F1A02692A122}" srcOrd="1" destOrd="0" presId="urn:microsoft.com/office/officeart/2005/8/layout/lProcess2"/>
    <dgm:cxn modelId="{B9B659D6-E4A6-4546-BEBA-BE6160DB165B}" srcId="{4747AEE2-D996-4E80-B665-8DC164AC4D18}" destId="{B162E1F2-A161-4F1E-B30F-A8E4C163C311}" srcOrd="2" destOrd="0" parTransId="{AAD29090-1E7E-449D-BD1D-123371820055}" sibTransId="{A874D7C9-53C7-4A1B-8FD5-72EACA19B217}"/>
    <dgm:cxn modelId="{F1588AD7-0600-4072-B022-5CDBF2490BB5}" type="presOf" srcId="{0B0B3EB4-6E9E-463B-AB41-8F8DD2FE7346}" destId="{52C90902-E05C-4F34-97A0-83E3B627FA27}" srcOrd="0" destOrd="0" presId="urn:microsoft.com/office/officeart/2005/8/layout/lProcess2"/>
    <dgm:cxn modelId="{BD3538DD-61BF-427B-A010-EC3B889192AB}" type="presOf" srcId="{0850F1BB-CCF6-421D-A0ED-7872E4D86819}" destId="{C34540E3-B98F-430B-AA96-4CB8D7D206E5}" srcOrd="0" destOrd="0" presId="urn:microsoft.com/office/officeart/2005/8/layout/lProcess2"/>
    <dgm:cxn modelId="{F8153ADD-6191-4572-965A-AD3B22544EEF}" type="presOf" srcId="{55CD3353-4866-46A8-896A-4E1133775538}" destId="{9D8BD83D-3C0F-400D-A6B2-7A34600C92CC}" srcOrd="0" destOrd="0" presId="urn:microsoft.com/office/officeart/2005/8/layout/lProcess2"/>
    <dgm:cxn modelId="{0B6135E5-20E7-4CE8-8188-66353D18A097}" type="presOf" srcId="{FDFE519F-EDDB-4F5E-9330-ED180A17F108}" destId="{884ACAF6-6544-40E2-B4F9-A92C17458271}" srcOrd="0" destOrd="0" presId="urn:microsoft.com/office/officeart/2005/8/layout/lProcess2"/>
    <dgm:cxn modelId="{47E5A7E5-8767-4C29-82CC-28F0E52CD0C2}" srcId="{B162E1F2-A161-4F1E-B30F-A8E4C163C311}" destId="{D86FC3A0-B5E5-47FD-850F-AF1CE917666B}" srcOrd="3" destOrd="0" parTransId="{54F23F29-6131-4DBD-9034-DCE139CEB4AB}" sibTransId="{274288AF-3B68-4620-9B63-04FD3CE93CE6}"/>
    <dgm:cxn modelId="{DBFA69EB-F502-4E99-86C8-690429E2C7CE}" type="presOf" srcId="{9D0F2BBC-4A47-460E-AD5A-F117B4E832DD}" destId="{DA870B53-07CE-4532-8758-33A6EEE13EB9}" srcOrd="0" destOrd="0" presId="urn:microsoft.com/office/officeart/2005/8/layout/lProcess2"/>
    <dgm:cxn modelId="{F57411EC-13B4-4B46-8434-AEBF9C3B086A}" srcId="{7704704B-A037-4906-9FA5-7F4E752A48C4}" destId="{89B3C89A-F742-416E-BA97-250DE20CFDD0}" srcOrd="4" destOrd="0" parTransId="{5E1EF3BB-D5CA-4A09-8861-04540746CBD6}" sibTransId="{53CC338A-86F4-46DA-A7FF-05338A8760A3}"/>
    <dgm:cxn modelId="{FE7035EC-60FD-4E83-AB57-0047110BFD1A}" srcId="{B162E1F2-A161-4F1E-B30F-A8E4C163C311}" destId="{9D0F2BBC-4A47-460E-AD5A-F117B4E832DD}" srcOrd="4" destOrd="0" parTransId="{16B3992B-7FD8-4FD0-AE41-89890C1B1FB9}" sibTransId="{154861DA-2B6F-4E19-9BFC-827D5506B75A}"/>
    <dgm:cxn modelId="{776DC3EF-9244-4010-BDFE-9509AD57F858}" type="presOf" srcId="{E7E3BA13-529B-43A4-85AD-0EA2DE456263}" destId="{42B4BDB8-B83B-4B73-A585-C05E3FC090E6}" srcOrd="0" destOrd="0" presId="urn:microsoft.com/office/officeart/2005/8/layout/lProcess2"/>
    <dgm:cxn modelId="{2D86E6EF-FA73-4E54-830C-B06EC85F87A8}" srcId="{768943BA-D76C-4AEF-A0C5-13BCD6932ADB}" destId="{5609B5CD-C85A-4EC6-95AB-B15D196B5038}" srcOrd="4" destOrd="0" parTransId="{FDDE4743-E4F8-479A-B9FA-7EA76A105B76}" sibTransId="{A6477ED0-52B0-4DFD-B23B-049AF75411FF}"/>
    <dgm:cxn modelId="{6AB48FF7-798D-48B7-8F08-E058311E26D9}" type="presOf" srcId="{266AB0C8-E45A-4A89-BB4D-330604129A6E}" destId="{E9B534A6-48A8-487F-914D-00FCD2B30DA3}" srcOrd="0" destOrd="0" presId="urn:microsoft.com/office/officeart/2005/8/layout/lProcess2"/>
    <dgm:cxn modelId="{9E14CBA7-4977-4918-BDE0-A5F48AD8780C}" type="presParOf" srcId="{6A3F9E1B-8966-43D5-97FB-0A742E92865B}" destId="{C0635616-1BA9-4EAC-A2EE-71BB9269A475}" srcOrd="0" destOrd="0" presId="urn:microsoft.com/office/officeart/2005/8/layout/lProcess2"/>
    <dgm:cxn modelId="{D9C68AE1-136B-4C95-8A0C-24D5A9A7D927}" type="presParOf" srcId="{C0635616-1BA9-4EAC-A2EE-71BB9269A475}" destId="{B7734FAA-3DF2-4903-BB48-5803F38845B6}" srcOrd="0" destOrd="0" presId="urn:microsoft.com/office/officeart/2005/8/layout/lProcess2"/>
    <dgm:cxn modelId="{ED93D1A5-EDD2-4156-84FD-198518F86788}" type="presParOf" srcId="{C0635616-1BA9-4EAC-A2EE-71BB9269A475}" destId="{19DBF24B-9E9E-4687-B0B1-78B235AF73FF}" srcOrd="1" destOrd="0" presId="urn:microsoft.com/office/officeart/2005/8/layout/lProcess2"/>
    <dgm:cxn modelId="{1677F7F9-04E8-4E55-BCC6-D299D3A4056A}" type="presParOf" srcId="{C0635616-1BA9-4EAC-A2EE-71BB9269A475}" destId="{4CCBC9C3-8D37-41C3-B3A5-F63307DCD7CB}" srcOrd="2" destOrd="0" presId="urn:microsoft.com/office/officeart/2005/8/layout/lProcess2"/>
    <dgm:cxn modelId="{2F5DCD71-2F86-43A8-BF1A-D02EA5261F05}" type="presParOf" srcId="{4CCBC9C3-8D37-41C3-B3A5-F63307DCD7CB}" destId="{21D462EA-BB04-4FFE-964A-F189E3FDFFEE}" srcOrd="0" destOrd="0" presId="urn:microsoft.com/office/officeart/2005/8/layout/lProcess2"/>
    <dgm:cxn modelId="{C45D391B-3730-453E-AB72-2BD8A8F6DD29}" type="presParOf" srcId="{21D462EA-BB04-4FFE-964A-F189E3FDFFEE}" destId="{DC2D5DCA-B686-46EB-87E5-7A67E7393752}" srcOrd="0" destOrd="0" presId="urn:microsoft.com/office/officeart/2005/8/layout/lProcess2"/>
    <dgm:cxn modelId="{7397B1DD-59B4-4826-BE1A-652970232F9B}" type="presParOf" srcId="{21D462EA-BB04-4FFE-964A-F189E3FDFFEE}" destId="{46D7C40D-EFAC-47FC-A6FA-1F465ECFEF5C}" srcOrd="1" destOrd="0" presId="urn:microsoft.com/office/officeart/2005/8/layout/lProcess2"/>
    <dgm:cxn modelId="{F13C7F00-D599-4BA3-B8D1-93F15298ADF0}" type="presParOf" srcId="{21D462EA-BB04-4FFE-964A-F189E3FDFFEE}" destId="{E9B534A6-48A8-487F-914D-00FCD2B30DA3}" srcOrd="2" destOrd="0" presId="urn:microsoft.com/office/officeart/2005/8/layout/lProcess2"/>
    <dgm:cxn modelId="{28564110-F075-43D5-8C9F-51FD263FE550}" type="presParOf" srcId="{21D462EA-BB04-4FFE-964A-F189E3FDFFEE}" destId="{1044270F-17D8-4EC2-BC3D-47B4BC7F7162}" srcOrd="3" destOrd="0" presId="urn:microsoft.com/office/officeart/2005/8/layout/lProcess2"/>
    <dgm:cxn modelId="{B52871F3-5B89-460D-AC66-5A92DE9CC0A4}" type="presParOf" srcId="{21D462EA-BB04-4FFE-964A-F189E3FDFFEE}" destId="{8145816C-6DBB-49FF-B351-B6C60F9F7769}" srcOrd="4" destOrd="0" presId="urn:microsoft.com/office/officeart/2005/8/layout/lProcess2"/>
    <dgm:cxn modelId="{20848AF9-5DAB-4698-A62F-F96C5A04F800}" type="presParOf" srcId="{21D462EA-BB04-4FFE-964A-F189E3FDFFEE}" destId="{F6A98151-9ED7-4E3C-B12A-B30D7FB171F5}" srcOrd="5" destOrd="0" presId="urn:microsoft.com/office/officeart/2005/8/layout/lProcess2"/>
    <dgm:cxn modelId="{E975DFE0-E32D-41E8-829C-CD50289C8C96}" type="presParOf" srcId="{21D462EA-BB04-4FFE-964A-F189E3FDFFEE}" destId="{AB35B402-A37A-4706-ABCE-844B3226783A}" srcOrd="6" destOrd="0" presId="urn:microsoft.com/office/officeart/2005/8/layout/lProcess2"/>
    <dgm:cxn modelId="{806E406F-8A0E-4B8B-AE5E-01DCE7E94119}" type="presParOf" srcId="{21D462EA-BB04-4FFE-964A-F189E3FDFFEE}" destId="{0480C094-329A-47D7-A2C6-31449F359EFB}" srcOrd="7" destOrd="0" presId="urn:microsoft.com/office/officeart/2005/8/layout/lProcess2"/>
    <dgm:cxn modelId="{B856B793-CA7C-468E-836A-B000261352B1}" type="presParOf" srcId="{21D462EA-BB04-4FFE-964A-F189E3FDFFEE}" destId="{09EBC334-6A4D-4E2C-8FD8-258D624B2E82}" srcOrd="8" destOrd="0" presId="urn:microsoft.com/office/officeart/2005/8/layout/lProcess2"/>
    <dgm:cxn modelId="{F077D187-4C04-4F03-A29E-DBB23C9DC203}" type="presParOf" srcId="{21D462EA-BB04-4FFE-964A-F189E3FDFFEE}" destId="{36527015-9EBC-451E-BE3B-34891EA4FBA3}" srcOrd="9" destOrd="0" presId="urn:microsoft.com/office/officeart/2005/8/layout/lProcess2"/>
    <dgm:cxn modelId="{2F97FC41-191E-4FFE-AEC2-999C344A9A90}" type="presParOf" srcId="{21D462EA-BB04-4FFE-964A-F189E3FDFFEE}" destId="{8A1BF71D-8D70-4401-91CA-05C612706F41}" srcOrd="10" destOrd="0" presId="urn:microsoft.com/office/officeart/2005/8/layout/lProcess2"/>
    <dgm:cxn modelId="{A56AC3C9-F82E-4520-8FB8-7D8635064CED}" type="presParOf" srcId="{6A3F9E1B-8966-43D5-97FB-0A742E92865B}" destId="{06E4A268-FABA-4927-A33C-B747F3212F6D}" srcOrd="1" destOrd="0" presId="urn:microsoft.com/office/officeart/2005/8/layout/lProcess2"/>
    <dgm:cxn modelId="{A1388791-72A8-4DD8-8A47-235EFEBACA87}" type="presParOf" srcId="{6A3F9E1B-8966-43D5-97FB-0A742E92865B}" destId="{2822DB7F-9942-4A11-A83B-ADE17979BB98}" srcOrd="2" destOrd="0" presId="urn:microsoft.com/office/officeart/2005/8/layout/lProcess2"/>
    <dgm:cxn modelId="{5A47ECA3-9967-4715-88B8-BF36487A63C6}" type="presParOf" srcId="{2822DB7F-9942-4A11-A83B-ADE17979BB98}" destId="{8257C899-7A61-404E-8FE8-2D34DF7AFCAA}" srcOrd="0" destOrd="0" presId="urn:microsoft.com/office/officeart/2005/8/layout/lProcess2"/>
    <dgm:cxn modelId="{581AD6F7-AACF-4713-8A3B-AA0ECFB4A2C1}" type="presParOf" srcId="{2822DB7F-9942-4A11-A83B-ADE17979BB98}" destId="{586948C2-C7A1-4BCE-9A6F-E7D891AC401E}" srcOrd="1" destOrd="0" presId="urn:microsoft.com/office/officeart/2005/8/layout/lProcess2"/>
    <dgm:cxn modelId="{02616838-D631-4326-843A-A0E30236B155}" type="presParOf" srcId="{2822DB7F-9942-4A11-A83B-ADE17979BB98}" destId="{C44487F3-DC88-4BED-93E1-6D20598B3BB9}" srcOrd="2" destOrd="0" presId="urn:microsoft.com/office/officeart/2005/8/layout/lProcess2"/>
    <dgm:cxn modelId="{1011CD34-BF55-4097-AD38-5057EEF63BC6}" type="presParOf" srcId="{C44487F3-DC88-4BED-93E1-6D20598B3BB9}" destId="{6DDC4F47-87B4-4583-BFD5-4E28C02E9BB2}" srcOrd="0" destOrd="0" presId="urn:microsoft.com/office/officeart/2005/8/layout/lProcess2"/>
    <dgm:cxn modelId="{A0338D02-743A-466B-8695-86DDA852B8B7}" type="presParOf" srcId="{6DDC4F47-87B4-4583-BFD5-4E28C02E9BB2}" destId="{9BD77059-6AF7-4ADC-9A3C-45AD5185C67B}" srcOrd="0" destOrd="0" presId="urn:microsoft.com/office/officeart/2005/8/layout/lProcess2"/>
    <dgm:cxn modelId="{C4901E41-99E0-49ED-A3F3-2060F940147D}" type="presParOf" srcId="{6DDC4F47-87B4-4583-BFD5-4E28C02E9BB2}" destId="{610DF4A0-2B33-431E-B5E8-A43F8EAC7646}" srcOrd="1" destOrd="0" presId="urn:microsoft.com/office/officeart/2005/8/layout/lProcess2"/>
    <dgm:cxn modelId="{0D6AB409-F918-4EB9-A16C-850D9BA1C321}" type="presParOf" srcId="{6DDC4F47-87B4-4583-BFD5-4E28C02E9BB2}" destId="{7F695D53-D8D0-4281-93C7-9EF45BCD12D7}" srcOrd="2" destOrd="0" presId="urn:microsoft.com/office/officeart/2005/8/layout/lProcess2"/>
    <dgm:cxn modelId="{10A07FFD-233C-44D5-A83C-079CABE28516}" type="presParOf" srcId="{6DDC4F47-87B4-4583-BFD5-4E28C02E9BB2}" destId="{24A716B4-7FCE-4928-BC18-6E0DA2CD03EF}" srcOrd="3" destOrd="0" presId="urn:microsoft.com/office/officeart/2005/8/layout/lProcess2"/>
    <dgm:cxn modelId="{95EF8924-9CFE-4B93-A917-49806E9E2273}" type="presParOf" srcId="{6DDC4F47-87B4-4583-BFD5-4E28C02E9BB2}" destId="{EEC685A3-7684-458D-8694-97C3AE770527}" srcOrd="4" destOrd="0" presId="urn:microsoft.com/office/officeart/2005/8/layout/lProcess2"/>
    <dgm:cxn modelId="{739E2F03-B9ED-4DB3-8673-2153A36143CF}" type="presParOf" srcId="{6DDC4F47-87B4-4583-BFD5-4E28C02E9BB2}" destId="{F308BB80-D333-45C5-A762-D5409C522A1D}" srcOrd="5" destOrd="0" presId="urn:microsoft.com/office/officeart/2005/8/layout/lProcess2"/>
    <dgm:cxn modelId="{59394AE0-7E2A-464B-B9E1-131B6222F152}" type="presParOf" srcId="{6DDC4F47-87B4-4583-BFD5-4E28C02E9BB2}" destId="{DEF58F6C-14CA-4766-A243-8D07A7FCC031}" srcOrd="6" destOrd="0" presId="urn:microsoft.com/office/officeart/2005/8/layout/lProcess2"/>
    <dgm:cxn modelId="{D5942683-D288-4824-8627-3EC032998CFA}" type="presParOf" srcId="{6DDC4F47-87B4-4583-BFD5-4E28C02E9BB2}" destId="{1FF6FB11-9F76-4F2E-8BE8-8FBE328C0CBD}" srcOrd="7" destOrd="0" presId="urn:microsoft.com/office/officeart/2005/8/layout/lProcess2"/>
    <dgm:cxn modelId="{1995C5BF-E803-4824-9029-E82236E740A2}" type="presParOf" srcId="{6DDC4F47-87B4-4583-BFD5-4E28C02E9BB2}" destId="{A96B1B90-CA27-4466-828D-75EB9C47B880}" srcOrd="8" destOrd="0" presId="urn:microsoft.com/office/officeart/2005/8/layout/lProcess2"/>
    <dgm:cxn modelId="{F2CE3824-8790-4A6F-9C98-1D6FFEFAD3E1}" type="presParOf" srcId="{6DDC4F47-87B4-4583-BFD5-4E28C02E9BB2}" destId="{50DC583C-D763-4039-B1C0-B19B1DCF19C4}" srcOrd="9" destOrd="0" presId="urn:microsoft.com/office/officeart/2005/8/layout/lProcess2"/>
    <dgm:cxn modelId="{446685F7-A8CA-4586-B898-EB5B5D17DE2E}" type="presParOf" srcId="{6DDC4F47-87B4-4583-BFD5-4E28C02E9BB2}" destId="{E59DF098-9DAE-4477-BF59-003FA1CA5D67}" srcOrd="10" destOrd="0" presId="urn:microsoft.com/office/officeart/2005/8/layout/lProcess2"/>
    <dgm:cxn modelId="{EB345F99-1619-4360-AB55-7BA677ABDACC}" type="presParOf" srcId="{6A3F9E1B-8966-43D5-97FB-0A742E92865B}" destId="{08034AED-58F3-4903-8AD6-77D8BA113FE8}" srcOrd="3" destOrd="0" presId="urn:microsoft.com/office/officeart/2005/8/layout/lProcess2"/>
    <dgm:cxn modelId="{14AF2083-3B31-42E0-BC9A-E31AAD3B580A}" type="presParOf" srcId="{6A3F9E1B-8966-43D5-97FB-0A742E92865B}" destId="{35CC3426-63F6-4C68-9E6E-5FC3C672453E}" srcOrd="4" destOrd="0" presId="urn:microsoft.com/office/officeart/2005/8/layout/lProcess2"/>
    <dgm:cxn modelId="{3B1E4226-B783-40AA-8C99-836337BDB9F1}" type="presParOf" srcId="{35CC3426-63F6-4C68-9E6E-5FC3C672453E}" destId="{6E00E8E9-F371-4A6B-8CFD-CB71F6B2C584}" srcOrd="0" destOrd="0" presId="urn:microsoft.com/office/officeart/2005/8/layout/lProcess2"/>
    <dgm:cxn modelId="{E6EDBEE4-1339-4CB3-89F5-A62C8FD89A61}" type="presParOf" srcId="{35CC3426-63F6-4C68-9E6E-5FC3C672453E}" destId="{2F651416-BDB6-48F3-92C0-08A5B7CA0A38}" srcOrd="1" destOrd="0" presId="urn:microsoft.com/office/officeart/2005/8/layout/lProcess2"/>
    <dgm:cxn modelId="{6FC25714-1B50-4FAA-82F6-C99DB730F2C7}" type="presParOf" srcId="{35CC3426-63F6-4C68-9E6E-5FC3C672453E}" destId="{08A69CFD-B641-438E-B9BF-B60AC9D87687}" srcOrd="2" destOrd="0" presId="urn:microsoft.com/office/officeart/2005/8/layout/lProcess2"/>
    <dgm:cxn modelId="{197457D9-A49E-4A86-A7B7-4A756287F075}" type="presParOf" srcId="{08A69CFD-B641-438E-B9BF-B60AC9D87687}" destId="{A804F484-763F-4E02-B6B4-7E7041E03AE6}" srcOrd="0" destOrd="0" presId="urn:microsoft.com/office/officeart/2005/8/layout/lProcess2"/>
    <dgm:cxn modelId="{8D301628-07C5-4BE8-949F-1BE7D4398AB3}" type="presParOf" srcId="{A804F484-763F-4E02-B6B4-7E7041E03AE6}" destId="{39627FBC-4BD0-4D45-AB7F-3489DB5F5547}" srcOrd="0" destOrd="0" presId="urn:microsoft.com/office/officeart/2005/8/layout/lProcess2"/>
    <dgm:cxn modelId="{B829C1DF-3A14-4071-9444-CE9091B46046}" type="presParOf" srcId="{A804F484-763F-4E02-B6B4-7E7041E03AE6}" destId="{C27DF9A2-DED3-4AAE-BF8A-44FDB7844169}" srcOrd="1" destOrd="0" presId="urn:microsoft.com/office/officeart/2005/8/layout/lProcess2"/>
    <dgm:cxn modelId="{CBA5DFD5-3745-4EE5-9927-FA15C55A6F2D}" type="presParOf" srcId="{A804F484-763F-4E02-B6B4-7E7041E03AE6}" destId="{E8D35F08-C17E-495A-B0FD-A0A9F5373AC1}" srcOrd="2" destOrd="0" presId="urn:microsoft.com/office/officeart/2005/8/layout/lProcess2"/>
    <dgm:cxn modelId="{EA0282EC-203D-45AC-92FF-80567B16F250}" type="presParOf" srcId="{A804F484-763F-4E02-B6B4-7E7041E03AE6}" destId="{F85281FB-2363-47DE-AE6F-737826641C63}" srcOrd="3" destOrd="0" presId="urn:microsoft.com/office/officeart/2005/8/layout/lProcess2"/>
    <dgm:cxn modelId="{F16F0D52-AD2D-465B-B8A6-4738886ED0B6}" type="presParOf" srcId="{A804F484-763F-4E02-B6B4-7E7041E03AE6}" destId="{D1AAB2C6-B2CF-427C-8466-92B505094BC9}" srcOrd="4" destOrd="0" presId="urn:microsoft.com/office/officeart/2005/8/layout/lProcess2"/>
    <dgm:cxn modelId="{44337D8C-ED15-45E4-B3F6-7C11A6696611}" type="presParOf" srcId="{A804F484-763F-4E02-B6B4-7E7041E03AE6}" destId="{2B7B5597-9D49-4007-A5F8-77D2B21B0A12}" srcOrd="5" destOrd="0" presId="urn:microsoft.com/office/officeart/2005/8/layout/lProcess2"/>
    <dgm:cxn modelId="{1857A8E5-E09F-4647-BA8E-5A3445A57306}" type="presParOf" srcId="{A804F484-763F-4E02-B6B4-7E7041E03AE6}" destId="{F59CAA1B-1D52-4F22-B577-A81F063E2F3F}" srcOrd="6" destOrd="0" presId="urn:microsoft.com/office/officeart/2005/8/layout/lProcess2"/>
    <dgm:cxn modelId="{3808A416-01C9-47F5-890A-3FEE530A4FA8}" type="presParOf" srcId="{A804F484-763F-4E02-B6B4-7E7041E03AE6}" destId="{C0E21277-C02A-4513-B35F-BD608BDA0A1B}" srcOrd="7" destOrd="0" presId="urn:microsoft.com/office/officeart/2005/8/layout/lProcess2"/>
    <dgm:cxn modelId="{DDC5F3C5-3B2D-4FFB-9552-96E47E472227}" type="presParOf" srcId="{A804F484-763F-4E02-B6B4-7E7041E03AE6}" destId="{DA870B53-07CE-4532-8758-33A6EEE13EB9}" srcOrd="8" destOrd="0" presId="urn:microsoft.com/office/officeart/2005/8/layout/lProcess2"/>
    <dgm:cxn modelId="{10496388-9953-47E4-A662-8484002C4806}" type="presParOf" srcId="{A804F484-763F-4E02-B6B4-7E7041E03AE6}" destId="{CF7D88D8-87AC-4F6C-B1D0-07EEF7E751A1}" srcOrd="9" destOrd="0" presId="urn:microsoft.com/office/officeart/2005/8/layout/lProcess2"/>
    <dgm:cxn modelId="{E1950250-C0F8-4757-BC63-4D0338FDD34C}" type="presParOf" srcId="{A804F484-763F-4E02-B6B4-7E7041E03AE6}" destId="{73EF9425-D539-4F79-8411-94F64B87CBD7}" srcOrd="10" destOrd="0" presId="urn:microsoft.com/office/officeart/2005/8/layout/lProcess2"/>
    <dgm:cxn modelId="{23A31B1A-6F36-417E-B2B1-71996E127418}" type="presParOf" srcId="{6A3F9E1B-8966-43D5-97FB-0A742E92865B}" destId="{4A230A9F-A796-4A73-9F83-86A34B281CFE}" srcOrd="5" destOrd="0" presId="urn:microsoft.com/office/officeart/2005/8/layout/lProcess2"/>
    <dgm:cxn modelId="{D83C738D-E449-4442-9F0A-C53AB9197124}" type="presParOf" srcId="{6A3F9E1B-8966-43D5-97FB-0A742E92865B}" destId="{FAA78235-8E13-410A-890F-DA7AFE7C7D2B}" srcOrd="6" destOrd="0" presId="urn:microsoft.com/office/officeart/2005/8/layout/lProcess2"/>
    <dgm:cxn modelId="{E4CE419D-9A88-4BA2-B8FF-CFB08444593C}" type="presParOf" srcId="{FAA78235-8E13-410A-890F-DA7AFE7C7D2B}" destId="{C34540E3-B98F-430B-AA96-4CB8D7D206E5}" srcOrd="0" destOrd="0" presId="urn:microsoft.com/office/officeart/2005/8/layout/lProcess2"/>
    <dgm:cxn modelId="{81311E04-9015-488D-86DB-7CD2DB74FE4C}" type="presParOf" srcId="{FAA78235-8E13-410A-890F-DA7AFE7C7D2B}" destId="{8A3AE439-A67C-4C6C-89E7-F1A02692A122}" srcOrd="1" destOrd="0" presId="urn:microsoft.com/office/officeart/2005/8/layout/lProcess2"/>
    <dgm:cxn modelId="{1407F66B-E01E-4133-B267-F6FC39DFA3EF}" type="presParOf" srcId="{FAA78235-8E13-410A-890F-DA7AFE7C7D2B}" destId="{D6661562-36DF-4974-89C8-79E790CEB839}" srcOrd="2" destOrd="0" presId="urn:microsoft.com/office/officeart/2005/8/layout/lProcess2"/>
    <dgm:cxn modelId="{C362E55F-9816-40E1-A886-66D571423D72}" type="presParOf" srcId="{D6661562-36DF-4974-89C8-79E790CEB839}" destId="{4595D040-1537-4B0E-839F-540A0D671976}" srcOrd="0" destOrd="0" presId="urn:microsoft.com/office/officeart/2005/8/layout/lProcess2"/>
    <dgm:cxn modelId="{7A4624D9-B9F9-4209-8E8B-ACCCCE019E69}" type="presParOf" srcId="{4595D040-1537-4B0E-839F-540A0D671976}" destId="{9D8BD83D-3C0F-400D-A6B2-7A34600C92CC}" srcOrd="0" destOrd="0" presId="urn:microsoft.com/office/officeart/2005/8/layout/lProcess2"/>
    <dgm:cxn modelId="{AF553ACC-1B03-4A43-80A1-851839930584}" type="presParOf" srcId="{4595D040-1537-4B0E-839F-540A0D671976}" destId="{647D0FC3-0F3B-489D-B7E6-D9CEE5885BC1}" srcOrd="1" destOrd="0" presId="urn:microsoft.com/office/officeart/2005/8/layout/lProcess2"/>
    <dgm:cxn modelId="{B1C3369B-3B09-4F17-8725-B617984EA90D}" type="presParOf" srcId="{4595D040-1537-4B0E-839F-540A0D671976}" destId="{FCB61BAB-6C55-4C59-ABC3-05D0CA758C59}" srcOrd="2" destOrd="0" presId="urn:microsoft.com/office/officeart/2005/8/layout/lProcess2"/>
    <dgm:cxn modelId="{8491C6AF-2503-4707-AB70-7EE0B4B764DF}" type="presParOf" srcId="{4595D040-1537-4B0E-839F-540A0D671976}" destId="{1632E681-D70F-4987-AB93-0E1A073F40FE}" srcOrd="3" destOrd="0" presId="urn:microsoft.com/office/officeart/2005/8/layout/lProcess2"/>
    <dgm:cxn modelId="{AAC527B8-8433-4D87-B2F5-1FBC1DAAE428}" type="presParOf" srcId="{4595D040-1537-4B0E-839F-540A0D671976}" destId="{884ACAF6-6544-40E2-B4F9-A92C17458271}" srcOrd="4" destOrd="0" presId="urn:microsoft.com/office/officeart/2005/8/layout/lProcess2"/>
    <dgm:cxn modelId="{4B314F7F-6643-4E3E-9792-37D98E37D7DE}" type="presParOf" srcId="{4595D040-1537-4B0E-839F-540A0D671976}" destId="{81F53DCD-2C2A-4040-A480-5C21F44DB791}" srcOrd="5" destOrd="0" presId="urn:microsoft.com/office/officeart/2005/8/layout/lProcess2"/>
    <dgm:cxn modelId="{6D888588-719F-40BA-9D2A-4588ADF45417}" type="presParOf" srcId="{4595D040-1537-4B0E-839F-540A0D671976}" destId="{42B4BDB8-B83B-4B73-A585-C05E3FC090E6}" srcOrd="6" destOrd="0" presId="urn:microsoft.com/office/officeart/2005/8/layout/lProcess2"/>
    <dgm:cxn modelId="{7EAEC4E0-0DB0-4733-AADC-4AFF013EB914}" type="presParOf" srcId="{4595D040-1537-4B0E-839F-540A0D671976}" destId="{827987B6-8838-43FF-A3D3-9AE9F8CED92B}" srcOrd="7" destOrd="0" presId="urn:microsoft.com/office/officeart/2005/8/layout/lProcess2"/>
    <dgm:cxn modelId="{8946F1FC-0131-49A3-A6A0-504327BE1F6F}" type="presParOf" srcId="{4595D040-1537-4B0E-839F-540A0D671976}" destId="{52C90902-E05C-4F34-97A0-83E3B627FA27}" srcOrd="8" destOrd="0" presId="urn:microsoft.com/office/officeart/2005/8/layout/lProcess2"/>
    <dgm:cxn modelId="{51C4991C-FDF5-4AD0-B38D-64F9F9818C23}" type="presParOf" srcId="{4595D040-1537-4B0E-839F-540A0D671976}" destId="{95A16394-9847-4C2E-971A-DB8B0832CB84}" srcOrd="9" destOrd="0" presId="urn:microsoft.com/office/officeart/2005/8/layout/lProcess2"/>
    <dgm:cxn modelId="{BD3FDCAC-9156-4434-AF2D-BEB1DA92B1F3}" type="presParOf" srcId="{4595D040-1537-4B0E-839F-540A0D671976}" destId="{FF823CB1-2A21-48AD-8724-A2F3313BB960}" srcOrd="1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9B6565-60DC-49B3-9476-CF446DF7E2BA}" type="doc">
      <dgm:prSet loTypeId="urn:microsoft.com/office/officeart/2005/8/layout/target3" loCatId="relationship" qsTypeId="urn:microsoft.com/office/officeart/2005/8/quickstyle/3d1" qsCatId="3D" csTypeId="urn:microsoft.com/office/officeart/2005/8/colors/colorful3" csCatId="colorful" phldr="1"/>
      <dgm:spPr/>
      <dgm:t>
        <a:bodyPr/>
        <a:lstStyle/>
        <a:p>
          <a:endParaRPr lang="es-ES"/>
        </a:p>
      </dgm:t>
    </dgm:pt>
    <dgm:pt modelId="{CB87DC5E-3154-4DDD-A0D0-A6F4AAF6F213}">
      <dgm:prSet custT="1"/>
      <dgm:spPr>
        <a:solidFill>
          <a:schemeClr val="accent3">
            <a:lumMod val="20000"/>
            <a:lumOff val="80000"/>
          </a:schemeClr>
        </a:solidFill>
        <a:effectLst>
          <a:outerShdw blurRad="50800" dist="38100" dir="8100000" algn="tr" rotWithShape="0">
            <a:prstClr val="black">
              <a:alpha val="40000"/>
            </a:prstClr>
          </a:outerShdw>
        </a:effectLst>
      </dgm:spPr>
      <dgm:t>
        <a:bodyPr/>
        <a:lstStyle/>
        <a:p>
          <a:r>
            <a:rPr lang="es-ES" sz="2000" b="1" dirty="0"/>
            <a:t>Debemos comprender las palabras del texto (si es posible, usando los idiomas originales o diferentes traducciones)</a:t>
          </a:r>
          <a:endParaRPr lang="es-ES" sz="2000" dirty="0"/>
        </a:p>
      </dgm:t>
    </dgm:pt>
    <dgm:pt modelId="{2E6CF773-7B4D-44A9-B9C7-52687CED8526}" type="parTrans" cxnId="{035F5A0D-661A-4E60-870F-DEE8319FD327}">
      <dgm:prSet/>
      <dgm:spPr/>
      <dgm:t>
        <a:bodyPr/>
        <a:lstStyle/>
        <a:p>
          <a:endParaRPr lang="es-ES" sz="2000"/>
        </a:p>
      </dgm:t>
    </dgm:pt>
    <dgm:pt modelId="{E09CB2D4-C9B8-4B83-AB04-2206D55EDF76}" type="sibTrans" cxnId="{035F5A0D-661A-4E60-870F-DEE8319FD327}">
      <dgm:prSet/>
      <dgm:spPr/>
      <dgm:t>
        <a:bodyPr/>
        <a:lstStyle/>
        <a:p>
          <a:endParaRPr lang="es-ES" sz="2000"/>
        </a:p>
      </dgm:t>
    </dgm:pt>
    <dgm:pt modelId="{E2173E6A-51A2-4D13-9CE1-6226FDD5E6F3}">
      <dgm:prSet custT="1"/>
      <dgm:spPr>
        <a:solidFill>
          <a:schemeClr val="accent1">
            <a:lumMod val="20000"/>
            <a:lumOff val="80000"/>
            <a:alpha val="90000"/>
          </a:schemeClr>
        </a:solidFill>
      </dgm:spPr>
      <dgm:t>
        <a:bodyPr/>
        <a:lstStyle/>
        <a:p>
          <a:r>
            <a:rPr lang="es-ES" sz="2000" b="1" dirty="0"/>
            <a:t>Respetar todos los contextos del texto (históricos, culturales y literarios)</a:t>
          </a:r>
          <a:endParaRPr lang="es-ES" sz="2000" dirty="0"/>
        </a:p>
      </dgm:t>
    </dgm:pt>
    <dgm:pt modelId="{0FE34ABC-0B1E-46A8-9476-34EC50B68A9F}" type="parTrans" cxnId="{18F10076-E3B0-4B46-B0C8-DA3269D3E547}">
      <dgm:prSet/>
      <dgm:spPr/>
      <dgm:t>
        <a:bodyPr/>
        <a:lstStyle/>
        <a:p>
          <a:endParaRPr lang="es-ES" sz="2000"/>
        </a:p>
      </dgm:t>
    </dgm:pt>
    <dgm:pt modelId="{A7B1F514-FACA-4BDB-A637-7DEA8F19154E}" type="sibTrans" cxnId="{18F10076-E3B0-4B46-B0C8-DA3269D3E547}">
      <dgm:prSet/>
      <dgm:spPr/>
      <dgm:t>
        <a:bodyPr/>
        <a:lstStyle/>
        <a:p>
          <a:endParaRPr lang="es-ES" sz="2000"/>
        </a:p>
      </dgm:t>
    </dgm:pt>
    <dgm:pt modelId="{72A70CED-DA55-4AF0-8645-15145FDF5D3E}">
      <dgm:prSet custT="1"/>
      <dgm:spPr>
        <a:solidFill>
          <a:schemeClr val="tx2">
            <a:lumMod val="20000"/>
            <a:lumOff val="80000"/>
            <a:alpha val="90000"/>
          </a:schemeClr>
        </a:solidFill>
      </dgm:spPr>
      <dgm:t>
        <a:bodyPr/>
        <a:lstStyle/>
        <a:p>
          <a:r>
            <a:rPr lang="es-ES" sz="2000" b="1" dirty="0"/>
            <a:t>Comparar con pasajes paralelos (como los evangelios), o que traten el mismo tema</a:t>
          </a:r>
          <a:endParaRPr lang="es-ES" sz="2000" dirty="0"/>
        </a:p>
      </dgm:t>
    </dgm:pt>
    <dgm:pt modelId="{59DF43A0-F809-4D42-8656-5D81218C5CD5}" type="parTrans" cxnId="{F7464F44-6FB4-4997-B965-EC9C887511B7}">
      <dgm:prSet/>
      <dgm:spPr/>
      <dgm:t>
        <a:bodyPr/>
        <a:lstStyle/>
        <a:p>
          <a:endParaRPr lang="es-ES" sz="2000"/>
        </a:p>
      </dgm:t>
    </dgm:pt>
    <dgm:pt modelId="{882688D3-60B3-444D-9C7E-4DF83B4F9BB6}" type="sibTrans" cxnId="{F7464F44-6FB4-4997-B965-EC9C887511B7}">
      <dgm:prSet/>
      <dgm:spPr/>
      <dgm:t>
        <a:bodyPr/>
        <a:lstStyle/>
        <a:p>
          <a:endParaRPr lang="es-ES" sz="2000"/>
        </a:p>
      </dgm:t>
    </dgm:pt>
    <dgm:pt modelId="{7F79B6CD-8176-4CE8-B185-22160D443DC0}">
      <dgm:prSet custT="1"/>
      <dgm:spPr>
        <a:solidFill>
          <a:schemeClr val="accent4">
            <a:lumMod val="20000"/>
            <a:lumOff val="80000"/>
            <a:alpha val="90000"/>
          </a:schemeClr>
        </a:solidFill>
      </dgm:spPr>
      <dgm:t>
        <a:bodyPr/>
        <a:lstStyle/>
        <a:p>
          <a:r>
            <a:rPr lang="es-ES" sz="2000" b="1"/>
            <a:t>La interpretación final debe estar en concordancia con la enseñanza del resto de la Biblia</a:t>
          </a:r>
          <a:endParaRPr lang="es-ES" sz="2000"/>
        </a:p>
      </dgm:t>
    </dgm:pt>
    <dgm:pt modelId="{67DAFA3E-2A30-4D27-A955-2CB8422651FE}" type="parTrans" cxnId="{A59F65E5-E508-4297-BEF2-5A47C86D31CD}">
      <dgm:prSet/>
      <dgm:spPr/>
      <dgm:t>
        <a:bodyPr/>
        <a:lstStyle/>
        <a:p>
          <a:endParaRPr lang="es-ES" sz="2000"/>
        </a:p>
      </dgm:t>
    </dgm:pt>
    <dgm:pt modelId="{B0B45E22-39FE-451D-9BE5-B488558996ED}" type="sibTrans" cxnId="{A59F65E5-E508-4297-BEF2-5A47C86D31CD}">
      <dgm:prSet/>
      <dgm:spPr/>
      <dgm:t>
        <a:bodyPr/>
        <a:lstStyle/>
        <a:p>
          <a:endParaRPr lang="es-ES" sz="2000"/>
        </a:p>
      </dgm:t>
    </dgm:pt>
    <dgm:pt modelId="{AB8B2A55-C248-48E0-BFBC-7BB6C01F1DA2}" type="pres">
      <dgm:prSet presAssocID="{4A9B6565-60DC-49B3-9476-CF446DF7E2BA}" presName="Name0" presStyleCnt="0">
        <dgm:presLayoutVars>
          <dgm:chMax val="7"/>
          <dgm:dir/>
          <dgm:animLvl val="lvl"/>
          <dgm:resizeHandles val="exact"/>
        </dgm:presLayoutVars>
      </dgm:prSet>
      <dgm:spPr/>
    </dgm:pt>
    <dgm:pt modelId="{0E26DF68-85D6-4C3A-90D3-A1CEBB325E44}" type="pres">
      <dgm:prSet presAssocID="{CB87DC5E-3154-4DDD-A0D0-A6F4AAF6F213}" presName="circle1" presStyleLbl="node1" presStyleIdx="0" presStyleCnt="4"/>
      <dgm:spPr>
        <a:effectLst>
          <a:outerShdw blurRad="50800" dist="38100" dir="8100000" algn="tr" rotWithShape="0">
            <a:prstClr val="black">
              <a:alpha val="40000"/>
            </a:prstClr>
          </a:outerShdw>
        </a:effectLst>
      </dgm:spPr>
    </dgm:pt>
    <dgm:pt modelId="{9DA31117-98E3-43CF-8446-731FBAA76069}" type="pres">
      <dgm:prSet presAssocID="{CB87DC5E-3154-4DDD-A0D0-A6F4AAF6F213}" presName="space" presStyleCnt="0"/>
      <dgm:spPr/>
    </dgm:pt>
    <dgm:pt modelId="{497ADD15-F4F2-4B19-8EDC-1856B9CE18EE}" type="pres">
      <dgm:prSet presAssocID="{CB87DC5E-3154-4DDD-A0D0-A6F4AAF6F213}" presName="rect1" presStyleLbl="alignAcc1" presStyleIdx="0" presStyleCnt="4"/>
      <dgm:spPr/>
    </dgm:pt>
    <dgm:pt modelId="{66250A0D-5D48-4CDD-9EFF-D2D7998313CC}" type="pres">
      <dgm:prSet presAssocID="{E2173E6A-51A2-4D13-9CE1-6226FDD5E6F3}" presName="vertSpace2" presStyleLbl="node1" presStyleIdx="0" presStyleCnt="4"/>
      <dgm:spPr/>
    </dgm:pt>
    <dgm:pt modelId="{8E7EA5B1-3974-4715-8FB0-438B6698F672}" type="pres">
      <dgm:prSet presAssocID="{E2173E6A-51A2-4D13-9CE1-6226FDD5E6F3}" presName="circle2" presStyleLbl="node1" presStyleIdx="1" presStyleCnt="4"/>
      <dgm:spPr/>
    </dgm:pt>
    <dgm:pt modelId="{2860ECE7-0D41-49FE-AD49-0ED7893CC780}" type="pres">
      <dgm:prSet presAssocID="{E2173E6A-51A2-4D13-9CE1-6226FDD5E6F3}" presName="rect2" presStyleLbl="alignAcc1" presStyleIdx="1" presStyleCnt="4"/>
      <dgm:spPr/>
    </dgm:pt>
    <dgm:pt modelId="{65E6F302-5C55-4FED-936A-EC335683DC87}" type="pres">
      <dgm:prSet presAssocID="{72A70CED-DA55-4AF0-8645-15145FDF5D3E}" presName="vertSpace3" presStyleLbl="node1" presStyleIdx="1" presStyleCnt="4"/>
      <dgm:spPr/>
    </dgm:pt>
    <dgm:pt modelId="{35E9EEB7-4DA9-4AAA-BD83-ECC91BDE6751}" type="pres">
      <dgm:prSet presAssocID="{72A70CED-DA55-4AF0-8645-15145FDF5D3E}" presName="circle3" presStyleLbl="node1" presStyleIdx="2" presStyleCnt="4"/>
      <dgm:spPr/>
    </dgm:pt>
    <dgm:pt modelId="{9DE10EA2-5500-4230-8FEF-5BED2587E911}" type="pres">
      <dgm:prSet presAssocID="{72A70CED-DA55-4AF0-8645-15145FDF5D3E}" presName="rect3" presStyleLbl="alignAcc1" presStyleIdx="2" presStyleCnt="4"/>
      <dgm:spPr/>
    </dgm:pt>
    <dgm:pt modelId="{534EC13D-F6A1-49A7-AF68-86CAD121F288}" type="pres">
      <dgm:prSet presAssocID="{7F79B6CD-8176-4CE8-B185-22160D443DC0}" presName="vertSpace4" presStyleLbl="node1" presStyleIdx="2" presStyleCnt="4"/>
      <dgm:spPr/>
    </dgm:pt>
    <dgm:pt modelId="{8A1E3C87-5502-4EE9-8780-D51620FDDD6D}" type="pres">
      <dgm:prSet presAssocID="{7F79B6CD-8176-4CE8-B185-22160D443DC0}" presName="circle4" presStyleLbl="node1" presStyleIdx="3" presStyleCnt="4"/>
      <dgm:spPr/>
    </dgm:pt>
    <dgm:pt modelId="{81A13619-411D-4CFF-A596-F74F9299C1D8}" type="pres">
      <dgm:prSet presAssocID="{7F79B6CD-8176-4CE8-B185-22160D443DC0}" presName="rect4" presStyleLbl="alignAcc1" presStyleIdx="3" presStyleCnt="4"/>
      <dgm:spPr/>
    </dgm:pt>
    <dgm:pt modelId="{D3D9B584-AF01-407B-8ECB-84042EC39DB6}" type="pres">
      <dgm:prSet presAssocID="{CB87DC5E-3154-4DDD-A0D0-A6F4AAF6F213}" presName="rect1ParTxNoCh" presStyleLbl="alignAcc1" presStyleIdx="3" presStyleCnt="4">
        <dgm:presLayoutVars>
          <dgm:chMax val="1"/>
          <dgm:bulletEnabled val="1"/>
        </dgm:presLayoutVars>
      </dgm:prSet>
      <dgm:spPr/>
    </dgm:pt>
    <dgm:pt modelId="{34078D7E-0A4D-441C-9BC4-D163404D055B}" type="pres">
      <dgm:prSet presAssocID="{E2173E6A-51A2-4D13-9CE1-6226FDD5E6F3}" presName="rect2ParTxNoCh" presStyleLbl="alignAcc1" presStyleIdx="3" presStyleCnt="4">
        <dgm:presLayoutVars>
          <dgm:chMax val="1"/>
          <dgm:bulletEnabled val="1"/>
        </dgm:presLayoutVars>
      </dgm:prSet>
      <dgm:spPr/>
    </dgm:pt>
    <dgm:pt modelId="{3A3EB735-CD0E-421F-B512-1C2157D9875C}" type="pres">
      <dgm:prSet presAssocID="{72A70CED-DA55-4AF0-8645-15145FDF5D3E}" presName="rect3ParTxNoCh" presStyleLbl="alignAcc1" presStyleIdx="3" presStyleCnt="4">
        <dgm:presLayoutVars>
          <dgm:chMax val="1"/>
          <dgm:bulletEnabled val="1"/>
        </dgm:presLayoutVars>
      </dgm:prSet>
      <dgm:spPr/>
    </dgm:pt>
    <dgm:pt modelId="{5D13F82C-1F14-4378-8A02-2183690E7420}" type="pres">
      <dgm:prSet presAssocID="{7F79B6CD-8176-4CE8-B185-22160D443DC0}" presName="rect4ParTxNoCh" presStyleLbl="alignAcc1" presStyleIdx="3" presStyleCnt="4">
        <dgm:presLayoutVars>
          <dgm:chMax val="1"/>
          <dgm:bulletEnabled val="1"/>
        </dgm:presLayoutVars>
      </dgm:prSet>
      <dgm:spPr/>
    </dgm:pt>
  </dgm:ptLst>
  <dgm:cxnLst>
    <dgm:cxn modelId="{72B5BC08-8182-4417-BA44-A8A73B994DDE}" type="presOf" srcId="{4A9B6565-60DC-49B3-9476-CF446DF7E2BA}" destId="{AB8B2A55-C248-48E0-BFBC-7BB6C01F1DA2}" srcOrd="0" destOrd="0" presId="urn:microsoft.com/office/officeart/2005/8/layout/target3"/>
    <dgm:cxn modelId="{035F5A0D-661A-4E60-870F-DEE8319FD327}" srcId="{4A9B6565-60DC-49B3-9476-CF446DF7E2BA}" destId="{CB87DC5E-3154-4DDD-A0D0-A6F4AAF6F213}" srcOrd="0" destOrd="0" parTransId="{2E6CF773-7B4D-44A9-B9C7-52687CED8526}" sibTransId="{E09CB2D4-C9B8-4B83-AB04-2206D55EDF76}"/>
    <dgm:cxn modelId="{4B3F8624-6273-435F-B2CE-A55F4E44DF09}" type="presOf" srcId="{72A70CED-DA55-4AF0-8645-15145FDF5D3E}" destId="{9DE10EA2-5500-4230-8FEF-5BED2587E911}" srcOrd="0" destOrd="0" presId="urn:microsoft.com/office/officeart/2005/8/layout/target3"/>
    <dgm:cxn modelId="{5C76A733-8259-4230-9EE1-1EE8B2C4FEC3}" type="presOf" srcId="{7F79B6CD-8176-4CE8-B185-22160D443DC0}" destId="{81A13619-411D-4CFF-A596-F74F9299C1D8}" srcOrd="0" destOrd="0" presId="urn:microsoft.com/office/officeart/2005/8/layout/target3"/>
    <dgm:cxn modelId="{683FE65F-7688-464B-ACA2-B52C15A061C1}" type="presOf" srcId="{CB87DC5E-3154-4DDD-A0D0-A6F4AAF6F213}" destId="{D3D9B584-AF01-407B-8ECB-84042EC39DB6}" srcOrd="1" destOrd="0" presId="urn:microsoft.com/office/officeart/2005/8/layout/target3"/>
    <dgm:cxn modelId="{82559A42-9033-4903-BE50-A114AB604146}" type="presOf" srcId="{E2173E6A-51A2-4D13-9CE1-6226FDD5E6F3}" destId="{34078D7E-0A4D-441C-9BC4-D163404D055B}" srcOrd="1" destOrd="0" presId="urn:microsoft.com/office/officeart/2005/8/layout/target3"/>
    <dgm:cxn modelId="{DE953D44-528B-4F3A-9B14-9AA164581E02}" type="presOf" srcId="{7F79B6CD-8176-4CE8-B185-22160D443DC0}" destId="{5D13F82C-1F14-4378-8A02-2183690E7420}" srcOrd="1" destOrd="0" presId="urn:microsoft.com/office/officeart/2005/8/layout/target3"/>
    <dgm:cxn modelId="{F7464F44-6FB4-4997-B965-EC9C887511B7}" srcId="{4A9B6565-60DC-49B3-9476-CF446DF7E2BA}" destId="{72A70CED-DA55-4AF0-8645-15145FDF5D3E}" srcOrd="2" destOrd="0" parTransId="{59DF43A0-F809-4D42-8656-5D81218C5CD5}" sibTransId="{882688D3-60B3-444D-9C7E-4DF83B4F9BB6}"/>
    <dgm:cxn modelId="{18F10076-E3B0-4B46-B0C8-DA3269D3E547}" srcId="{4A9B6565-60DC-49B3-9476-CF446DF7E2BA}" destId="{E2173E6A-51A2-4D13-9CE1-6226FDD5E6F3}" srcOrd="1" destOrd="0" parTransId="{0FE34ABC-0B1E-46A8-9476-34EC50B68A9F}" sibTransId="{A7B1F514-FACA-4BDB-A637-7DEA8F19154E}"/>
    <dgm:cxn modelId="{F882498B-C40B-45BD-B891-8FA72DA1F4D4}" type="presOf" srcId="{CB87DC5E-3154-4DDD-A0D0-A6F4AAF6F213}" destId="{497ADD15-F4F2-4B19-8EDC-1856B9CE18EE}" srcOrd="0" destOrd="0" presId="urn:microsoft.com/office/officeart/2005/8/layout/target3"/>
    <dgm:cxn modelId="{845ACBCB-3AEA-4171-B391-594A258BA8B2}" type="presOf" srcId="{E2173E6A-51A2-4D13-9CE1-6226FDD5E6F3}" destId="{2860ECE7-0D41-49FE-AD49-0ED7893CC780}" srcOrd="0" destOrd="0" presId="urn:microsoft.com/office/officeart/2005/8/layout/target3"/>
    <dgm:cxn modelId="{3A541CDF-4B3C-48B8-9797-7825C9206B87}" type="presOf" srcId="{72A70CED-DA55-4AF0-8645-15145FDF5D3E}" destId="{3A3EB735-CD0E-421F-B512-1C2157D9875C}" srcOrd="1" destOrd="0" presId="urn:microsoft.com/office/officeart/2005/8/layout/target3"/>
    <dgm:cxn modelId="{A59F65E5-E508-4297-BEF2-5A47C86D31CD}" srcId="{4A9B6565-60DC-49B3-9476-CF446DF7E2BA}" destId="{7F79B6CD-8176-4CE8-B185-22160D443DC0}" srcOrd="3" destOrd="0" parTransId="{67DAFA3E-2A30-4D27-A955-2CB8422651FE}" sibTransId="{B0B45E22-39FE-451D-9BE5-B488558996ED}"/>
    <dgm:cxn modelId="{AA0A411C-CFE5-40D2-BAE0-DF7F40C893B1}" type="presParOf" srcId="{AB8B2A55-C248-48E0-BFBC-7BB6C01F1DA2}" destId="{0E26DF68-85D6-4C3A-90D3-A1CEBB325E44}" srcOrd="0" destOrd="0" presId="urn:microsoft.com/office/officeart/2005/8/layout/target3"/>
    <dgm:cxn modelId="{29AE1A1A-4C83-40EC-A0D0-457F12E4F28D}" type="presParOf" srcId="{AB8B2A55-C248-48E0-BFBC-7BB6C01F1DA2}" destId="{9DA31117-98E3-43CF-8446-731FBAA76069}" srcOrd="1" destOrd="0" presId="urn:microsoft.com/office/officeart/2005/8/layout/target3"/>
    <dgm:cxn modelId="{E16286A0-DC39-4D12-9E9D-73936701E9F0}" type="presParOf" srcId="{AB8B2A55-C248-48E0-BFBC-7BB6C01F1DA2}" destId="{497ADD15-F4F2-4B19-8EDC-1856B9CE18EE}" srcOrd="2" destOrd="0" presId="urn:microsoft.com/office/officeart/2005/8/layout/target3"/>
    <dgm:cxn modelId="{DB646B43-D6D2-458F-9933-2E8486075764}" type="presParOf" srcId="{AB8B2A55-C248-48E0-BFBC-7BB6C01F1DA2}" destId="{66250A0D-5D48-4CDD-9EFF-D2D7998313CC}" srcOrd="3" destOrd="0" presId="urn:microsoft.com/office/officeart/2005/8/layout/target3"/>
    <dgm:cxn modelId="{79C7EAB0-5F5A-4903-97B2-93F5B13A8352}" type="presParOf" srcId="{AB8B2A55-C248-48E0-BFBC-7BB6C01F1DA2}" destId="{8E7EA5B1-3974-4715-8FB0-438B6698F672}" srcOrd="4" destOrd="0" presId="urn:microsoft.com/office/officeart/2005/8/layout/target3"/>
    <dgm:cxn modelId="{5D3D749A-1BEB-4BDA-86BD-D301B2A5FA6C}" type="presParOf" srcId="{AB8B2A55-C248-48E0-BFBC-7BB6C01F1DA2}" destId="{2860ECE7-0D41-49FE-AD49-0ED7893CC780}" srcOrd="5" destOrd="0" presId="urn:microsoft.com/office/officeart/2005/8/layout/target3"/>
    <dgm:cxn modelId="{B6007A66-12AC-4365-9CE3-3228D41ADAE6}" type="presParOf" srcId="{AB8B2A55-C248-48E0-BFBC-7BB6C01F1DA2}" destId="{65E6F302-5C55-4FED-936A-EC335683DC87}" srcOrd="6" destOrd="0" presId="urn:microsoft.com/office/officeart/2005/8/layout/target3"/>
    <dgm:cxn modelId="{3A89AF02-0F52-4859-BB0F-B6C09F7FE546}" type="presParOf" srcId="{AB8B2A55-C248-48E0-BFBC-7BB6C01F1DA2}" destId="{35E9EEB7-4DA9-4AAA-BD83-ECC91BDE6751}" srcOrd="7" destOrd="0" presId="urn:microsoft.com/office/officeart/2005/8/layout/target3"/>
    <dgm:cxn modelId="{434E52C2-8BF5-4421-A0E7-31F60F19A93E}" type="presParOf" srcId="{AB8B2A55-C248-48E0-BFBC-7BB6C01F1DA2}" destId="{9DE10EA2-5500-4230-8FEF-5BED2587E911}" srcOrd="8" destOrd="0" presId="urn:microsoft.com/office/officeart/2005/8/layout/target3"/>
    <dgm:cxn modelId="{94BF6F0D-2392-4087-B175-60BFA201A55A}" type="presParOf" srcId="{AB8B2A55-C248-48E0-BFBC-7BB6C01F1DA2}" destId="{534EC13D-F6A1-49A7-AF68-86CAD121F288}" srcOrd="9" destOrd="0" presId="urn:microsoft.com/office/officeart/2005/8/layout/target3"/>
    <dgm:cxn modelId="{FD8D4065-101C-46D7-A01F-66C9E3F6E924}" type="presParOf" srcId="{AB8B2A55-C248-48E0-BFBC-7BB6C01F1DA2}" destId="{8A1E3C87-5502-4EE9-8780-D51620FDDD6D}" srcOrd="10" destOrd="0" presId="urn:microsoft.com/office/officeart/2005/8/layout/target3"/>
    <dgm:cxn modelId="{3304C334-81EC-4BA7-ACF9-FCD11A3CE0F8}" type="presParOf" srcId="{AB8B2A55-C248-48E0-BFBC-7BB6C01F1DA2}" destId="{81A13619-411D-4CFF-A596-F74F9299C1D8}" srcOrd="11" destOrd="0" presId="urn:microsoft.com/office/officeart/2005/8/layout/target3"/>
    <dgm:cxn modelId="{38B67811-F9AB-4005-B334-7D418017BDB8}" type="presParOf" srcId="{AB8B2A55-C248-48E0-BFBC-7BB6C01F1DA2}" destId="{D3D9B584-AF01-407B-8ECB-84042EC39DB6}" srcOrd="12" destOrd="0" presId="urn:microsoft.com/office/officeart/2005/8/layout/target3"/>
    <dgm:cxn modelId="{0E5C472C-20C2-432D-AB51-CDCBF41847B6}" type="presParOf" srcId="{AB8B2A55-C248-48E0-BFBC-7BB6C01F1DA2}" destId="{34078D7E-0A4D-441C-9BC4-D163404D055B}" srcOrd="13" destOrd="0" presId="urn:microsoft.com/office/officeart/2005/8/layout/target3"/>
    <dgm:cxn modelId="{BEABC75E-8C81-46D4-84D8-A254885A2F5F}" type="presParOf" srcId="{AB8B2A55-C248-48E0-BFBC-7BB6C01F1DA2}" destId="{3A3EB735-CD0E-421F-B512-1C2157D9875C}" srcOrd="14" destOrd="0" presId="urn:microsoft.com/office/officeart/2005/8/layout/target3"/>
    <dgm:cxn modelId="{029E0DC1-8CD2-402B-89B1-7D02A4BC1A9C}" type="presParOf" srcId="{AB8B2A55-C248-48E0-BFBC-7BB6C01F1DA2}" destId="{5D13F82C-1F14-4378-8A02-2183690E7420}"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009DD-F2FA-4797-BD56-1C660D001A81}">
      <dsp:nvSpPr>
        <dsp:cNvPr id="0" name=""/>
        <dsp:cNvSpPr/>
      </dsp:nvSpPr>
      <dsp:spPr>
        <a:xfrm>
          <a:off x="351523" y="408"/>
          <a:ext cx="5650127" cy="457800"/>
        </a:xfrm>
        <a:prstGeom prst="rect">
          <a:avLst/>
        </a:prstGeom>
        <a:solidFill>
          <a:srgbClr val="FFBDBD">
            <a:lumMod val="50000"/>
          </a:srgbClr>
        </a:solidFill>
        <a:ln>
          <a:solidFill>
            <a:srgbClr val="FFBDBD">
              <a:lumMod val="25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Interpretar la Biblia con la Biblia</a:t>
          </a:r>
        </a:p>
      </dsp:txBody>
      <dsp:txXfrm>
        <a:off x="351523" y="408"/>
        <a:ext cx="5650127" cy="457800"/>
      </dsp:txXfrm>
    </dsp:sp>
    <dsp:sp modelId="{DD1F339B-2BCC-4B3E-83EE-D8EA767C50BF}">
      <dsp:nvSpPr>
        <dsp:cNvPr id="0" name=""/>
        <dsp:cNvSpPr/>
      </dsp:nvSpPr>
      <dsp:spPr>
        <a:xfrm>
          <a:off x="0" y="408"/>
          <a:ext cx="453222" cy="457800"/>
        </a:xfrm>
        <a:prstGeom prst="notchedRightArrow">
          <a:avLst/>
        </a:prstGeom>
        <a:solidFill>
          <a:srgbClr val="FFBDBD">
            <a:lumMod val="90000"/>
          </a:srgbClr>
        </a:solidFill>
        <a:ln>
          <a:solidFill>
            <a:srgbClr val="FFBDBD">
              <a:lumMod val="25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BDBD">
              <a:lumMod val="25000"/>
            </a:srgbClr>
          </a:contourClr>
        </a:sp3d>
      </dsp:spPr>
      <dsp:style>
        <a:lnRef idx="0">
          <a:scrgbClr r="0" g="0" b="0"/>
        </a:lnRef>
        <a:fillRef idx="1">
          <a:scrgbClr r="0" g="0" b="0"/>
        </a:fillRef>
        <a:effectRef idx="1">
          <a:scrgbClr r="0" g="0" b="0"/>
        </a:effectRef>
        <a:fontRef idx="minor">
          <a:schemeClr val="lt1"/>
        </a:fontRef>
      </dsp:style>
    </dsp:sp>
    <dsp:sp modelId="{0E5DE244-6350-4427-BD24-DC8E86434295}">
      <dsp:nvSpPr>
        <dsp:cNvPr id="0" name=""/>
        <dsp:cNvSpPr/>
      </dsp:nvSpPr>
      <dsp:spPr>
        <a:xfrm>
          <a:off x="351523" y="533745"/>
          <a:ext cx="5650127" cy="457800"/>
        </a:xfrm>
        <a:prstGeom prst="rect">
          <a:avLst/>
        </a:prstGeom>
        <a:solidFill>
          <a:srgbClr val="3399FF">
            <a:lumMod val="75000"/>
          </a:srgbClr>
        </a:solidFill>
        <a:ln>
          <a:solidFill>
            <a:srgbClr val="3399FF">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El contexto histórico</a:t>
          </a:r>
        </a:p>
      </dsp:txBody>
      <dsp:txXfrm>
        <a:off x="351523" y="533745"/>
        <a:ext cx="5650127" cy="457800"/>
      </dsp:txXfrm>
    </dsp:sp>
    <dsp:sp modelId="{8386B14C-F80D-443C-9855-D60282F5CEFD}">
      <dsp:nvSpPr>
        <dsp:cNvPr id="0" name=""/>
        <dsp:cNvSpPr/>
      </dsp:nvSpPr>
      <dsp:spPr>
        <a:xfrm flipH="1">
          <a:off x="5899951" y="533745"/>
          <a:ext cx="453222" cy="457800"/>
        </a:xfrm>
        <a:prstGeom prst="notchedRightArrow">
          <a:avLst/>
        </a:prstGeom>
        <a:solidFill>
          <a:srgbClr val="3399FF">
            <a:lumMod val="60000"/>
            <a:lumOff val="40000"/>
          </a:srgbClr>
        </a:solidFill>
        <a:ln>
          <a:solidFill>
            <a:srgbClr val="3399FF">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3399FF">
              <a:lumMod val="50000"/>
            </a:srgbClr>
          </a:contourClr>
        </a:sp3d>
      </dsp:spPr>
      <dsp:style>
        <a:lnRef idx="0">
          <a:scrgbClr r="0" g="0" b="0"/>
        </a:lnRef>
        <a:fillRef idx="1">
          <a:scrgbClr r="0" g="0" b="0"/>
        </a:fillRef>
        <a:effectRef idx="1">
          <a:scrgbClr r="0" g="0" b="0"/>
        </a:effectRef>
        <a:fontRef idx="minor">
          <a:schemeClr val="lt1"/>
        </a:fontRef>
      </dsp:style>
    </dsp:sp>
    <dsp:sp modelId="{204137E9-BF4B-4B75-A9E7-87BBEF8DC75D}">
      <dsp:nvSpPr>
        <dsp:cNvPr id="0" name=""/>
        <dsp:cNvSpPr/>
      </dsp:nvSpPr>
      <dsp:spPr>
        <a:xfrm>
          <a:off x="351523" y="1067082"/>
          <a:ext cx="5650127" cy="457800"/>
        </a:xfrm>
        <a:prstGeom prst="rect">
          <a:avLst/>
        </a:prstGeom>
        <a:solidFill>
          <a:schemeClr val="accent4">
            <a:lumMod val="75000"/>
          </a:schemeClr>
        </a:solidFill>
        <a:ln>
          <a:solidFill>
            <a:schemeClr val="accent4">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8000"/>
                  </a:srgbClr>
                </a:outerShdw>
              </a:effectLst>
            </a:rPr>
            <a:t>El contexto cultural</a:t>
          </a:r>
          <a:endParaRPr lang="es-ES" sz="2000" kern="1200" dirty="0">
            <a:effectLst>
              <a:outerShdw blurRad="38100" dist="38100" dir="2700000" algn="tl">
                <a:srgbClr val="000000">
                  <a:alpha val="48000"/>
                </a:srgbClr>
              </a:outerShdw>
            </a:effectLst>
          </a:endParaRPr>
        </a:p>
      </dsp:txBody>
      <dsp:txXfrm>
        <a:off x="351523" y="1067082"/>
        <a:ext cx="5650127" cy="457800"/>
      </dsp:txXfrm>
    </dsp:sp>
    <dsp:sp modelId="{B0FABD23-E127-4397-B70B-DC8EC60B55E5}">
      <dsp:nvSpPr>
        <dsp:cNvPr id="0" name=""/>
        <dsp:cNvSpPr/>
      </dsp:nvSpPr>
      <dsp:spPr>
        <a:xfrm>
          <a:off x="0" y="1067082"/>
          <a:ext cx="453222" cy="457800"/>
        </a:xfrm>
        <a:prstGeom prst="notchedRightArrow">
          <a:avLst/>
        </a:prstGeom>
        <a:solidFill>
          <a:srgbClr val="00D600"/>
        </a:solidFill>
        <a:ln>
          <a:solidFill>
            <a:schemeClr val="accent4">
              <a:lumMod val="50000"/>
            </a:scheme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4">
              <a:lumMod val="75000"/>
            </a:schemeClr>
          </a:contourClr>
        </a:sp3d>
      </dsp:spPr>
      <dsp:style>
        <a:lnRef idx="0">
          <a:scrgbClr r="0" g="0" b="0"/>
        </a:lnRef>
        <a:fillRef idx="1">
          <a:scrgbClr r="0" g="0" b="0"/>
        </a:fillRef>
        <a:effectRef idx="1">
          <a:scrgbClr r="0" g="0" b="0"/>
        </a:effectRef>
        <a:fontRef idx="minor">
          <a:schemeClr val="lt1"/>
        </a:fontRef>
      </dsp:style>
    </dsp:sp>
    <dsp:sp modelId="{1DF77C24-0D04-4724-BB1D-87694DC6FD02}">
      <dsp:nvSpPr>
        <dsp:cNvPr id="0" name=""/>
        <dsp:cNvSpPr/>
      </dsp:nvSpPr>
      <dsp:spPr>
        <a:xfrm>
          <a:off x="351523" y="1600419"/>
          <a:ext cx="5650127" cy="457800"/>
        </a:xfrm>
        <a:prstGeom prst="rect">
          <a:avLst/>
        </a:prstGeom>
        <a:solidFill>
          <a:schemeClr val="accent5">
            <a:hueOff val="0"/>
            <a:satOff val="0"/>
            <a:lumOff val="0"/>
            <a:alphaOff val="0"/>
          </a:schemeClr>
        </a:solidFill>
        <a:ln>
          <a:solidFill>
            <a:schemeClr val="accent5">
              <a:lumMod val="50000"/>
            </a:scheme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8000"/>
                  </a:srgbClr>
                </a:outerShdw>
              </a:effectLst>
            </a:rPr>
            <a:t>El contexto literario</a:t>
          </a:r>
          <a:endParaRPr lang="es-ES" sz="2000" kern="1200" dirty="0">
            <a:effectLst>
              <a:outerShdw blurRad="38100" dist="38100" dir="2700000" algn="tl">
                <a:srgbClr val="000000">
                  <a:alpha val="48000"/>
                </a:srgbClr>
              </a:outerShdw>
            </a:effectLst>
          </a:endParaRPr>
        </a:p>
      </dsp:txBody>
      <dsp:txXfrm>
        <a:off x="351523" y="1600419"/>
        <a:ext cx="5650127" cy="457800"/>
      </dsp:txXfrm>
    </dsp:sp>
    <dsp:sp modelId="{C7EE2BAB-8F27-44AB-9B04-C9B66FCBDEA0}">
      <dsp:nvSpPr>
        <dsp:cNvPr id="0" name=""/>
        <dsp:cNvSpPr/>
      </dsp:nvSpPr>
      <dsp:spPr>
        <a:xfrm flipH="1">
          <a:off x="5899951" y="1600419"/>
          <a:ext cx="453222" cy="457800"/>
        </a:xfrm>
        <a:prstGeom prst="notchedRightArrow">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chemeClr val="accent5">
              <a:lumMod val="75000"/>
            </a:schemeClr>
          </a:contourClr>
        </a:sp3d>
      </dsp:spPr>
      <dsp:style>
        <a:lnRef idx="0">
          <a:scrgbClr r="0" g="0" b="0"/>
        </a:lnRef>
        <a:fillRef idx="1">
          <a:scrgbClr r="0" g="0" b="0"/>
        </a:fillRef>
        <a:effectRef idx="1">
          <a:scrgbClr r="0" g="0" b="0"/>
        </a:effectRef>
        <a:fontRef idx="minor">
          <a:schemeClr val="lt1"/>
        </a:fontRef>
      </dsp:style>
    </dsp:sp>
    <dsp:sp modelId="{0466FB89-ECFE-484D-B2B1-3A29B6A5B604}">
      <dsp:nvSpPr>
        <dsp:cNvPr id="0" name=""/>
        <dsp:cNvSpPr/>
      </dsp:nvSpPr>
      <dsp:spPr>
        <a:xfrm>
          <a:off x="351523" y="2133756"/>
          <a:ext cx="5650127" cy="457800"/>
        </a:xfrm>
        <a:prstGeom prst="rect">
          <a:avLst/>
        </a:prstGeom>
        <a:solidFill>
          <a:srgbClr val="FFCC00">
            <a:lumMod val="75000"/>
          </a:srgbClr>
        </a:solidFill>
        <a:ln>
          <a:solidFill>
            <a:srgbClr val="FFCC00">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Averiguar el significado del texto</a:t>
          </a:r>
        </a:p>
      </dsp:txBody>
      <dsp:txXfrm>
        <a:off x="351523" y="2133756"/>
        <a:ext cx="5650127" cy="457800"/>
      </dsp:txXfrm>
    </dsp:sp>
    <dsp:sp modelId="{E5453164-3088-43F2-B7C0-575D28E85D9F}">
      <dsp:nvSpPr>
        <dsp:cNvPr id="0" name=""/>
        <dsp:cNvSpPr/>
      </dsp:nvSpPr>
      <dsp:spPr>
        <a:xfrm>
          <a:off x="0" y="2133756"/>
          <a:ext cx="453222" cy="457800"/>
        </a:xfrm>
        <a:prstGeom prst="notchedRightArrow">
          <a:avLst/>
        </a:prstGeom>
        <a:solidFill>
          <a:srgbClr val="FFCC00">
            <a:lumMod val="60000"/>
            <a:lumOff val="40000"/>
          </a:srgbClr>
        </a:solidFill>
        <a:ln>
          <a:solidFill>
            <a:srgbClr val="FFCC00">
              <a:lumMod val="50000"/>
            </a:srgbClr>
          </a:solidFill>
        </a:ln>
        <a:effectLst>
          <a:outerShdw blurRad="50800" dist="38100" dir="8100000" algn="tr"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CC00">
              <a:lumMod val="50000"/>
            </a:srgbClr>
          </a:contourClr>
        </a:sp3d>
      </dsp:spPr>
      <dsp:style>
        <a:lnRef idx="0">
          <a:scrgbClr r="0" g="0" b="0"/>
        </a:lnRef>
        <a:fillRef idx="1">
          <a:scrgbClr r="0" g="0" b="0"/>
        </a:fillRef>
        <a:effectRef idx="1">
          <a:scrgbClr r="0" g="0" b="0"/>
        </a:effectRef>
        <a:fontRef idx="minor">
          <a:schemeClr val="lt1"/>
        </a:fontRef>
      </dsp:style>
    </dsp:sp>
    <dsp:sp modelId="{B28F4D3E-F297-4C1E-B01B-8C5DD5B9233D}">
      <dsp:nvSpPr>
        <dsp:cNvPr id="0" name=""/>
        <dsp:cNvSpPr/>
      </dsp:nvSpPr>
      <dsp:spPr>
        <a:xfrm>
          <a:off x="351523" y="2667093"/>
          <a:ext cx="5650127" cy="457800"/>
        </a:xfrm>
        <a:prstGeom prst="rect">
          <a:avLst/>
        </a:prstGeom>
        <a:solidFill>
          <a:srgbClr val="E20097"/>
        </a:solidFill>
        <a:ln>
          <a:solidFill>
            <a:srgbClr val="FF66CC">
              <a:lumMod val="50000"/>
            </a:srgbClr>
          </a:solid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solidFill>
                <a:prstClr val="white"/>
              </a:solidFill>
              <a:effectLst>
                <a:outerShdw blurRad="38100" dist="38100" dir="2700000" algn="tl">
                  <a:srgbClr val="000000">
                    <a:alpha val="48000"/>
                  </a:srgbClr>
                </a:outerShdw>
              </a:effectLst>
              <a:latin typeface="Aptos" panose="02110004020202020204"/>
              <a:ea typeface="+mn-ea"/>
              <a:cs typeface="+mn-cs"/>
            </a:rPr>
            <a:t>Estudio temático de la Biblia</a:t>
          </a:r>
        </a:p>
      </dsp:txBody>
      <dsp:txXfrm>
        <a:off x="351523" y="2667093"/>
        <a:ext cx="5650127" cy="457800"/>
      </dsp:txXfrm>
    </dsp:sp>
    <dsp:sp modelId="{864C0369-B48A-4647-A122-65A9E92BF476}">
      <dsp:nvSpPr>
        <dsp:cNvPr id="0" name=""/>
        <dsp:cNvSpPr/>
      </dsp:nvSpPr>
      <dsp:spPr>
        <a:xfrm flipH="1">
          <a:off x="5899951" y="2667093"/>
          <a:ext cx="453222" cy="457800"/>
        </a:xfrm>
        <a:prstGeom prst="notchedRightArrow">
          <a:avLst/>
        </a:prstGeom>
        <a:solidFill>
          <a:srgbClr val="FF66CC">
            <a:lumMod val="60000"/>
            <a:lumOff val="40000"/>
          </a:srgbClr>
        </a:solidFill>
        <a:ln>
          <a:solidFill>
            <a:srgbClr val="FF66CC">
              <a:lumMod val="50000"/>
            </a:srgbClr>
          </a:solidFill>
        </a:ln>
        <a:effectLst>
          <a:outerShdw blurRad="50800" dist="38100" dir="2700000" algn="tl" rotWithShape="0">
            <a:prstClr val="black">
              <a:alpha val="40000"/>
            </a:prstClr>
          </a:outerShdw>
        </a:effectLst>
        <a:scene3d>
          <a:camera prst="orthographicFront">
            <a:rot lat="0" lon="0" rev="0"/>
          </a:camera>
          <a:lightRig rig="contrasting" dir="t">
            <a:rot lat="0" lon="0" rev="1200000"/>
          </a:lightRig>
        </a:scene3d>
        <a:sp3d contourW="19050" prstMaterial="metal">
          <a:bevelT w="88900" h="203200"/>
          <a:bevelB w="165100" h="254000"/>
          <a:contourClr>
            <a:srgbClr val="FF66CC">
              <a:lumMod val="50000"/>
            </a:srgbClr>
          </a:contourClr>
        </a:sp3d>
      </dsp:spPr>
      <dsp:style>
        <a:lnRef idx="0">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E3514-54CD-4D0A-A34D-A40088F4F4AB}">
      <dsp:nvSpPr>
        <dsp:cNvPr id="0" name=""/>
        <dsp:cNvSpPr/>
      </dsp:nvSpPr>
      <dsp:spPr>
        <a:xfrm>
          <a:off x="0" y="0"/>
          <a:ext cx="8792183" cy="1478066"/>
        </a:xfrm>
        <a:prstGeom prst="roundRect">
          <a:avLst>
            <a:gd name="adj" fmla="val 10000"/>
          </a:avLst>
        </a:prstGeom>
        <a:solidFill>
          <a:srgbClr val="FF89D8"/>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7E0054"/>
              </a:solidFill>
              <a:effectLst/>
            </a:rPr>
            <a:t>Interpretada en su propio texto</a:t>
          </a:r>
          <a:endParaRPr lang="es-ES" sz="2400" u="none" kern="1200" dirty="0">
            <a:solidFill>
              <a:srgbClr val="7E0054"/>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Por ejemplo, Daniel explica el significado de su visión al decir que las bestias que vio son reinos (</a:t>
          </a:r>
          <a:r>
            <a:rPr lang="es-ES" sz="2000" b="1" kern="1200" dirty="0" err="1">
              <a:solidFill>
                <a:schemeClr val="tx1"/>
              </a:solidFill>
              <a:effectLst/>
            </a:rPr>
            <a:t>Dn</a:t>
          </a:r>
          <a:r>
            <a:rPr lang="es-ES" sz="2000" b="1" kern="1200" dirty="0">
              <a:solidFill>
                <a:schemeClr val="tx1"/>
              </a:solidFill>
              <a:effectLst/>
            </a:rPr>
            <a:t>. 7:3, 17)</a:t>
          </a:r>
          <a:endParaRPr lang="es-ES" sz="2000" kern="1200" dirty="0">
            <a:solidFill>
              <a:schemeClr val="tx1"/>
            </a:solidFill>
            <a:effectLst/>
          </a:endParaRPr>
        </a:p>
      </dsp:txBody>
      <dsp:txXfrm>
        <a:off x="1906243" y="0"/>
        <a:ext cx="6885939" cy="1478066"/>
      </dsp:txXfrm>
    </dsp:sp>
    <dsp:sp modelId="{1E55DDE0-128C-4DE7-A65F-F937E1E15CDF}">
      <dsp:nvSpPr>
        <dsp:cNvPr id="0" name=""/>
        <dsp:cNvSpPr/>
      </dsp:nvSpPr>
      <dsp:spPr>
        <a:xfrm>
          <a:off x="147806" y="147806"/>
          <a:ext cx="1758436" cy="1182453"/>
        </a:xfrm>
        <a:prstGeom prst="roundRect">
          <a:avLst>
            <a:gd name="adj" fmla="val 10000"/>
          </a:avLst>
        </a:prstGeom>
        <a:blipFill rotWithShape="1">
          <a:blip xmlns:r="http://schemas.openxmlformats.org/officeDocument/2006/relationships" r:embed="rId1"/>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DA3502E-6064-4DCD-878F-9B2CC77A752A}">
      <dsp:nvSpPr>
        <dsp:cNvPr id="0" name=""/>
        <dsp:cNvSpPr/>
      </dsp:nvSpPr>
      <dsp:spPr>
        <a:xfrm>
          <a:off x="0" y="1625872"/>
          <a:ext cx="8792183" cy="1478066"/>
        </a:xfrm>
        <a:prstGeom prst="roundRect">
          <a:avLst>
            <a:gd name="adj" fmla="val 10000"/>
          </a:avLst>
        </a:prstGeom>
        <a:solidFill>
          <a:srgbClr val="8FC7FF"/>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003A74"/>
              </a:solidFill>
              <a:effectLst/>
            </a:rPr>
            <a:t>Interpretada por otro profeta</a:t>
          </a:r>
          <a:endParaRPr lang="es-ES" sz="2400" u="none" kern="1200" dirty="0">
            <a:solidFill>
              <a:srgbClr val="003A74"/>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Esdras interpretó el significado de los 70 años de la profecía de Jeremías (Jer. 25:11-12; 2Cr. 36:22-23)</a:t>
          </a:r>
          <a:endParaRPr lang="es-ES" sz="2000" kern="1200" dirty="0">
            <a:solidFill>
              <a:schemeClr val="tx1"/>
            </a:solidFill>
            <a:effectLst/>
          </a:endParaRPr>
        </a:p>
      </dsp:txBody>
      <dsp:txXfrm>
        <a:off x="1906243" y="1625872"/>
        <a:ext cx="6885939" cy="1478066"/>
      </dsp:txXfrm>
    </dsp:sp>
    <dsp:sp modelId="{0F846E9C-FAAB-4A02-B629-80A1A3C87A97}">
      <dsp:nvSpPr>
        <dsp:cNvPr id="0" name=""/>
        <dsp:cNvSpPr/>
      </dsp:nvSpPr>
      <dsp:spPr>
        <a:xfrm>
          <a:off x="147806" y="1773679"/>
          <a:ext cx="1758436" cy="1182453"/>
        </a:xfrm>
        <a:prstGeom prst="roundRect">
          <a:avLst>
            <a:gd name="adj" fmla="val 10000"/>
          </a:avLst>
        </a:prstGeom>
        <a:blipFill rotWithShape="1">
          <a:blip xmlns:r="http://schemas.openxmlformats.org/officeDocument/2006/relationships" r:embed="rId2"/>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9354D60-8EDF-4D36-909A-19A356E0919F}">
      <dsp:nvSpPr>
        <dsp:cNvPr id="0" name=""/>
        <dsp:cNvSpPr/>
      </dsp:nvSpPr>
      <dsp:spPr>
        <a:xfrm>
          <a:off x="0" y="3251745"/>
          <a:ext cx="8792183" cy="1478066"/>
        </a:xfrm>
        <a:prstGeom prst="roundRect">
          <a:avLst>
            <a:gd name="adj" fmla="val 10000"/>
          </a:avLst>
        </a:prstGeom>
        <a:solidFill>
          <a:srgbClr val="75FFBD"/>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s-ES" sz="2400" b="1" u="none" kern="1200" dirty="0">
              <a:solidFill>
                <a:srgbClr val="00582E"/>
              </a:solidFill>
              <a:effectLst/>
            </a:rPr>
            <a:t>El Nuevo Testamento interpreta al Antiguo</a:t>
          </a:r>
          <a:endParaRPr lang="es-ES" sz="2400" u="none" kern="1200" dirty="0">
            <a:solidFill>
              <a:srgbClr val="00582E"/>
            </a:solidFill>
            <a:effectLst/>
          </a:endParaRPr>
        </a:p>
        <a:p>
          <a:pPr marL="228600" lvl="1" indent="-228600" algn="l" defTabSz="889000">
            <a:lnSpc>
              <a:spcPct val="90000"/>
            </a:lnSpc>
            <a:spcBef>
              <a:spcPct val="0"/>
            </a:spcBef>
            <a:spcAft>
              <a:spcPct val="15000"/>
            </a:spcAft>
            <a:buChar char="•"/>
          </a:pPr>
          <a:r>
            <a:rPr lang="es-ES" sz="2000" b="1" kern="1200" dirty="0">
              <a:solidFill>
                <a:schemeClr val="tx1"/>
              </a:solidFill>
              <a:effectLst/>
            </a:rPr>
            <a:t>Mateo interpretó el nacimiento de Jesús como el cumplimiento de la profecía de Isaías (</a:t>
          </a:r>
          <a:r>
            <a:rPr lang="es-ES" sz="2000" b="1" kern="1200" dirty="0" err="1">
              <a:solidFill>
                <a:schemeClr val="tx1"/>
              </a:solidFill>
              <a:effectLst/>
            </a:rPr>
            <a:t>Is</a:t>
          </a:r>
          <a:r>
            <a:rPr lang="es-ES" sz="2000" b="1" kern="1200" dirty="0">
              <a:solidFill>
                <a:schemeClr val="tx1"/>
              </a:solidFill>
              <a:effectLst/>
            </a:rPr>
            <a:t>. 7:14;</a:t>
          </a:r>
          <a:br>
            <a:rPr lang="es-ES" sz="2000" b="1" kern="1200" dirty="0">
              <a:solidFill>
                <a:schemeClr val="tx1"/>
              </a:solidFill>
              <a:effectLst/>
            </a:rPr>
          </a:br>
          <a:r>
            <a:rPr lang="es-ES" sz="2000" b="1" kern="1200" dirty="0">
              <a:solidFill>
                <a:schemeClr val="tx1"/>
              </a:solidFill>
              <a:effectLst/>
            </a:rPr>
            <a:t>Mt. 1:22-23)</a:t>
          </a:r>
          <a:endParaRPr lang="es-ES" sz="2000" kern="1200" dirty="0">
            <a:solidFill>
              <a:schemeClr val="tx1"/>
            </a:solidFill>
            <a:effectLst/>
          </a:endParaRPr>
        </a:p>
      </dsp:txBody>
      <dsp:txXfrm>
        <a:off x="1906243" y="3251745"/>
        <a:ext cx="6885939" cy="1478066"/>
      </dsp:txXfrm>
    </dsp:sp>
    <dsp:sp modelId="{E0230672-F52D-4EA1-8BB0-79835D6234E3}">
      <dsp:nvSpPr>
        <dsp:cNvPr id="0" name=""/>
        <dsp:cNvSpPr/>
      </dsp:nvSpPr>
      <dsp:spPr>
        <a:xfrm>
          <a:off x="147806" y="3399552"/>
          <a:ext cx="1758436" cy="1182453"/>
        </a:xfrm>
        <a:prstGeom prst="roundRect">
          <a:avLst>
            <a:gd name="adj" fmla="val 10000"/>
          </a:avLst>
        </a:prstGeom>
        <a:blipFill rotWithShape="1">
          <a:blip xmlns:r="http://schemas.openxmlformats.org/officeDocument/2006/relationships" r:embed="rId3"/>
          <a:srcRect/>
          <a:stretch>
            <a:fillRect t="-9000" b="-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34FAA-3DF2-4903-BB48-5803F38845B6}">
      <dsp:nvSpPr>
        <dsp:cNvPr id="0" name=""/>
        <dsp:cNvSpPr/>
      </dsp:nvSpPr>
      <dsp:spPr>
        <a:xfrm>
          <a:off x="4578" y="0"/>
          <a:ext cx="2448005" cy="4781243"/>
        </a:xfrm>
        <a:prstGeom prst="roundRect">
          <a:avLst>
            <a:gd name="adj" fmla="val 10000"/>
          </a:avLst>
        </a:prstGeom>
        <a:solidFill>
          <a:schemeClr val="accent1">
            <a:lumMod val="20000"/>
            <a:lumOff val="80000"/>
          </a:schemeClr>
        </a:solidFill>
        <a:ln w="12700" cap="flat" cmpd="sng" algn="ctr">
          <a:solidFill>
            <a:schemeClr val="accent1">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1">
                  <a:lumMod val="50000"/>
                </a:schemeClr>
              </a:solidFill>
            </a:rPr>
            <a:t>ANTIGUO TESTAMENTO</a:t>
          </a:r>
        </a:p>
      </dsp:txBody>
      <dsp:txXfrm>
        <a:off x="4578" y="0"/>
        <a:ext cx="2448005" cy="1434372"/>
      </dsp:txXfrm>
    </dsp:sp>
    <dsp:sp modelId="{DC2D5DCA-B686-46EB-87E5-7A67E7393752}">
      <dsp:nvSpPr>
        <dsp:cNvPr id="0" name=""/>
        <dsp:cNvSpPr/>
      </dsp:nvSpPr>
      <dsp:spPr>
        <a:xfrm>
          <a:off x="10061"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Éxodo 20:13</a:t>
          </a:r>
        </a:p>
      </dsp:txBody>
      <dsp:txXfrm>
        <a:off x="25117" y="966292"/>
        <a:ext cx="2406926" cy="483935"/>
      </dsp:txXfrm>
    </dsp:sp>
    <dsp:sp modelId="{E9B534A6-48A8-487F-914D-00FCD2B30DA3}">
      <dsp:nvSpPr>
        <dsp:cNvPr id="0" name=""/>
        <dsp:cNvSpPr/>
      </dsp:nvSpPr>
      <dsp:spPr>
        <a:xfrm>
          <a:off x="10061"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Éxodo 20:14</a:t>
          </a:r>
        </a:p>
      </dsp:txBody>
      <dsp:txXfrm>
        <a:off x="25117" y="1563083"/>
        <a:ext cx="2406926" cy="483935"/>
      </dsp:txXfrm>
    </dsp:sp>
    <dsp:sp modelId="{8145816C-6DBB-49FF-B351-B6C60F9F7769}">
      <dsp:nvSpPr>
        <dsp:cNvPr id="0" name=""/>
        <dsp:cNvSpPr/>
      </dsp:nvSpPr>
      <dsp:spPr>
        <a:xfrm>
          <a:off x="10061"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Deuteronomio 24:1</a:t>
          </a:r>
        </a:p>
      </dsp:txBody>
      <dsp:txXfrm>
        <a:off x="25117" y="2159875"/>
        <a:ext cx="2406926" cy="483935"/>
      </dsp:txXfrm>
    </dsp:sp>
    <dsp:sp modelId="{AB35B402-A37A-4706-ABCE-844B3226783A}">
      <dsp:nvSpPr>
        <dsp:cNvPr id="0" name=""/>
        <dsp:cNvSpPr/>
      </dsp:nvSpPr>
      <dsp:spPr>
        <a:xfrm>
          <a:off x="10061"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Levítico 19:12</a:t>
          </a:r>
        </a:p>
      </dsp:txBody>
      <dsp:txXfrm>
        <a:off x="25117" y="2748124"/>
        <a:ext cx="2406926" cy="483935"/>
      </dsp:txXfrm>
    </dsp:sp>
    <dsp:sp modelId="{09EBC334-6A4D-4E2C-8FD8-258D624B2E82}">
      <dsp:nvSpPr>
        <dsp:cNvPr id="0" name=""/>
        <dsp:cNvSpPr/>
      </dsp:nvSpPr>
      <dsp:spPr>
        <a:xfrm>
          <a:off x="10061"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Levítico 24:20</a:t>
          </a:r>
        </a:p>
      </dsp:txBody>
      <dsp:txXfrm>
        <a:off x="25117" y="3340244"/>
        <a:ext cx="2406926" cy="483935"/>
      </dsp:txXfrm>
    </dsp:sp>
    <dsp:sp modelId="{8A1BF71D-8D70-4401-91CA-05C612706F41}">
      <dsp:nvSpPr>
        <dsp:cNvPr id="0" name=""/>
        <dsp:cNvSpPr/>
      </dsp:nvSpPr>
      <dsp:spPr>
        <a:xfrm>
          <a:off x="10061"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Levítico 19:18</a:t>
          </a:r>
          <a:endParaRPr lang="es-ES" sz="2000" b="1" kern="1200" dirty="0">
            <a:effectLst>
              <a:outerShdw blurRad="38100" dist="38100" dir="2700000" algn="tl">
                <a:srgbClr val="000000">
                  <a:alpha val="43137"/>
                </a:srgbClr>
              </a:outerShdw>
            </a:effectLst>
          </a:endParaRPr>
        </a:p>
      </dsp:txBody>
      <dsp:txXfrm>
        <a:off x="25117" y="3943343"/>
        <a:ext cx="2406926" cy="483935"/>
      </dsp:txXfrm>
    </dsp:sp>
    <dsp:sp modelId="{8257C899-7A61-404E-8FE8-2D34DF7AFCAA}">
      <dsp:nvSpPr>
        <dsp:cNvPr id="0" name=""/>
        <dsp:cNvSpPr/>
      </dsp:nvSpPr>
      <dsp:spPr>
        <a:xfrm>
          <a:off x="2681056" y="0"/>
          <a:ext cx="3046298" cy="4781243"/>
        </a:xfrm>
        <a:prstGeom prst="roundRect">
          <a:avLst>
            <a:gd name="adj" fmla="val 10000"/>
          </a:avLst>
        </a:prstGeom>
        <a:solidFill>
          <a:schemeClr val="accent3">
            <a:lumMod val="20000"/>
            <a:lumOff val="80000"/>
          </a:schemeClr>
        </a:solidFill>
        <a:ln w="12700" cap="flat" cmpd="sng" algn="ctr">
          <a:solidFill>
            <a:schemeClr val="accent6">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6">
                  <a:lumMod val="50000"/>
                </a:schemeClr>
              </a:solidFill>
            </a:rPr>
            <a:t>OÍSTEIS…</a:t>
          </a:r>
        </a:p>
      </dsp:txBody>
      <dsp:txXfrm>
        <a:off x="2681056" y="0"/>
        <a:ext cx="3046298" cy="1434372"/>
      </dsp:txXfrm>
    </dsp:sp>
    <dsp:sp modelId="{9BD77059-6AF7-4ADC-9A3C-45AD5185C67B}">
      <dsp:nvSpPr>
        <dsp:cNvPr id="0" name=""/>
        <dsp:cNvSpPr/>
      </dsp:nvSpPr>
      <dsp:spPr>
        <a:xfrm>
          <a:off x="2746210" y="951236"/>
          <a:ext cx="291598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No matarás</a:t>
          </a:r>
        </a:p>
      </dsp:txBody>
      <dsp:txXfrm>
        <a:off x="2761266" y="966292"/>
        <a:ext cx="2885877" cy="483935"/>
      </dsp:txXfrm>
    </dsp:sp>
    <dsp:sp modelId="{7F695D53-D8D0-4281-93C7-9EF45BCD12D7}">
      <dsp:nvSpPr>
        <dsp:cNvPr id="0" name=""/>
        <dsp:cNvSpPr/>
      </dsp:nvSpPr>
      <dsp:spPr>
        <a:xfrm>
          <a:off x="2746210" y="1548027"/>
          <a:ext cx="291598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No cometerás adulterio</a:t>
          </a:r>
        </a:p>
      </dsp:txBody>
      <dsp:txXfrm>
        <a:off x="2761266" y="1563083"/>
        <a:ext cx="2885877" cy="483935"/>
      </dsp:txXfrm>
    </dsp:sp>
    <dsp:sp modelId="{EEC685A3-7684-458D-8694-97C3AE770527}">
      <dsp:nvSpPr>
        <dsp:cNvPr id="0" name=""/>
        <dsp:cNvSpPr/>
      </dsp:nvSpPr>
      <dsp:spPr>
        <a:xfrm>
          <a:off x="2746210" y="2144819"/>
          <a:ext cx="291598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Dar carta de divorcio a la mujer</a:t>
          </a:r>
        </a:p>
      </dsp:txBody>
      <dsp:txXfrm>
        <a:off x="2761266" y="2159875"/>
        <a:ext cx="2885877" cy="483935"/>
      </dsp:txXfrm>
    </dsp:sp>
    <dsp:sp modelId="{DEF58F6C-14CA-4766-A243-8D07A7FCC031}">
      <dsp:nvSpPr>
        <dsp:cNvPr id="0" name=""/>
        <dsp:cNvSpPr/>
      </dsp:nvSpPr>
      <dsp:spPr>
        <a:xfrm>
          <a:off x="2746210" y="2733068"/>
          <a:ext cx="291598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No perjurarás</a:t>
          </a:r>
        </a:p>
      </dsp:txBody>
      <dsp:txXfrm>
        <a:off x="2761266" y="2748124"/>
        <a:ext cx="2885877" cy="483935"/>
      </dsp:txXfrm>
    </dsp:sp>
    <dsp:sp modelId="{A96B1B90-CA27-4466-828D-75EB9C47B880}">
      <dsp:nvSpPr>
        <dsp:cNvPr id="0" name=""/>
        <dsp:cNvSpPr/>
      </dsp:nvSpPr>
      <dsp:spPr>
        <a:xfrm>
          <a:off x="2746210" y="3325188"/>
          <a:ext cx="291598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Ojo por ojo</a:t>
          </a:r>
        </a:p>
      </dsp:txBody>
      <dsp:txXfrm>
        <a:off x="2761266" y="3340244"/>
        <a:ext cx="2885877" cy="483935"/>
      </dsp:txXfrm>
    </dsp:sp>
    <dsp:sp modelId="{E59DF098-9DAE-4477-BF59-003FA1CA5D67}">
      <dsp:nvSpPr>
        <dsp:cNvPr id="0" name=""/>
        <dsp:cNvSpPr/>
      </dsp:nvSpPr>
      <dsp:spPr>
        <a:xfrm>
          <a:off x="2746210" y="3928287"/>
          <a:ext cx="291598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Amarás a tu prójimo</a:t>
          </a:r>
        </a:p>
      </dsp:txBody>
      <dsp:txXfrm>
        <a:off x="2761266" y="3943343"/>
        <a:ext cx="2885877" cy="483935"/>
      </dsp:txXfrm>
    </dsp:sp>
    <dsp:sp modelId="{6E00E8E9-F371-4A6B-8CFD-CB71F6B2C584}">
      <dsp:nvSpPr>
        <dsp:cNvPr id="0" name=""/>
        <dsp:cNvSpPr/>
      </dsp:nvSpPr>
      <dsp:spPr>
        <a:xfrm>
          <a:off x="5955826" y="0"/>
          <a:ext cx="2448005" cy="4781243"/>
        </a:xfrm>
        <a:prstGeom prst="roundRect">
          <a:avLst>
            <a:gd name="adj" fmla="val 10000"/>
          </a:avLst>
        </a:prstGeom>
        <a:solidFill>
          <a:srgbClr val="FFFFCC"/>
        </a:solidFill>
        <a:ln w="12700" cap="flat" cmpd="sng" algn="ctr">
          <a:solidFill>
            <a:srgbClr val="663300"/>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rgbClr val="663300"/>
              </a:solidFill>
            </a:rPr>
            <a:t>NUEVO TESTAMENTO</a:t>
          </a:r>
        </a:p>
      </dsp:txBody>
      <dsp:txXfrm>
        <a:off x="5955826" y="0"/>
        <a:ext cx="2448005" cy="1434372"/>
      </dsp:txXfrm>
    </dsp:sp>
    <dsp:sp modelId="{39627FBC-4BD0-4D45-AB7F-3489DB5F5547}">
      <dsp:nvSpPr>
        <dsp:cNvPr id="0" name=""/>
        <dsp:cNvSpPr/>
      </dsp:nvSpPr>
      <dsp:spPr>
        <a:xfrm>
          <a:off x="5961310" y="951236"/>
          <a:ext cx="2437038"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5:21-22</a:t>
          </a:r>
        </a:p>
      </dsp:txBody>
      <dsp:txXfrm>
        <a:off x="5976366" y="966292"/>
        <a:ext cx="2406926" cy="483935"/>
      </dsp:txXfrm>
    </dsp:sp>
    <dsp:sp modelId="{E8D35F08-C17E-495A-B0FD-A0A9F5373AC1}">
      <dsp:nvSpPr>
        <dsp:cNvPr id="0" name=""/>
        <dsp:cNvSpPr/>
      </dsp:nvSpPr>
      <dsp:spPr>
        <a:xfrm>
          <a:off x="5961310" y="1548027"/>
          <a:ext cx="2437038"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5:27-28</a:t>
          </a:r>
        </a:p>
      </dsp:txBody>
      <dsp:txXfrm>
        <a:off x="5976366" y="1563083"/>
        <a:ext cx="2406926" cy="483935"/>
      </dsp:txXfrm>
    </dsp:sp>
    <dsp:sp modelId="{D1AAB2C6-B2CF-427C-8466-92B505094BC9}">
      <dsp:nvSpPr>
        <dsp:cNvPr id="0" name=""/>
        <dsp:cNvSpPr/>
      </dsp:nvSpPr>
      <dsp:spPr>
        <a:xfrm>
          <a:off x="5961310" y="2144819"/>
          <a:ext cx="2437038"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5:31-32</a:t>
          </a:r>
        </a:p>
      </dsp:txBody>
      <dsp:txXfrm>
        <a:off x="5976366" y="2159875"/>
        <a:ext cx="2406926" cy="483935"/>
      </dsp:txXfrm>
    </dsp:sp>
    <dsp:sp modelId="{F59CAA1B-1D52-4F22-B577-A81F063E2F3F}">
      <dsp:nvSpPr>
        <dsp:cNvPr id="0" name=""/>
        <dsp:cNvSpPr/>
      </dsp:nvSpPr>
      <dsp:spPr>
        <a:xfrm>
          <a:off x="5961310" y="2733068"/>
          <a:ext cx="2437038"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5:33-34</a:t>
          </a:r>
        </a:p>
      </dsp:txBody>
      <dsp:txXfrm>
        <a:off x="5976366" y="2748124"/>
        <a:ext cx="2406926" cy="483935"/>
      </dsp:txXfrm>
    </dsp:sp>
    <dsp:sp modelId="{DA870B53-07CE-4532-8758-33A6EEE13EB9}">
      <dsp:nvSpPr>
        <dsp:cNvPr id="0" name=""/>
        <dsp:cNvSpPr/>
      </dsp:nvSpPr>
      <dsp:spPr>
        <a:xfrm>
          <a:off x="5961310" y="3325188"/>
          <a:ext cx="2437038"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5:38-39</a:t>
          </a:r>
        </a:p>
      </dsp:txBody>
      <dsp:txXfrm>
        <a:off x="5976366" y="3340244"/>
        <a:ext cx="2406926" cy="483935"/>
      </dsp:txXfrm>
    </dsp:sp>
    <dsp:sp modelId="{73EF9425-D539-4F79-8411-94F64B87CBD7}">
      <dsp:nvSpPr>
        <dsp:cNvPr id="0" name=""/>
        <dsp:cNvSpPr/>
      </dsp:nvSpPr>
      <dsp:spPr>
        <a:xfrm>
          <a:off x="5961310" y="3928287"/>
          <a:ext cx="2437038"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Mateo 5:43-44</a:t>
          </a:r>
        </a:p>
      </dsp:txBody>
      <dsp:txXfrm>
        <a:off x="5976366" y="3943343"/>
        <a:ext cx="2406926" cy="483935"/>
      </dsp:txXfrm>
    </dsp:sp>
    <dsp:sp modelId="{C34540E3-B98F-430B-AA96-4CB8D7D206E5}">
      <dsp:nvSpPr>
        <dsp:cNvPr id="0" name=""/>
        <dsp:cNvSpPr/>
      </dsp:nvSpPr>
      <dsp:spPr>
        <a:xfrm>
          <a:off x="8632304" y="0"/>
          <a:ext cx="3046298" cy="4781243"/>
        </a:xfrm>
        <a:prstGeom prst="roundRect">
          <a:avLst>
            <a:gd name="adj" fmla="val 10000"/>
          </a:avLst>
        </a:prstGeom>
        <a:solidFill>
          <a:schemeClr val="accent4">
            <a:lumMod val="20000"/>
            <a:lumOff val="80000"/>
          </a:schemeClr>
        </a:solidFill>
        <a:ln w="12700" cap="flat" cmpd="sng" algn="ctr">
          <a:solidFill>
            <a:schemeClr val="accent4">
              <a:lumMod val="5000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txBody>
        <a:bodyPr spcFirstLastPara="0" vert="horz" wrap="square" lIns="76200" tIns="288000" rIns="76200" bIns="76200" numCol="1" spcCol="1270" anchor="t" anchorCtr="0">
          <a:noAutofit/>
        </a:bodyPr>
        <a:lstStyle/>
        <a:p>
          <a:pPr marL="0" lvl="0" indent="0" algn="ctr" defTabSz="889000">
            <a:lnSpc>
              <a:spcPct val="90000"/>
            </a:lnSpc>
            <a:spcBef>
              <a:spcPct val="0"/>
            </a:spcBef>
            <a:spcAft>
              <a:spcPct val="35000"/>
            </a:spcAft>
            <a:buNone/>
          </a:pPr>
          <a:r>
            <a:rPr lang="es-ES" sz="2000" b="1" kern="1200" dirty="0">
              <a:solidFill>
                <a:schemeClr val="accent4">
                  <a:lumMod val="50000"/>
                </a:schemeClr>
              </a:solidFill>
            </a:rPr>
            <a:t>YO OS DIGO…</a:t>
          </a:r>
        </a:p>
      </dsp:txBody>
      <dsp:txXfrm>
        <a:off x="8632304" y="0"/>
        <a:ext cx="3046298" cy="1434372"/>
      </dsp:txXfrm>
    </dsp:sp>
    <dsp:sp modelId="{9D8BD83D-3C0F-400D-A6B2-7A34600C92CC}">
      <dsp:nvSpPr>
        <dsp:cNvPr id="0" name=""/>
        <dsp:cNvSpPr/>
      </dsp:nvSpPr>
      <dsp:spPr>
        <a:xfrm>
          <a:off x="8679448" y="951236"/>
          <a:ext cx="2952009" cy="514047"/>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No os enojéis ni insultéis a nadie</a:t>
          </a:r>
        </a:p>
      </dsp:txBody>
      <dsp:txXfrm>
        <a:off x="8694504" y="966292"/>
        <a:ext cx="2921897" cy="483935"/>
      </dsp:txXfrm>
    </dsp:sp>
    <dsp:sp modelId="{FCB61BAB-6C55-4C59-ABC3-05D0CA758C59}">
      <dsp:nvSpPr>
        <dsp:cNvPr id="0" name=""/>
        <dsp:cNvSpPr/>
      </dsp:nvSpPr>
      <dsp:spPr>
        <a:xfrm>
          <a:off x="8679448" y="1548027"/>
          <a:ext cx="2952009" cy="514047"/>
        </a:xfrm>
        <a:prstGeom prst="roundRect">
          <a:avLst>
            <a:gd name="adj" fmla="val 10000"/>
          </a:avLst>
        </a:prstGeom>
        <a:solidFill>
          <a:schemeClr val="accent4">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No mires a una mujer para codiciarla</a:t>
          </a:r>
        </a:p>
      </dsp:txBody>
      <dsp:txXfrm>
        <a:off x="8694504" y="1563083"/>
        <a:ext cx="2921897" cy="483935"/>
      </dsp:txXfrm>
    </dsp:sp>
    <dsp:sp modelId="{884ACAF6-6544-40E2-B4F9-A92C17458271}">
      <dsp:nvSpPr>
        <dsp:cNvPr id="0" name=""/>
        <dsp:cNvSpPr/>
      </dsp:nvSpPr>
      <dsp:spPr>
        <a:xfrm>
          <a:off x="8679448" y="2144819"/>
          <a:ext cx="2952009" cy="514047"/>
        </a:xfrm>
        <a:prstGeom prst="roundRect">
          <a:avLst>
            <a:gd name="adj" fmla="val 10000"/>
          </a:avLst>
        </a:prstGeom>
        <a:solidFill>
          <a:schemeClr val="accent2">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Solo puede haber divorcio por adulterio</a:t>
          </a:r>
        </a:p>
      </dsp:txBody>
      <dsp:txXfrm>
        <a:off x="8694504" y="2159875"/>
        <a:ext cx="2921897" cy="483935"/>
      </dsp:txXfrm>
    </dsp:sp>
    <dsp:sp modelId="{42B4BDB8-B83B-4B73-A585-C05E3FC090E6}">
      <dsp:nvSpPr>
        <dsp:cNvPr id="0" name=""/>
        <dsp:cNvSpPr/>
      </dsp:nvSpPr>
      <dsp:spPr>
        <a:xfrm>
          <a:off x="8679448" y="2733068"/>
          <a:ext cx="2952009" cy="514047"/>
        </a:xfrm>
        <a:prstGeom prst="roundRect">
          <a:avLst>
            <a:gd name="adj" fmla="val 10000"/>
          </a:avLst>
        </a:prstGeom>
        <a:solidFill>
          <a:schemeClr val="accent1">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dirty="0">
              <a:effectLst>
                <a:outerShdw blurRad="38100" dist="38100" dir="2700000" algn="tl">
                  <a:srgbClr val="000000">
                    <a:alpha val="43137"/>
                  </a:srgbClr>
                </a:outerShdw>
              </a:effectLst>
            </a:rPr>
            <a:t>No juréis en ninguna manera</a:t>
          </a:r>
        </a:p>
      </dsp:txBody>
      <dsp:txXfrm>
        <a:off x="8694504" y="2748124"/>
        <a:ext cx="2921897" cy="483935"/>
      </dsp:txXfrm>
    </dsp:sp>
    <dsp:sp modelId="{52C90902-E05C-4F34-97A0-83E3B627FA27}">
      <dsp:nvSpPr>
        <dsp:cNvPr id="0" name=""/>
        <dsp:cNvSpPr/>
      </dsp:nvSpPr>
      <dsp:spPr>
        <a:xfrm>
          <a:off x="8679448" y="3325188"/>
          <a:ext cx="2952009" cy="514047"/>
        </a:xfrm>
        <a:prstGeom prst="roundRect">
          <a:avLst>
            <a:gd name="adj" fmla="val 10000"/>
          </a:avLst>
        </a:prstGeom>
        <a:solidFill>
          <a:srgbClr val="A4000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No resistáis al malo</a:t>
          </a:r>
        </a:p>
      </dsp:txBody>
      <dsp:txXfrm>
        <a:off x="8694504" y="3340244"/>
        <a:ext cx="2921897" cy="483935"/>
      </dsp:txXfrm>
    </dsp:sp>
    <dsp:sp modelId="{FF823CB1-2A21-48AD-8724-A2F3313BB960}">
      <dsp:nvSpPr>
        <dsp:cNvPr id="0" name=""/>
        <dsp:cNvSpPr/>
      </dsp:nvSpPr>
      <dsp:spPr>
        <a:xfrm>
          <a:off x="8679448" y="3928287"/>
          <a:ext cx="2952009" cy="514047"/>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0800" tIns="72000" rIns="50800" bIns="38100" numCol="1" spcCol="1270" anchor="ctr" anchorCtr="0">
          <a:noAutofit/>
        </a:bodyPr>
        <a:lstStyle/>
        <a:p>
          <a:pPr marL="0" lvl="0" indent="0" algn="ctr" defTabSz="889000">
            <a:lnSpc>
              <a:spcPts val="1700"/>
            </a:lnSpc>
            <a:spcBef>
              <a:spcPct val="0"/>
            </a:spcBef>
            <a:spcAft>
              <a:spcPts val="0"/>
            </a:spcAft>
            <a:buNone/>
          </a:pPr>
          <a:r>
            <a:rPr lang="es-ES" sz="2000" b="1" kern="1200">
              <a:effectLst>
                <a:outerShdw blurRad="38100" dist="38100" dir="2700000" algn="tl">
                  <a:srgbClr val="000000">
                    <a:alpha val="43137"/>
                  </a:srgbClr>
                </a:outerShdw>
              </a:effectLst>
            </a:rPr>
            <a:t>Amad a vuestros enemigos</a:t>
          </a:r>
          <a:endParaRPr lang="es-ES" sz="2000" b="1" kern="1200" dirty="0">
            <a:effectLst>
              <a:outerShdw blurRad="38100" dist="38100" dir="2700000" algn="tl">
                <a:srgbClr val="000000">
                  <a:alpha val="43137"/>
                </a:srgbClr>
              </a:outerShdw>
            </a:effectLst>
          </a:endParaRPr>
        </a:p>
      </dsp:txBody>
      <dsp:txXfrm>
        <a:off x="8694504" y="3943343"/>
        <a:ext cx="2921897" cy="483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26DF68-85D6-4C3A-90D3-A1CEBB325E44}">
      <dsp:nvSpPr>
        <dsp:cNvPr id="0" name=""/>
        <dsp:cNvSpPr/>
      </dsp:nvSpPr>
      <dsp:spPr>
        <a:xfrm>
          <a:off x="0" y="0"/>
          <a:ext cx="3027244" cy="3027244"/>
        </a:xfrm>
        <a:prstGeom prst="pie">
          <a:avLst>
            <a:gd name="adj1" fmla="val 5400000"/>
            <a:gd name="adj2" fmla="val 1620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8100000" algn="tr"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7ADD15-F4F2-4B19-8EDC-1856B9CE18EE}">
      <dsp:nvSpPr>
        <dsp:cNvPr id="0" name=""/>
        <dsp:cNvSpPr/>
      </dsp:nvSpPr>
      <dsp:spPr>
        <a:xfrm>
          <a:off x="1513622" y="0"/>
          <a:ext cx="10471900" cy="3027244"/>
        </a:xfrm>
        <a:prstGeom prst="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Debemos comprender las palabras del texto (si es posible, usando los idiomas originales o diferentes traducciones)</a:t>
          </a:r>
          <a:endParaRPr lang="es-ES" sz="2000" kern="1200" dirty="0"/>
        </a:p>
      </dsp:txBody>
      <dsp:txXfrm>
        <a:off x="1513622" y="0"/>
        <a:ext cx="10471900" cy="643289"/>
      </dsp:txXfrm>
    </dsp:sp>
    <dsp:sp modelId="{8E7EA5B1-3974-4715-8FB0-438B6698F672}">
      <dsp:nvSpPr>
        <dsp:cNvPr id="0" name=""/>
        <dsp:cNvSpPr/>
      </dsp:nvSpPr>
      <dsp:spPr>
        <a:xfrm>
          <a:off x="397325" y="643289"/>
          <a:ext cx="2232592" cy="2232592"/>
        </a:xfrm>
        <a:prstGeom prst="pie">
          <a:avLst>
            <a:gd name="adj1" fmla="val 5400000"/>
            <a:gd name="adj2" fmla="val 16200000"/>
          </a:avLst>
        </a:prstGeom>
        <a:gradFill rotWithShape="0">
          <a:gsLst>
            <a:gs pos="0">
              <a:schemeClr val="accent3">
                <a:hueOff val="-3999999"/>
                <a:satOff val="0"/>
                <a:lumOff val="-10000"/>
                <a:alphaOff val="0"/>
                <a:satMod val="103000"/>
                <a:lumMod val="102000"/>
                <a:tint val="94000"/>
              </a:schemeClr>
            </a:gs>
            <a:gs pos="50000">
              <a:schemeClr val="accent3">
                <a:hueOff val="-3999999"/>
                <a:satOff val="0"/>
                <a:lumOff val="-10000"/>
                <a:alphaOff val="0"/>
                <a:satMod val="110000"/>
                <a:lumMod val="100000"/>
                <a:shade val="100000"/>
              </a:schemeClr>
            </a:gs>
            <a:gs pos="100000">
              <a:schemeClr val="accent3">
                <a:hueOff val="-3999999"/>
                <a:satOff val="0"/>
                <a:lumOff val="-1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860ECE7-0D41-49FE-AD49-0ED7893CC780}">
      <dsp:nvSpPr>
        <dsp:cNvPr id="0" name=""/>
        <dsp:cNvSpPr/>
      </dsp:nvSpPr>
      <dsp:spPr>
        <a:xfrm>
          <a:off x="1513622" y="643289"/>
          <a:ext cx="10471900" cy="2232592"/>
        </a:xfrm>
        <a:prstGeom prst="rect">
          <a:avLst/>
        </a:prstGeom>
        <a:solidFill>
          <a:schemeClr val="accent1">
            <a:lumMod val="20000"/>
            <a:lumOff val="80000"/>
            <a:alpha val="90000"/>
          </a:schemeClr>
        </a:solidFill>
        <a:ln w="12700" cap="flat" cmpd="sng" algn="ctr">
          <a:solidFill>
            <a:schemeClr val="accent3">
              <a:hueOff val="-3999999"/>
              <a:satOff val="0"/>
              <a:lumOff val="-1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Respetar todos los contextos del texto (históricos, culturales y literarios)</a:t>
          </a:r>
          <a:endParaRPr lang="es-ES" sz="2000" kern="1200" dirty="0"/>
        </a:p>
      </dsp:txBody>
      <dsp:txXfrm>
        <a:off x="1513622" y="643289"/>
        <a:ext cx="10471900" cy="643289"/>
      </dsp:txXfrm>
    </dsp:sp>
    <dsp:sp modelId="{35E9EEB7-4DA9-4AAA-BD83-ECC91BDE6751}">
      <dsp:nvSpPr>
        <dsp:cNvPr id="0" name=""/>
        <dsp:cNvSpPr/>
      </dsp:nvSpPr>
      <dsp:spPr>
        <a:xfrm>
          <a:off x="794651" y="1286578"/>
          <a:ext cx="1437940" cy="1437940"/>
        </a:xfrm>
        <a:prstGeom prst="pie">
          <a:avLst>
            <a:gd name="adj1" fmla="val 5400000"/>
            <a:gd name="adj2" fmla="val 16200000"/>
          </a:avLst>
        </a:prstGeom>
        <a:gradFill rotWithShape="0">
          <a:gsLst>
            <a:gs pos="0">
              <a:schemeClr val="accent3">
                <a:hueOff val="-7999998"/>
                <a:satOff val="0"/>
                <a:lumOff val="-20000"/>
                <a:alphaOff val="0"/>
                <a:satMod val="103000"/>
                <a:lumMod val="102000"/>
                <a:tint val="94000"/>
              </a:schemeClr>
            </a:gs>
            <a:gs pos="50000">
              <a:schemeClr val="accent3">
                <a:hueOff val="-7999998"/>
                <a:satOff val="0"/>
                <a:lumOff val="-20000"/>
                <a:alphaOff val="0"/>
                <a:satMod val="110000"/>
                <a:lumMod val="100000"/>
                <a:shade val="100000"/>
              </a:schemeClr>
            </a:gs>
            <a:gs pos="100000">
              <a:schemeClr val="accent3">
                <a:hueOff val="-7999998"/>
                <a:satOff val="0"/>
                <a:lumOff val="-2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10EA2-5500-4230-8FEF-5BED2587E911}">
      <dsp:nvSpPr>
        <dsp:cNvPr id="0" name=""/>
        <dsp:cNvSpPr/>
      </dsp:nvSpPr>
      <dsp:spPr>
        <a:xfrm>
          <a:off x="1513622" y="1286578"/>
          <a:ext cx="10471900" cy="1437940"/>
        </a:xfrm>
        <a:prstGeom prst="rect">
          <a:avLst/>
        </a:prstGeom>
        <a:solidFill>
          <a:schemeClr val="tx2">
            <a:lumMod val="20000"/>
            <a:lumOff val="80000"/>
            <a:alpha val="90000"/>
          </a:schemeClr>
        </a:solidFill>
        <a:ln w="12700" cap="flat" cmpd="sng" algn="ctr">
          <a:solidFill>
            <a:schemeClr val="accent3">
              <a:hueOff val="-7999998"/>
              <a:satOff val="0"/>
              <a:lumOff val="-2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Comparar con pasajes paralelos (como los evangelios), o que traten el mismo tema</a:t>
          </a:r>
          <a:endParaRPr lang="es-ES" sz="2000" kern="1200" dirty="0"/>
        </a:p>
      </dsp:txBody>
      <dsp:txXfrm>
        <a:off x="1513622" y="1286578"/>
        <a:ext cx="10471900" cy="643289"/>
      </dsp:txXfrm>
    </dsp:sp>
    <dsp:sp modelId="{8A1E3C87-5502-4EE9-8780-D51620FDDD6D}">
      <dsp:nvSpPr>
        <dsp:cNvPr id="0" name=""/>
        <dsp:cNvSpPr/>
      </dsp:nvSpPr>
      <dsp:spPr>
        <a:xfrm>
          <a:off x="1191977" y="1929868"/>
          <a:ext cx="643289" cy="643289"/>
        </a:xfrm>
        <a:prstGeom prst="pie">
          <a:avLst>
            <a:gd name="adj1" fmla="val 5400000"/>
            <a:gd name="adj2" fmla="val 16200000"/>
          </a:avLst>
        </a:prstGeom>
        <a:gradFill rotWithShape="0">
          <a:gsLst>
            <a:gs pos="0">
              <a:schemeClr val="accent3">
                <a:hueOff val="-11999996"/>
                <a:satOff val="0"/>
                <a:lumOff val="-30000"/>
                <a:alphaOff val="0"/>
                <a:satMod val="103000"/>
                <a:lumMod val="102000"/>
                <a:tint val="94000"/>
              </a:schemeClr>
            </a:gs>
            <a:gs pos="50000">
              <a:schemeClr val="accent3">
                <a:hueOff val="-11999996"/>
                <a:satOff val="0"/>
                <a:lumOff val="-30000"/>
                <a:alphaOff val="0"/>
                <a:satMod val="110000"/>
                <a:lumMod val="100000"/>
                <a:shade val="100000"/>
              </a:schemeClr>
            </a:gs>
            <a:gs pos="100000">
              <a:schemeClr val="accent3">
                <a:hueOff val="-11999996"/>
                <a:satOff val="0"/>
                <a:lumOff val="-3000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81A13619-411D-4CFF-A596-F74F9299C1D8}">
      <dsp:nvSpPr>
        <dsp:cNvPr id="0" name=""/>
        <dsp:cNvSpPr/>
      </dsp:nvSpPr>
      <dsp:spPr>
        <a:xfrm>
          <a:off x="1513622" y="1929868"/>
          <a:ext cx="10471900" cy="643289"/>
        </a:xfrm>
        <a:prstGeom prst="rect">
          <a:avLst/>
        </a:prstGeom>
        <a:solidFill>
          <a:schemeClr val="accent4">
            <a:lumMod val="20000"/>
            <a:lumOff val="80000"/>
            <a:alpha val="90000"/>
          </a:schemeClr>
        </a:solidFill>
        <a:ln w="12700" cap="flat" cmpd="sng" algn="ctr">
          <a:solidFill>
            <a:schemeClr val="accent3">
              <a:hueOff val="-11999996"/>
              <a:satOff val="0"/>
              <a:lumOff val="-3000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a:t>La interpretación final debe estar en concordancia con la enseñanza del resto de la Biblia</a:t>
          </a:r>
          <a:endParaRPr lang="es-ES" sz="2000" kern="1200"/>
        </a:p>
      </dsp:txBody>
      <dsp:txXfrm>
        <a:off x="1513622" y="1929868"/>
        <a:ext cx="10471900" cy="64328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6DCDA1-A045-FF3F-4D1A-39B3B45957E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E0438DD-75B0-D39B-66AF-C4B25596C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327BF7A-3BE5-5CCD-1344-24747B92C0E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E96FC62-5FC7-E0FC-4043-C9C3318AD05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7653B9-142E-5C07-BF40-FF980128E45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0185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CEAC6-2ADE-FDAE-2AEB-309C7FEB233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B41BC92-D624-0F9D-225D-A6689B6EC28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BCCA98-2157-64EF-3840-AD0779AA4997}"/>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5862FDCF-C76C-686D-4A64-E6018561C4C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20173E-BD92-BECB-731A-E48EF717DDBB}"/>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83448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403D5-66AF-0EFB-0443-EB109E8E06B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9E80E28-04FA-2A0A-B48D-02064D6452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87C20A71-B967-324C-A07B-4993DA6615F8}"/>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A4E6491D-A934-6B34-F761-F13E9770F0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91538C-0C0D-EF33-A148-869E5C4F2847}"/>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6187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D70DE-0D57-00C3-2928-4D33F9FE226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D79251-86BF-A14C-D213-7E09E3B9FB5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1CB98BB-FF02-86B0-E413-9D8365CF4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6949EBA-423C-E83E-43A1-3A0E47E9479C}"/>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212C218-5EDF-DB61-40EA-C561288C1AE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7F97-8181-5BC9-FF60-8EFE54AC2EC8}"/>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1259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C7C7B8-73C0-A8AD-7FE8-64C973B934E4}"/>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AC66B6-98C1-76B8-8041-7FFB6F67AF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9BBC6FF-830E-2D7D-00CC-440713E747F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A8EAE50-7046-990A-E38E-7C7C04F20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12B4F37-82F2-6E5E-5E5C-62CDC2759C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8446402-A7A2-9975-301B-0F78F111976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8" name="Marcador de pie de página 7">
            <a:extLst>
              <a:ext uri="{FF2B5EF4-FFF2-40B4-BE49-F238E27FC236}">
                <a16:creationId xmlns:a16="http://schemas.microsoft.com/office/drawing/2014/main" id="{B6E4A038-49C8-E4C1-C05E-FDDA6EC78B1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A2F179A-E710-4991-F341-1D8916F4E24C}"/>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0708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B9C931-6988-CEB8-032B-57EA5663BD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E95179C-05E1-1AFE-B8A2-79602EC12470}"/>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4" name="Marcador de pie de página 3">
            <a:extLst>
              <a:ext uri="{FF2B5EF4-FFF2-40B4-BE49-F238E27FC236}">
                <a16:creationId xmlns:a16="http://schemas.microsoft.com/office/drawing/2014/main" id="{582FB00B-82B6-C5FF-76C5-71978219FA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64ED2CB-DC09-7E7D-0998-5E8B9E1B8712}"/>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15505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06CDF02-0099-00AE-7D6C-BB151A7D740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3" name="Marcador de pie de página 2">
            <a:extLst>
              <a:ext uri="{FF2B5EF4-FFF2-40B4-BE49-F238E27FC236}">
                <a16:creationId xmlns:a16="http://schemas.microsoft.com/office/drawing/2014/main" id="{8BFE7733-22A1-8848-70EB-CA654CCAC39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8ADF7E4-BFB7-53B4-8743-9268B7CFC41A}"/>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265491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B544F-9533-35BE-267D-57E27F0C900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CD86CA-46DB-0895-FE99-E16FE98A1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05DAC13-A392-3B2C-911D-61945F0E6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B71C26E-F981-EC90-C896-299EE9FA29ED}"/>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796C0551-B479-1E66-7EBF-3DA64484199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B8EFB1-A52D-D26E-1E3E-1E5940F99C84}"/>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73857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4B7765-D0E2-1B90-AE89-D80BB8E4B48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6A85718-461A-A07B-3262-6B974DE7C3A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A012E79-3E93-07EA-5E7E-DFF77E21F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80CFB0-8C27-3535-16B1-F0FFED4665A5}"/>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6" name="Marcador de pie de página 5">
            <a:extLst>
              <a:ext uri="{FF2B5EF4-FFF2-40B4-BE49-F238E27FC236}">
                <a16:creationId xmlns:a16="http://schemas.microsoft.com/office/drawing/2014/main" id="{E19AF958-D1F2-108C-FEE8-A777C11B0A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DC4787-3438-BD23-6EBF-092624C63EEF}"/>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10972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4B040-AB88-6229-2EEF-A5D38DC8F40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B1E614F-5037-C0E5-2D56-AF2F7004385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D25DD7F-5E05-16B4-D937-D48287710021}"/>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10B52D55-5CA1-D75E-DD8B-E86A873AEA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EAD32C-ADA6-F6B0-7689-7C407DAC14C6}"/>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19633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9E7ED9-9CF9-4CF8-45AE-432576F7366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B62A81C-6D03-D885-384D-589081E136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C378194-37BD-4250-345B-65D1E4F59016}"/>
              </a:ext>
            </a:extLst>
          </p:cNvPr>
          <p:cNvSpPr>
            <a:spLocks noGrp="1"/>
          </p:cNvSpPr>
          <p:nvPr>
            <p:ph type="dt" sz="half" idx="10"/>
          </p:nvPr>
        </p:nvSpPr>
        <p:spPr/>
        <p:txBody>
          <a:body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D9D6A1AD-7EE1-7932-C82C-D5128EFEE3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D10867-4FF2-403E-EB05-C31F273CF32E}"/>
              </a:ext>
            </a:extLst>
          </p:cNvPr>
          <p:cNvSpPr>
            <a:spLocks noGrp="1"/>
          </p:cNvSpPr>
          <p:nvPr>
            <p:ph type="sldNum" sz="quarter" idx="12"/>
          </p:nvPr>
        </p:nvSpPr>
        <p:spPr/>
        <p:txBody>
          <a:bodyPr/>
          <a:lstStyle/>
          <a:p>
            <a:fld id="{C28562DC-1987-44BC-AC6A-A2D0087E1847}" type="slidenum">
              <a:rPr lang="es-ES" smtClean="0"/>
              <a:t>‹Nº›</a:t>
            </a:fld>
            <a:endParaRPr lang="es-ES"/>
          </a:p>
        </p:txBody>
      </p:sp>
    </p:spTree>
    <p:extLst>
      <p:ext uri="{BB962C8B-B14F-4D97-AF65-F5344CB8AC3E}">
        <p14:creationId xmlns:p14="http://schemas.microsoft.com/office/powerpoint/2010/main" val="305807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01/11/2026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46030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01/11/2026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871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3E1BFF0-7CF4-1109-7610-1B9E61175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C68CAA-ACDB-9812-7C7F-2902EF6C1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9F499E-1FD1-E7F5-0431-9FE4783B0F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F810DD-D35D-4A2B-8928-19ACD825638B}" type="datetimeFigureOut">
              <a:rPr lang="es-ES" smtClean="0"/>
              <a:t>01/11/2026</a:t>
            </a:fld>
            <a:endParaRPr lang="es-ES"/>
          </a:p>
        </p:txBody>
      </p:sp>
      <p:sp>
        <p:nvSpPr>
          <p:cNvPr id="5" name="Marcador de pie de página 4">
            <a:extLst>
              <a:ext uri="{FF2B5EF4-FFF2-40B4-BE49-F238E27FC236}">
                <a16:creationId xmlns:a16="http://schemas.microsoft.com/office/drawing/2014/main" id="{B68413FC-B1EA-335D-0DB3-B8ADE02AE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7E8B7853-BDAF-AD8B-C700-A7371B2FD4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8562DC-1987-44BC-AC6A-A2D0087E1847}" type="slidenum">
              <a:rPr lang="es-ES" smtClean="0"/>
              <a:t>‹Nº›</a:t>
            </a:fld>
            <a:endParaRPr lang="es-ES"/>
          </a:p>
        </p:txBody>
      </p:sp>
    </p:spTree>
    <p:extLst>
      <p:ext uri="{BB962C8B-B14F-4D97-AF65-F5344CB8AC3E}">
        <p14:creationId xmlns:p14="http://schemas.microsoft.com/office/powerpoint/2010/main" val="249765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01/11/2026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400015085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01/11/2026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901615490"/>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jp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g"/><Relationship Id="rId9"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hyperlink" Target="https://egwwritings.org/" TargetMode="External"/><Relationship Id="rId2" Type="http://schemas.openxmlformats.org/officeDocument/2006/relationships/image" Target="../media/image37.jp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D2CAB2-2118-7934-3991-D48B5CEA64E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D5E62A7-449C-A894-8351-E7516DE6124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9E662877-CA72-1491-1DBF-73C977C68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adroTexto 14">
            <a:extLst>
              <a:ext uri="{FF2B5EF4-FFF2-40B4-BE49-F238E27FC236}">
                <a16:creationId xmlns:a16="http://schemas.microsoft.com/office/drawing/2014/main" id="{E1D769FF-512F-B445-B000-CE30D64BD3D5}"/>
              </a:ext>
            </a:extLst>
          </p:cNvPr>
          <p:cNvSpPr txBox="1"/>
          <p:nvPr/>
        </p:nvSpPr>
        <p:spPr>
          <a:xfrm>
            <a:off x="248840" y="180975"/>
            <a:ext cx="11694320" cy="952024"/>
          </a:xfrm>
          <a:prstGeom prst="rect">
            <a:avLst/>
          </a:prstGeom>
          <a:noFill/>
          <a:effectLst/>
        </p:spPr>
        <p:txBody>
          <a:bodyPr wrap="square" rtlCol="0">
            <a:prstTxWarp prst="textWave2">
              <a:avLst>
                <a:gd name="adj1" fmla="val 20000"/>
                <a:gd name="adj2" fmla="val 0"/>
              </a:avLst>
            </a:prstTxWarp>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accent4">
                      <a:lumMod val="60000"/>
                      <a:lumOff val="40000"/>
                    </a:schemeClr>
                  </a:outerShdw>
                </a:effectLst>
              </a:rPr>
              <a:t>INTERPRETACIÓN DE LOS ESCRITOS PROFÉTICOS</a:t>
            </a:r>
          </a:p>
        </p:txBody>
      </p:sp>
      <p:sp>
        <p:nvSpPr>
          <p:cNvPr id="18" name="CuadroTexto 17">
            <a:extLst>
              <a:ext uri="{FF2B5EF4-FFF2-40B4-BE49-F238E27FC236}">
                <a16:creationId xmlns:a16="http://schemas.microsoft.com/office/drawing/2014/main" id="{C8554A47-FABE-7BF3-1D70-6D1EA787735A}"/>
              </a:ext>
            </a:extLst>
          </p:cNvPr>
          <p:cNvSpPr txBox="1"/>
          <p:nvPr/>
        </p:nvSpPr>
        <p:spPr>
          <a:xfrm>
            <a:off x="7996411" y="6404253"/>
            <a:ext cx="4069383" cy="338554"/>
          </a:xfrm>
          <a:prstGeom prst="rect">
            <a:avLst/>
          </a:prstGeom>
          <a:noFill/>
        </p:spPr>
        <p:txBody>
          <a:bodyPr wrap="none" rtlCol="0">
            <a:spAutoFit/>
          </a:bodyPr>
          <a:lstStyle/>
          <a:p>
            <a:pPr algn="r"/>
            <a:r>
              <a:rPr lang="es-ES" sz="1600" b="1" dirty="0">
                <a:solidFill>
                  <a:schemeClr val="accent4">
                    <a:lumMod val="20000"/>
                    <a:lumOff val="80000"/>
                  </a:schemeClr>
                </a:solidFill>
                <a:effectLst>
                  <a:outerShdw blurRad="38100" dist="38100" dir="2700000" algn="tl">
                    <a:srgbClr val="000000">
                      <a:alpha val="43137"/>
                    </a:srgbClr>
                  </a:outerShdw>
                </a:effectLst>
              </a:rPr>
              <a:t>Lección 8 para el 21 de noviembre de 2026</a:t>
            </a:r>
          </a:p>
        </p:txBody>
      </p:sp>
    </p:spTree>
    <p:extLst>
      <p:ext uri="{BB962C8B-B14F-4D97-AF65-F5344CB8AC3E}">
        <p14:creationId xmlns:p14="http://schemas.microsoft.com/office/powerpoint/2010/main" val="64495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5772" t="10513" r="5772" b="12855"/>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58114" y="817930"/>
            <a:ext cx="3501142" cy="506311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s-ES"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«Y comenzando desde Moisés, y siguiendo por todos los profetas, les declaraba en todas las Escrituras lo que de él decían.»</a:t>
            </a:r>
          </a:p>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rPr>
              <a:t>(Lucas 24:27)</a:t>
            </a:r>
            <a:endParaRPr kumimoji="0" lang="es-ES" sz="2800" b="1" i="0" u="none" strike="noStrike" kern="1200" cap="none" spc="0" normalizeH="0" baseline="0" noProof="0" dirty="0">
              <a:ln>
                <a:noFill/>
              </a:ln>
              <a:solidFill>
                <a:srgbClr val="92D050">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00414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a:stretch>
        </a:blipFill>
        <a:effectLst/>
      </p:bgPr>
    </p:bg>
    <p:spTree>
      <p:nvGrpSpPr>
        <p:cNvPr id="1" name="">
          <a:extLst>
            <a:ext uri="{FF2B5EF4-FFF2-40B4-BE49-F238E27FC236}">
              <a16:creationId xmlns:a16="http://schemas.microsoft.com/office/drawing/2014/main" id="{1D4F7C25-4B48-7E3F-794B-F7E89A1A783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EC1DAFA-87E9-D660-ECB4-CEBA5CA317BF}"/>
              </a:ext>
            </a:extLst>
          </p:cNvPr>
          <p:cNvPicPr>
            <a:picLocks noChangeAspect="1"/>
          </p:cNvPicPr>
          <p:nvPr/>
        </p:nvPicPr>
        <p:blipFill rotWithShape="1">
          <a:blip r:embed="rId3">
            <a:extLst>
              <a:ext uri="{28A0092B-C50C-407E-A947-70E740481C1C}">
                <a14:useLocalDpi xmlns:a14="http://schemas.microsoft.com/office/drawing/2010/main" val="0"/>
              </a:ext>
            </a:extLst>
          </a:blip>
          <a:srcRect l="3883" r="3883"/>
          <a:stretch>
            <a:fillRect/>
          </a:stretch>
        </p:blipFill>
        <p:spPr>
          <a:xfrm>
            <a:off x="6920310" y="162159"/>
            <a:ext cx="5157391" cy="3120922"/>
          </a:xfrm>
          <a:prstGeom prst="roundRect">
            <a:avLst>
              <a:gd name="adj" fmla="val 4167"/>
            </a:avLst>
          </a:prstGeom>
          <a:solidFill>
            <a:srgbClr val="FFFFFF"/>
          </a:solidFill>
          <a:ln w="76200" cap="sq">
            <a:solidFill>
              <a:schemeClr val="accent3">
                <a:lumMod val="75000"/>
              </a:schemeClr>
            </a:solidFill>
            <a:miter lim="800000"/>
          </a:ln>
          <a:effectLst/>
          <a:scene3d>
            <a:camera prst="orthographicFront"/>
            <a:lightRig rig="threePt" dir="t">
              <a:rot lat="0" lon="0" rev="2700000"/>
            </a:lightRig>
          </a:scene3d>
          <a:sp3d>
            <a:bevelT h="38100"/>
            <a:contourClr>
              <a:srgbClr val="C0C0C0"/>
            </a:contourClr>
          </a:sp3d>
        </p:spPr>
      </p:pic>
      <p:graphicFrame>
        <p:nvGraphicFramePr>
          <p:cNvPr id="4" name="Diagrama 3">
            <a:extLst>
              <a:ext uri="{FF2B5EF4-FFF2-40B4-BE49-F238E27FC236}">
                <a16:creationId xmlns:a16="http://schemas.microsoft.com/office/drawing/2014/main" id="{46048890-C618-8CA7-F74D-BE992B3A0629}"/>
              </a:ext>
            </a:extLst>
          </p:cNvPr>
          <p:cNvGraphicFramePr/>
          <p:nvPr>
            <p:extLst>
              <p:ext uri="{D42A27DB-BD31-4B8C-83A1-F6EECF244321}">
                <p14:modId xmlns:p14="http://schemas.microsoft.com/office/powerpoint/2010/main" val="1562831512"/>
              </p:ext>
            </p:extLst>
          </p:nvPr>
        </p:nvGraphicFramePr>
        <p:xfrm>
          <a:off x="5724527" y="3536007"/>
          <a:ext cx="6353174" cy="31253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B52BCBF3-86DB-8ED4-9D49-F3F4852D69C9}"/>
              </a:ext>
            </a:extLst>
          </p:cNvPr>
          <p:cNvSpPr txBox="1"/>
          <p:nvPr/>
        </p:nvSpPr>
        <p:spPr>
          <a:xfrm>
            <a:off x="361950" y="114538"/>
            <a:ext cx="6353175" cy="1631216"/>
          </a:xfrm>
          <a:prstGeom prst="rect">
            <a:avLst/>
          </a:prstGeom>
          <a:noFill/>
        </p:spPr>
        <p:txBody>
          <a:bodyPr wrap="square" rtlCol="0">
            <a:spAutoFit/>
          </a:bodyPr>
          <a:lstStyle/>
          <a:p>
            <a:pPr>
              <a:spcBef>
                <a:spcPts val="600"/>
              </a:spcBef>
            </a:pPr>
            <a:r>
              <a:rPr lang="es-ES" sz="2000" b="1" dirty="0"/>
              <a:t>Camino de Emaús, Jesús impartió un estudio bíblico a dos de sus discípulos. No sabemos el contenido completo del mismo, pero sí el método que usó para dar ese gran estudio bíblico que hizo que ardiera el corazón de sus discípulos.</a:t>
            </a:r>
          </a:p>
        </p:txBody>
      </p:sp>
      <p:pic>
        <p:nvPicPr>
          <p:cNvPr id="7" name="Imagen 6">
            <a:extLst>
              <a:ext uri="{FF2B5EF4-FFF2-40B4-BE49-F238E27FC236}">
                <a16:creationId xmlns:a16="http://schemas.microsoft.com/office/drawing/2014/main" id="{74A6130E-BAAB-21BF-665A-67EC27FFF9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8125" y="3721406"/>
            <a:ext cx="5267326" cy="2939903"/>
          </a:xfrm>
          <a:prstGeom prst="roundRect">
            <a:avLst>
              <a:gd name="adj" fmla="val 4167"/>
            </a:avLst>
          </a:prstGeom>
          <a:solidFill>
            <a:srgbClr val="FFFFFF"/>
          </a:solidFill>
          <a:ln w="76200" cap="sq">
            <a:solidFill>
              <a:schemeClr val="accent1">
                <a:lumMod val="75000"/>
              </a:schemeClr>
            </a:solidFill>
            <a:miter lim="800000"/>
          </a:ln>
          <a:effectLst/>
          <a:scene3d>
            <a:camera prst="orthographicFront"/>
            <a:lightRig rig="threePt" dir="t">
              <a:rot lat="0" lon="0" rev="2700000"/>
            </a:lightRig>
          </a:scene3d>
          <a:sp3d>
            <a:bevelT h="38100"/>
            <a:contourClr>
              <a:srgbClr val="C0C0C0"/>
            </a:contourClr>
          </a:sp3d>
        </p:spPr>
      </p:pic>
      <p:sp>
        <p:nvSpPr>
          <p:cNvPr id="6" name="CuadroTexto 5">
            <a:extLst>
              <a:ext uri="{FF2B5EF4-FFF2-40B4-BE49-F238E27FC236}">
                <a16:creationId xmlns:a16="http://schemas.microsoft.com/office/drawing/2014/main" id="{02972B39-2A95-A657-4F5B-EBEDDDC138FD}"/>
              </a:ext>
            </a:extLst>
          </p:cNvPr>
          <p:cNvSpPr txBox="1"/>
          <p:nvPr/>
        </p:nvSpPr>
        <p:spPr>
          <a:xfrm>
            <a:off x="361949" y="2438251"/>
            <a:ext cx="635317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esta lección recordaremos varios métodos útiles para el estudio de la Biblia que nos capacitarán para poder compartir su mensaje con veracidad y eficacia.</a:t>
            </a:r>
          </a:p>
        </p:txBody>
      </p:sp>
      <p:sp>
        <p:nvSpPr>
          <p:cNvPr id="9" name="CuadroTexto 8">
            <a:extLst>
              <a:ext uri="{FF2B5EF4-FFF2-40B4-BE49-F238E27FC236}">
                <a16:creationId xmlns:a16="http://schemas.microsoft.com/office/drawing/2014/main" id="{42A735E5-6ACF-C018-19B2-248C4E5D255A}"/>
              </a:ext>
            </a:extLst>
          </p:cNvPr>
          <p:cNvSpPr txBox="1"/>
          <p:nvPr/>
        </p:nvSpPr>
        <p:spPr>
          <a:xfrm>
            <a:off x="361948" y="1722620"/>
            <a:ext cx="635317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¿Cuál es el mejor método para estudiar las Escrituras y compartir su mensaje?</a:t>
            </a:r>
          </a:p>
        </p:txBody>
      </p:sp>
    </p:spTree>
    <p:extLst>
      <p:ext uri="{BB962C8B-B14F-4D97-AF65-F5344CB8AC3E}">
        <p14:creationId xmlns:p14="http://schemas.microsoft.com/office/powerpoint/2010/main" val="30444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grpId="0" nodeType="clickEffect">
                                  <p:stCondLst>
                                    <p:cond delay="0"/>
                                  </p:stCondLst>
                                  <p:childTnLst>
                                    <p:set>
                                      <p:cBhvr>
                                        <p:cTn id="35" dur="1" fill="hold">
                                          <p:stCondLst>
                                            <p:cond delay="0"/>
                                          </p:stCondLst>
                                        </p:cTn>
                                        <p:tgtEl>
                                          <p:spTgt spid="4">
                                            <p:graphicEl>
                                              <a:dgm id="{DD1F339B-2BCC-4B3E-83EE-D8EA767C50BF}"/>
                                            </p:graphicEl>
                                          </p:spTgt>
                                        </p:tgtEl>
                                        <p:attrNameLst>
                                          <p:attrName>style.visibility</p:attrName>
                                        </p:attrNameLst>
                                      </p:cBhvr>
                                      <p:to>
                                        <p:strVal val="visible"/>
                                      </p:to>
                                    </p:set>
                                    <p:anim calcmode="lin" valueType="num">
                                      <p:cBhvr>
                                        <p:cTn id="36" dur="500" fill="hold"/>
                                        <p:tgtEl>
                                          <p:spTgt spid="4">
                                            <p:graphicEl>
                                              <a:dgm id="{DD1F339B-2BCC-4B3E-83EE-D8EA767C50BF}"/>
                                            </p:graphicEl>
                                          </p:spTgt>
                                        </p:tgtEl>
                                        <p:attrNameLst>
                                          <p:attrName>ppt_x</p:attrName>
                                        </p:attrNameLst>
                                      </p:cBhvr>
                                      <p:tavLst>
                                        <p:tav tm="0">
                                          <p:val>
                                            <p:strVal val="#ppt_x-#ppt_w/2"/>
                                          </p:val>
                                        </p:tav>
                                        <p:tav tm="100000">
                                          <p:val>
                                            <p:strVal val="#ppt_x"/>
                                          </p:val>
                                        </p:tav>
                                      </p:tavLst>
                                    </p:anim>
                                    <p:anim calcmode="lin" valueType="num">
                                      <p:cBhvr>
                                        <p:cTn id="37" dur="500" fill="hold"/>
                                        <p:tgtEl>
                                          <p:spTgt spid="4">
                                            <p:graphicEl>
                                              <a:dgm id="{DD1F339B-2BCC-4B3E-83EE-D8EA767C50BF}"/>
                                            </p:graphicEl>
                                          </p:spTgt>
                                        </p:tgtEl>
                                        <p:attrNameLst>
                                          <p:attrName>ppt_y</p:attrName>
                                        </p:attrNameLst>
                                      </p:cBhvr>
                                      <p:tavLst>
                                        <p:tav tm="0">
                                          <p:val>
                                            <p:strVal val="#ppt_y"/>
                                          </p:val>
                                        </p:tav>
                                        <p:tav tm="100000">
                                          <p:val>
                                            <p:strVal val="#ppt_y"/>
                                          </p:val>
                                        </p:tav>
                                      </p:tavLst>
                                    </p:anim>
                                    <p:anim calcmode="lin" valueType="num">
                                      <p:cBhvr>
                                        <p:cTn id="38" dur="500" fill="hold"/>
                                        <p:tgtEl>
                                          <p:spTgt spid="4">
                                            <p:graphicEl>
                                              <a:dgm id="{DD1F339B-2BCC-4B3E-83EE-D8EA767C50BF}"/>
                                            </p:graphicEl>
                                          </p:spTgt>
                                        </p:tgtEl>
                                        <p:attrNameLst>
                                          <p:attrName>ppt_w</p:attrName>
                                        </p:attrNameLst>
                                      </p:cBhvr>
                                      <p:tavLst>
                                        <p:tav tm="0">
                                          <p:val>
                                            <p:fltVal val="0"/>
                                          </p:val>
                                        </p:tav>
                                        <p:tav tm="100000">
                                          <p:val>
                                            <p:strVal val="#ppt_w"/>
                                          </p:val>
                                        </p:tav>
                                      </p:tavLst>
                                    </p:anim>
                                    <p:anim calcmode="lin" valueType="num">
                                      <p:cBhvr>
                                        <p:cTn id="39" dur="500" fill="hold"/>
                                        <p:tgtEl>
                                          <p:spTgt spid="4">
                                            <p:graphicEl>
                                              <a:dgm id="{DD1F339B-2BCC-4B3E-83EE-D8EA767C50BF}"/>
                                            </p:graphicEl>
                                          </p:spTgt>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CA6009DD-F2FA-4797-BD56-1C660D001A81}"/>
                                            </p:graphicEl>
                                          </p:spTgt>
                                        </p:tgtEl>
                                        <p:attrNameLst>
                                          <p:attrName>style.visibility</p:attrName>
                                        </p:attrNameLst>
                                      </p:cBhvr>
                                      <p:to>
                                        <p:strVal val="visible"/>
                                      </p:to>
                                    </p:set>
                                    <p:animEffect transition="in" filter="wipe(left)">
                                      <p:cBhvr>
                                        <p:cTn id="43" dur="500"/>
                                        <p:tgtEl>
                                          <p:spTgt spid="4">
                                            <p:graphicEl>
                                              <a:dgm id="{CA6009DD-F2FA-4797-BD56-1C660D001A81}"/>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7" presetClass="entr" presetSubtype="2" fill="hold" grpId="0" nodeType="clickEffect">
                                  <p:stCondLst>
                                    <p:cond delay="0"/>
                                  </p:stCondLst>
                                  <p:childTnLst>
                                    <p:set>
                                      <p:cBhvr>
                                        <p:cTn id="47" dur="1" fill="hold">
                                          <p:stCondLst>
                                            <p:cond delay="0"/>
                                          </p:stCondLst>
                                        </p:cTn>
                                        <p:tgtEl>
                                          <p:spTgt spid="4">
                                            <p:graphicEl>
                                              <a:dgm id="{8386B14C-F80D-443C-9855-D60282F5CEFD}"/>
                                            </p:graphicEl>
                                          </p:spTgt>
                                        </p:tgtEl>
                                        <p:attrNameLst>
                                          <p:attrName>style.visibility</p:attrName>
                                        </p:attrNameLst>
                                      </p:cBhvr>
                                      <p:to>
                                        <p:strVal val="visible"/>
                                      </p:to>
                                    </p:set>
                                    <p:anim calcmode="lin" valueType="num">
                                      <p:cBhvr>
                                        <p:cTn id="48" dur="500" fill="hold"/>
                                        <p:tgtEl>
                                          <p:spTgt spid="4">
                                            <p:graphicEl>
                                              <a:dgm id="{8386B14C-F80D-443C-9855-D60282F5CEFD}"/>
                                            </p:graphicEl>
                                          </p:spTgt>
                                        </p:tgtEl>
                                        <p:attrNameLst>
                                          <p:attrName>ppt_x</p:attrName>
                                        </p:attrNameLst>
                                      </p:cBhvr>
                                      <p:tavLst>
                                        <p:tav tm="0">
                                          <p:val>
                                            <p:strVal val="#ppt_x+#ppt_w/2"/>
                                          </p:val>
                                        </p:tav>
                                        <p:tav tm="100000">
                                          <p:val>
                                            <p:strVal val="#ppt_x"/>
                                          </p:val>
                                        </p:tav>
                                      </p:tavLst>
                                    </p:anim>
                                    <p:anim calcmode="lin" valueType="num">
                                      <p:cBhvr>
                                        <p:cTn id="49" dur="500" fill="hold"/>
                                        <p:tgtEl>
                                          <p:spTgt spid="4">
                                            <p:graphicEl>
                                              <a:dgm id="{8386B14C-F80D-443C-9855-D60282F5CEFD}"/>
                                            </p:graphicEl>
                                          </p:spTgt>
                                        </p:tgtEl>
                                        <p:attrNameLst>
                                          <p:attrName>ppt_y</p:attrName>
                                        </p:attrNameLst>
                                      </p:cBhvr>
                                      <p:tavLst>
                                        <p:tav tm="0">
                                          <p:val>
                                            <p:strVal val="#ppt_y"/>
                                          </p:val>
                                        </p:tav>
                                        <p:tav tm="100000">
                                          <p:val>
                                            <p:strVal val="#ppt_y"/>
                                          </p:val>
                                        </p:tav>
                                      </p:tavLst>
                                    </p:anim>
                                    <p:anim calcmode="lin" valueType="num">
                                      <p:cBhvr>
                                        <p:cTn id="50" dur="500" fill="hold"/>
                                        <p:tgtEl>
                                          <p:spTgt spid="4">
                                            <p:graphicEl>
                                              <a:dgm id="{8386B14C-F80D-443C-9855-D60282F5CEFD}"/>
                                            </p:graphicEl>
                                          </p:spTgt>
                                        </p:tgtEl>
                                        <p:attrNameLst>
                                          <p:attrName>ppt_w</p:attrName>
                                        </p:attrNameLst>
                                      </p:cBhvr>
                                      <p:tavLst>
                                        <p:tav tm="0">
                                          <p:val>
                                            <p:fltVal val="0"/>
                                          </p:val>
                                        </p:tav>
                                        <p:tav tm="100000">
                                          <p:val>
                                            <p:strVal val="#ppt_w"/>
                                          </p:val>
                                        </p:tav>
                                      </p:tavLst>
                                    </p:anim>
                                    <p:anim calcmode="lin" valueType="num">
                                      <p:cBhvr>
                                        <p:cTn id="51" dur="500" fill="hold"/>
                                        <p:tgtEl>
                                          <p:spTgt spid="4">
                                            <p:graphicEl>
                                              <a:dgm id="{8386B14C-F80D-443C-9855-D60282F5CEFD}"/>
                                            </p:graphicEl>
                                          </p:spTgt>
                                        </p:tgtEl>
                                        <p:attrNameLst>
                                          <p:attrName>ppt_h</p:attrName>
                                        </p:attrNameLst>
                                      </p:cBhvr>
                                      <p:tavLst>
                                        <p:tav tm="0">
                                          <p:val>
                                            <p:strVal val="#ppt_h"/>
                                          </p:val>
                                        </p:tav>
                                        <p:tav tm="100000">
                                          <p:val>
                                            <p:strVal val="#ppt_h"/>
                                          </p:val>
                                        </p:tav>
                                      </p:tavLst>
                                    </p:anim>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
                                            <p:graphicEl>
                                              <a:dgm id="{0E5DE244-6350-4427-BD24-DC8E86434295}"/>
                                            </p:graphicEl>
                                          </p:spTgt>
                                        </p:tgtEl>
                                        <p:attrNameLst>
                                          <p:attrName>style.visibility</p:attrName>
                                        </p:attrNameLst>
                                      </p:cBhvr>
                                      <p:to>
                                        <p:strVal val="visible"/>
                                      </p:to>
                                    </p:set>
                                    <p:animEffect transition="in" filter="wipe(right)">
                                      <p:cBhvr>
                                        <p:cTn id="55" dur="500"/>
                                        <p:tgtEl>
                                          <p:spTgt spid="4">
                                            <p:graphicEl>
                                              <a:dgm id="{0E5DE244-6350-4427-BD24-DC8E86434295}"/>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7" presetClass="entr" presetSubtype="8" fill="hold" grpId="0" nodeType="clickEffect">
                                  <p:stCondLst>
                                    <p:cond delay="0"/>
                                  </p:stCondLst>
                                  <p:childTnLst>
                                    <p:set>
                                      <p:cBhvr>
                                        <p:cTn id="59" dur="1" fill="hold">
                                          <p:stCondLst>
                                            <p:cond delay="0"/>
                                          </p:stCondLst>
                                        </p:cTn>
                                        <p:tgtEl>
                                          <p:spTgt spid="4">
                                            <p:graphicEl>
                                              <a:dgm id="{B0FABD23-E127-4397-B70B-DC8EC60B55E5}"/>
                                            </p:graphicEl>
                                          </p:spTgt>
                                        </p:tgtEl>
                                        <p:attrNameLst>
                                          <p:attrName>style.visibility</p:attrName>
                                        </p:attrNameLst>
                                      </p:cBhvr>
                                      <p:to>
                                        <p:strVal val="visible"/>
                                      </p:to>
                                    </p:set>
                                    <p:anim calcmode="lin" valueType="num">
                                      <p:cBhvr>
                                        <p:cTn id="60" dur="500" fill="hold"/>
                                        <p:tgtEl>
                                          <p:spTgt spid="4">
                                            <p:graphicEl>
                                              <a:dgm id="{B0FABD23-E127-4397-B70B-DC8EC60B55E5}"/>
                                            </p:graphicEl>
                                          </p:spTgt>
                                        </p:tgtEl>
                                        <p:attrNameLst>
                                          <p:attrName>ppt_x</p:attrName>
                                        </p:attrNameLst>
                                      </p:cBhvr>
                                      <p:tavLst>
                                        <p:tav tm="0">
                                          <p:val>
                                            <p:strVal val="#ppt_x-#ppt_w/2"/>
                                          </p:val>
                                        </p:tav>
                                        <p:tav tm="100000">
                                          <p:val>
                                            <p:strVal val="#ppt_x"/>
                                          </p:val>
                                        </p:tav>
                                      </p:tavLst>
                                    </p:anim>
                                    <p:anim calcmode="lin" valueType="num">
                                      <p:cBhvr>
                                        <p:cTn id="61" dur="500" fill="hold"/>
                                        <p:tgtEl>
                                          <p:spTgt spid="4">
                                            <p:graphicEl>
                                              <a:dgm id="{B0FABD23-E127-4397-B70B-DC8EC60B55E5}"/>
                                            </p:graphicEl>
                                          </p:spTgt>
                                        </p:tgtEl>
                                        <p:attrNameLst>
                                          <p:attrName>ppt_y</p:attrName>
                                        </p:attrNameLst>
                                      </p:cBhvr>
                                      <p:tavLst>
                                        <p:tav tm="0">
                                          <p:val>
                                            <p:strVal val="#ppt_y"/>
                                          </p:val>
                                        </p:tav>
                                        <p:tav tm="100000">
                                          <p:val>
                                            <p:strVal val="#ppt_y"/>
                                          </p:val>
                                        </p:tav>
                                      </p:tavLst>
                                    </p:anim>
                                    <p:anim calcmode="lin" valueType="num">
                                      <p:cBhvr>
                                        <p:cTn id="62" dur="500" fill="hold"/>
                                        <p:tgtEl>
                                          <p:spTgt spid="4">
                                            <p:graphicEl>
                                              <a:dgm id="{B0FABD23-E127-4397-B70B-DC8EC60B55E5}"/>
                                            </p:graphicEl>
                                          </p:spTgt>
                                        </p:tgtEl>
                                        <p:attrNameLst>
                                          <p:attrName>ppt_w</p:attrName>
                                        </p:attrNameLst>
                                      </p:cBhvr>
                                      <p:tavLst>
                                        <p:tav tm="0">
                                          <p:val>
                                            <p:fltVal val="0"/>
                                          </p:val>
                                        </p:tav>
                                        <p:tav tm="100000">
                                          <p:val>
                                            <p:strVal val="#ppt_w"/>
                                          </p:val>
                                        </p:tav>
                                      </p:tavLst>
                                    </p:anim>
                                    <p:anim calcmode="lin" valueType="num">
                                      <p:cBhvr>
                                        <p:cTn id="63" dur="500" fill="hold"/>
                                        <p:tgtEl>
                                          <p:spTgt spid="4">
                                            <p:graphicEl>
                                              <a:dgm id="{B0FABD23-E127-4397-B70B-DC8EC60B55E5}"/>
                                            </p:graphicEl>
                                          </p:spTgt>
                                        </p:tgtEl>
                                        <p:attrNameLst>
                                          <p:attrName>ppt_h</p:attrName>
                                        </p:attrNameLst>
                                      </p:cBhvr>
                                      <p:tavLst>
                                        <p:tav tm="0">
                                          <p:val>
                                            <p:strVal val="#ppt_h"/>
                                          </p:val>
                                        </p:tav>
                                        <p:tav tm="100000">
                                          <p:val>
                                            <p:strVal val="#ppt_h"/>
                                          </p:val>
                                        </p:tav>
                                      </p:tavLst>
                                    </p:anim>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4">
                                            <p:graphicEl>
                                              <a:dgm id="{204137E9-BF4B-4B75-A9E7-87BBEF8DC75D}"/>
                                            </p:graphicEl>
                                          </p:spTgt>
                                        </p:tgtEl>
                                        <p:attrNameLst>
                                          <p:attrName>style.visibility</p:attrName>
                                        </p:attrNameLst>
                                      </p:cBhvr>
                                      <p:to>
                                        <p:strVal val="visible"/>
                                      </p:to>
                                    </p:set>
                                    <p:animEffect transition="in" filter="wipe(left)">
                                      <p:cBhvr>
                                        <p:cTn id="67" dur="500"/>
                                        <p:tgtEl>
                                          <p:spTgt spid="4">
                                            <p:graphicEl>
                                              <a:dgm id="{204137E9-BF4B-4B75-A9E7-87BBEF8DC75D}"/>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7" presetClass="entr" presetSubtype="2" fill="hold" grpId="0" nodeType="clickEffect">
                                  <p:stCondLst>
                                    <p:cond delay="0"/>
                                  </p:stCondLst>
                                  <p:childTnLst>
                                    <p:set>
                                      <p:cBhvr>
                                        <p:cTn id="71" dur="1" fill="hold">
                                          <p:stCondLst>
                                            <p:cond delay="0"/>
                                          </p:stCondLst>
                                        </p:cTn>
                                        <p:tgtEl>
                                          <p:spTgt spid="4">
                                            <p:graphicEl>
                                              <a:dgm id="{C7EE2BAB-8F27-44AB-9B04-C9B66FCBDEA0}"/>
                                            </p:graphicEl>
                                          </p:spTgt>
                                        </p:tgtEl>
                                        <p:attrNameLst>
                                          <p:attrName>style.visibility</p:attrName>
                                        </p:attrNameLst>
                                      </p:cBhvr>
                                      <p:to>
                                        <p:strVal val="visible"/>
                                      </p:to>
                                    </p:set>
                                    <p:anim calcmode="lin" valueType="num">
                                      <p:cBhvr>
                                        <p:cTn id="72" dur="500" fill="hold"/>
                                        <p:tgtEl>
                                          <p:spTgt spid="4">
                                            <p:graphicEl>
                                              <a:dgm id="{C7EE2BAB-8F27-44AB-9B04-C9B66FCBDEA0}"/>
                                            </p:graphicEl>
                                          </p:spTgt>
                                        </p:tgtEl>
                                        <p:attrNameLst>
                                          <p:attrName>ppt_x</p:attrName>
                                        </p:attrNameLst>
                                      </p:cBhvr>
                                      <p:tavLst>
                                        <p:tav tm="0">
                                          <p:val>
                                            <p:strVal val="#ppt_x+#ppt_w/2"/>
                                          </p:val>
                                        </p:tav>
                                        <p:tav tm="100000">
                                          <p:val>
                                            <p:strVal val="#ppt_x"/>
                                          </p:val>
                                        </p:tav>
                                      </p:tavLst>
                                    </p:anim>
                                    <p:anim calcmode="lin" valueType="num">
                                      <p:cBhvr>
                                        <p:cTn id="73" dur="500" fill="hold"/>
                                        <p:tgtEl>
                                          <p:spTgt spid="4">
                                            <p:graphicEl>
                                              <a:dgm id="{C7EE2BAB-8F27-44AB-9B04-C9B66FCBDEA0}"/>
                                            </p:graphicEl>
                                          </p:spTgt>
                                        </p:tgtEl>
                                        <p:attrNameLst>
                                          <p:attrName>ppt_y</p:attrName>
                                        </p:attrNameLst>
                                      </p:cBhvr>
                                      <p:tavLst>
                                        <p:tav tm="0">
                                          <p:val>
                                            <p:strVal val="#ppt_y"/>
                                          </p:val>
                                        </p:tav>
                                        <p:tav tm="100000">
                                          <p:val>
                                            <p:strVal val="#ppt_y"/>
                                          </p:val>
                                        </p:tav>
                                      </p:tavLst>
                                    </p:anim>
                                    <p:anim calcmode="lin" valueType="num">
                                      <p:cBhvr>
                                        <p:cTn id="74" dur="500" fill="hold"/>
                                        <p:tgtEl>
                                          <p:spTgt spid="4">
                                            <p:graphicEl>
                                              <a:dgm id="{C7EE2BAB-8F27-44AB-9B04-C9B66FCBDEA0}"/>
                                            </p:graphicEl>
                                          </p:spTgt>
                                        </p:tgtEl>
                                        <p:attrNameLst>
                                          <p:attrName>ppt_w</p:attrName>
                                        </p:attrNameLst>
                                      </p:cBhvr>
                                      <p:tavLst>
                                        <p:tav tm="0">
                                          <p:val>
                                            <p:fltVal val="0"/>
                                          </p:val>
                                        </p:tav>
                                        <p:tav tm="100000">
                                          <p:val>
                                            <p:strVal val="#ppt_w"/>
                                          </p:val>
                                        </p:tav>
                                      </p:tavLst>
                                    </p:anim>
                                    <p:anim calcmode="lin" valueType="num">
                                      <p:cBhvr>
                                        <p:cTn id="75" dur="500" fill="hold"/>
                                        <p:tgtEl>
                                          <p:spTgt spid="4">
                                            <p:graphicEl>
                                              <a:dgm id="{C7EE2BAB-8F27-44AB-9B04-C9B66FCBDEA0}"/>
                                            </p:graphicEl>
                                          </p:spTgt>
                                        </p:tgtEl>
                                        <p:attrNameLst>
                                          <p:attrName>ppt_h</p:attrName>
                                        </p:attrNameLst>
                                      </p:cBhvr>
                                      <p:tavLst>
                                        <p:tav tm="0">
                                          <p:val>
                                            <p:strVal val="#ppt_h"/>
                                          </p:val>
                                        </p:tav>
                                        <p:tav tm="100000">
                                          <p:val>
                                            <p:strVal val="#ppt_h"/>
                                          </p:val>
                                        </p:tav>
                                      </p:tavLst>
                                    </p:anim>
                                  </p:childTnLst>
                                </p:cTn>
                              </p:par>
                            </p:childTnLst>
                          </p:cTn>
                        </p:par>
                        <p:par>
                          <p:cTn id="76" fill="hold">
                            <p:stCondLst>
                              <p:cond delay="500"/>
                            </p:stCondLst>
                            <p:childTnLst>
                              <p:par>
                                <p:cTn id="77" presetID="22" presetClass="entr" presetSubtype="2" fill="hold" grpId="0" nodeType="afterEffect">
                                  <p:stCondLst>
                                    <p:cond delay="0"/>
                                  </p:stCondLst>
                                  <p:childTnLst>
                                    <p:set>
                                      <p:cBhvr>
                                        <p:cTn id="78" dur="1" fill="hold">
                                          <p:stCondLst>
                                            <p:cond delay="0"/>
                                          </p:stCondLst>
                                        </p:cTn>
                                        <p:tgtEl>
                                          <p:spTgt spid="4">
                                            <p:graphicEl>
                                              <a:dgm id="{1DF77C24-0D04-4724-BB1D-87694DC6FD02}"/>
                                            </p:graphicEl>
                                          </p:spTgt>
                                        </p:tgtEl>
                                        <p:attrNameLst>
                                          <p:attrName>style.visibility</p:attrName>
                                        </p:attrNameLst>
                                      </p:cBhvr>
                                      <p:to>
                                        <p:strVal val="visible"/>
                                      </p:to>
                                    </p:set>
                                    <p:animEffect transition="in" filter="wipe(right)">
                                      <p:cBhvr>
                                        <p:cTn id="79" dur="500"/>
                                        <p:tgtEl>
                                          <p:spTgt spid="4">
                                            <p:graphicEl>
                                              <a:dgm id="{1DF77C24-0D04-4724-BB1D-87694DC6FD02}"/>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17" presetClass="entr" presetSubtype="8" fill="hold" grpId="0" nodeType="clickEffect">
                                  <p:stCondLst>
                                    <p:cond delay="0"/>
                                  </p:stCondLst>
                                  <p:childTnLst>
                                    <p:set>
                                      <p:cBhvr>
                                        <p:cTn id="83" dur="1" fill="hold">
                                          <p:stCondLst>
                                            <p:cond delay="0"/>
                                          </p:stCondLst>
                                        </p:cTn>
                                        <p:tgtEl>
                                          <p:spTgt spid="4">
                                            <p:graphicEl>
                                              <a:dgm id="{E5453164-3088-43F2-B7C0-575D28E85D9F}"/>
                                            </p:graphicEl>
                                          </p:spTgt>
                                        </p:tgtEl>
                                        <p:attrNameLst>
                                          <p:attrName>style.visibility</p:attrName>
                                        </p:attrNameLst>
                                      </p:cBhvr>
                                      <p:to>
                                        <p:strVal val="visible"/>
                                      </p:to>
                                    </p:set>
                                    <p:anim calcmode="lin" valueType="num">
                                      <p:cBhvr>
                                        <p:cTn id="84" dur="500" fill="hold"/>
                                        <p:tgtEl>
                                          <p:spTgt spid="4">
                                            <p:graphicEl>
                                              <a:dgm id="{E5453164-3088-43F2-B7C0-575D28E85D9F}"/>
                                            </p:graphicEl>
                                          </p:spTgt>
                                        </p:tgtEl>
                                        <p:attrNameLst>
                                          <p:attrName>ppt_x</p:attrName>
                                        </p:attrNameLst>
                                      </p:cBhvr>
                                      <p:tavLst>
                                        <p:tav tm="0">
                                          <p:val>
                                            <p:strVal val="#ppt_x-#ppt_w/2"/>
                                          </p:val>
                                        </p:tav>
                                        <p:tav tm="100000">
                                          <p:val>
                                            <p:strVal val="#ppt_x"/>
                                          </p:val>
                                        </p:tav>
                                      </p:tavLst>
                                    </p:anim>
                                    <p:anim calcmode="lin" valueType="num">
                                      <p:cBhvr>
                                        <p:cTn id="85" dur="500" fill="hold"/>
                                        <p:tgtEl>
                                          <p:spTgt spid="4">
                                            <p:graphicEl>
                                              <a:dgm id="{E5453164-3088-43F2-B7C0-575D28E85D9F}"/>
                                            </p:graphicEl>
                                          </p:spTgt>
                                        </p:tgtEl>
                                        <p:attrNameLst>
                                          <p:attrName>ppt_y</p:attrName>
                                        </p:attrNameLst>
                                      </p:cBhvr>
                                      <p:tavLst>
                                        <p:tav tm="0">
                                          <p:val>
                                            <p:strVal val="#ppt_y"/>
                                          </p:val>
                                        </p:tav>
                                        <p:tav tm="100000">
                                          <p:val>
                                            <p:strVal val="#ppt_y"/>
                                          </p:val>
                                        </p:tav>
                                      </p:tavLst>
                                    </p:anim>
                                    <p:anim calcmode="lin" valueType="num">
                                      <p:cBhvr>
                                        <p:cTn id="86" dur="500" fill="hold"/>
                                        <p:tgtEl>
                                          <p:spTgt spid="4">
                                            <p:graphicEl>
                                              <a:dgm id="{E5453164-3088-43F2-B7C0-575D28E85D9F}"/>
                                            </p:graphicEl>
                                          </p:spTgt>
                                        </p:tgtEl>
                                        <p:attrNameLst>
                                          <p:attrName>ppt_w</p:attrName>
                                        </p:attrNameLst>
                                      </p:cBhvr>
                                      <p:tavLst>
                                        <p:tav tm="0">
                                          <p:val>
                                            <p:fltVal val="0"/>
                                          </p:val>
                                        </p:tav>
                                        <p:tav tm="100000">
                                          <p:val>
                                            <p:strVal val="#ppt_w"/>
                                          </p:val>
                                        </p:tav>
                                      </p:tavLst>
                                    </p:anim>
                                    <p:anim calcmode="lin" valueType="num">
                                      <p:cBhvr>
                                        <p:cTn id="87" dur="500" fill="hold"/>
                                        <p:tgtEl>
                                          <p:spTgt spid="4">
                                            <p:graphicEl>
                                              <a:dgm id="{E5453164-3088-43F2-B7C0-575D28E85D9F}"/>
                                            </p:graphicEl>
                                          </p:spTgt>
                                        </p:tgtEl>
                                        <p:attrNameLst>
                                          <p:attrName>ppt_h</p:attrName>
                                        </p:attrNameLst>
                                      </p:cBhvr>
                                      <p:tavLst>
                                        <p:tav tm="0">
                                          <p:val>
                                            <p:strVal val="#ppt_h"/>
                                          </p:val>
                                        </p:tav>
                                        <p:tav tm="100000">
                                          <p:val>
                                            <p:strVal val="#ppt_h"/>
                                          </p:val>
                                        </p:tav>
                                      </p:tavLst>
                                    </p:anim>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4">
                                            <p:graphicEl>
                                              <a:dgm id="{0466FB89-ECFE-484D-B2B1-3A29B6A5B604}"/>
                                            </p:graphicEl>
                                          </p:spTgt>
                                        </p:tgtEl>
                                        <p:attrNameLst>
                                          <p:attrName>style.visibility</p:attrName>
                                        </p:attrNameLst>
                                      </p:cBhvr>
                                      <p:to>
                                        <p:strVal val="visible"/>
                                      </p:to>
                                    </p:set>
                                    <p:animEffect transition="in" filter="wipe(left)">
                                      <p:cBhvr>
                                        <p:cTn id="91" dur="500"/>
                                        <p:tgtEl>
                                          <p:spTgt spid="4">
                                            <p:graphicEl>
                                              <a:dgm id="{0466FB89-ECFE-484D-B2B1-3A29B6A5B604}"/>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17" presetClass="entr" presetSubtype="2" fill="hold" grpId="0" nodeType="clickEffect">
                                  <p:stCondLst>
                                    <p:cond delay="0"/>
                                  </p:stCondLst>
                                  <p:childTnLst>
                                    <p:set>
                                      <p:cBhvr>
                                        <p:cTn id="95" dur="1" fill="hold">
                                          <p:stCondLst>
                                            <p:cond delay="0"/>
                                          </p:stCondLst>
                                        </p:cTn>
                                        <p:tgtEl>
                                          <p:spTgt spid="4">
                                            <p:graphicEl>
                                              <a:dgm id="{864C0369-B48A-4647-A122-65A9E92BF476}"/>
                                            </p:graphicEl>
                                          </p:spTgt>
                                        </p:tgtEl>
                                        <p:attrNameLst>
                                          <p:attrName>style.visibility</p:attrName>
                                        </p:attrNameLst>
                                      </p:cBhvr>
                                      <p:to>
                                        <p:strVal val="visible"/>
                                      </p:to>
                                    </p:set>
                                    <p:anim calcmode="lin" valueType="num">
                                      <p:cBhvr>
                                        <p:cTn id="96" dur="500" fill="hold"/>
                                        <p:tgtEl>
                                          <p:spTgt spid="4">
                                            <p:graphicEl>
                                              <a:dgm id="{864C0369-B48A-4647-A122-65A9E92BF476}"/>
                                            </p:graphicEl>
                                          </p:spTgt>
                                        </p:tgtEl>
                                        <p:attrNameLst>
                                          <p:attrName>ppt_x</p:attrName>
                                        </p:attrNameLst>
                                      </p:cBhvr>
                                      <p:tavLst>
                                        <p:tav tm="0">
                                          <p:val>
                                            <p:strVal val="#ppt_x+#ppt_w/2"/>
                                          </p:val>
                                        </p:tav>
                                        <p:tav tm="100000">
                                          <p:val>
                                            <p:strVal val="#ppt_x"/>
                                          </p:val>
                                        </p:tav>
                                      </p:tavLst>
                                    </p:anim>
                                    <p:anim calcmode="lin" valueType="num">
                                      <p:cBhvr>
                                        <p:cTn id="97" dur="500" fill="hold"/>
                                        <p:tgtEl>
                                          <p:spTgt spid="4">
                                            <p:graphicEl>
                                              <a:dgm id="{864C0369-B48A-4647-A122-65A9E92BF476}"/>
                                            </p:graphicEl>
                                          </p:spTgt>
                                        </p:tgtEl>
                                        <p:attrNameLst>
                                          <p:attrName>ppt_y</p:attrName>
                                        </p:attrNameLst>
                                      </p:cBhvr>
                                      <p:tavLst>
                                        <p:tav tm="0">
                                          <p:val>
                                            <p:strVal val="#ppt_y"/>
                                          </p:val>
                                        </p:tav>
                                        <p:tav tm="100000">
                                          <p:val>
                                            <p:strVal val="#ppt_y"/>
                                          </p:val>
                                        </p:tav>
                                      </p:tavLst>
                                    </p:anim>
                                    <p:anim calcmode="lin" valueType="num">
                                      <p:cBhvr>
                                        <p:cTn id="98" dur="500" fill="hold"/>
                                        <p:tgtEl>
                                          <p:spTgt spid="4">
                                            <p:graphicEl>
                                              <a:dgm id="{864C0369-B48A-4647-A122-65A9E92BF476}"/>
                                            </p:graphicEl>
                                          </p:spTgt>
                                        </p:tgtEl>
                                        <p:attrNameLst>
                                          <p:attrName>ppt_w</p:attrName>
                                        </p:attrNameLst>
                                      </p:cBhvr>
                                      <p:tavLst>
                                        <p:tav tm="0">
                                          <p:val>
                                            <p:fltVal val="0"/>
                                          </p:val>
                                        </p:tav>
                                        <p:tav tm="100000">
                                          <p:val>
                                            <p:strVal val="#ppt_w"/>
                                          </p:val>
                                        </p:tav>
                                      </p:tavLst>
                                    </p:anim>
                                    <p:anim calcmode="lin" valueType="num">
                                      <p:cBhvr>
                                        <p:cTn id="99" dur="500" fill="hold"/>
                                        <p:tgtEl>
                                          <p:spTgt spid="4">
                                            <p:graphicEl>
                                              <a:dgm id="{864C0369-B48A-4647-A122-65A9E92BF476}"/>
                                            </p:graphicEl>
                                          </p:spTgt>
                                        </p:tgtEl>
                                        <p:attrNameLst>
                                          <p:attrName>ppt_h</p:attrName>
                                        </p:attrNameLst>
                                      </p:cBhvr>
                                      <p:tavLst>
                                        <p:tav tm="0">
                                          <p:val>
                                            <p:strVal val="#ppt_h"/>
                                          </p:val>
                                        </p:tav>
                                        <p:tav tm="100000">
                                          <p:val>
                                            <p:strVal val="#ppt_h"/>
                                          </p:val>
                                        </p:tav>
                                      </p:tavLst>
                                    </p:anim>
                                  </p:childTnLst>
                                </p:cTn>
                              </p:par>
                            </p:childTnLst>
                          </p:cTn>
                        </p:par>
                        <p:par>
                          <p:cTn id="100" fill="hold">
                            <p:stCondLst>
                              <p:cond delay="500"/>
                            </p:stCondLst>
                            <p:childTnLst>
                              <p:par>
                                <p:cTn id="101" presetID="22" presetClass="entr" presetSubtype="2" fill="hold" grpId="0" nodeType="afterEffect">
                                  <p:stCondLst>
                                    <p:cond delay="0"/>
                                  </p:stCondLst>
                                  <p:childTnLst>
                                    <p:set>
                                      <p:cBhvr>
                                        <p:cTn id="102" dur="1" fill="hold">
                                          <p:stCondLst>
                                            <p:cond delay="0"/>
                                          </p:stCondLst>
                                        </p:cTn>
                                        <p:tgtEl>
                                          <p:spTgt spid="4">
                                            <p:graphicEl>
                                              <a:dgm id="{B28F4D3E-F297-4C1E-B01B-8C5DD5B9233D}"/>
                                            </p:graphicEl>
                                          </p:spTgt>
                                        </p:tgtEl>
                                        <p:attrNameLst>
                                          <p:attrName>style.visibility</p:attrName>
                                        </p:attrNameLst>
                                      </p:cBhvr>
                                      <p:to>
                                        <p:strVal val="visible"/>
                                      </p:to>
                                    </p:set>
                                    <p:animEffect transition="in" filter="wipe(right)">
                                      <p:cBhvr>
                                        <p:cTn id="103" dur="500"/>
                                        <p:tgtEl>
                                          <p:spTgt spid="4">
                                            <p:graphicEl>
                                              <a:dgm id="{B28F4D3E-F297-4C1E-B01B-8C5DD5B9233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01CF25-CAD2-2C61-A549-08473C25C582}"/>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E4026ED4-4C8D-051C-E0A7-70B5847E6589}"/>
              </a:ext>
            </a:extLst>
          </p:cNvPr>
          <p:cNvSpPr>
            <a:spLocks noGrp="1" noRot="1" noMove="1" noResize="1" noEditPoints="1" noAdjustHandles="1" noChangeArrowheads="1" noChangeShapeType="1"/>
          </p:cNvSpPr>
          <p:nvPr/>
        </p:nvSpPr>
        <p:spPr>
          <a:xfrm>
            <a:off x="0" y="757339"/>
            <a:ext cx="12191999" cy="661481"/>
          </a:xfrm>
          <a:prstGeom prst="rect">
            <a:avLst/>
          </a:prstGeom>
          <a:solidFill>
            <a:schemeClr val="bg2">
              <a:lumMod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 name="Diagrama 1">
            <a:extLst>
              <a:ext uri="{FF2B5EF4-FFF2-40B4-BE49-F238E27FC236}">
                <a16:creationId xmlns:a16="http://schemas.microsoft.com/office/drawing/2014/main" id="{19043439-F8CF-9A9D-3801-9672CC3F7C5D}"/>
              </a:ext>
            </a:extLst>
          </p:cNvPr>
          <p:cNvGraphicFramePr/>
          <p:nvPr>
            <p:extLst>
              <p:ext uri="{D42A27DB-BD31-4B8C-83A1-F6EECF244321}">
                <p14:modId xmlns:p14="http://schemas.microsoft.com/office/powerpoint/2010/main" val="3996690207"/>
              </p:ext>
            </p:extLst>
          </p:nvPr>
        </p:nvGraphicFramePr>
        <p:xfrm>
          <a:off x="176719" y="1933635"/>
          <a:ext cx="8792183" cy="4729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B762F400-0734-023D-D5AE-C8BA860C0497}"/>
              </a:ext>
            </a:extLst>
          </p:cNvPr>
          <p:cNvPicPr>
            <a:picLocks noChangeAspect="1"/>
          </p:cNvPicPr>
          <p:nvPr/>
        </p:nvPicPr>
        <p:blipFill>
          <a:blip r:embed="rId8">
            <a:extLst>
              <a:ext uri="{28A0092B-C50C-407E-A947-70E740481C1C}">
                <a14:useLocalDpi xmlns:a14="http://schemas.microsoft.com/office/drawing/2010/main" val="0"/>
              </a:ext>
            </a:extLst>
          </a:blip>
          <a:srcRect t="32" b="32"/>
          <a:stretch/>
        </p:blipFill>
        <p:spPr>
          <a:xfrm>
            <a:off x="9169567" y="1628775"/>
            <a:ext cx="2845714" cy="5098570"/>
          </a:xfrm>
          <a:prstGeom prst="roundRect">
            <a:avLst>
              <a:gd name="adj" fmla="val 9973"/>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accent5">
                <a:lumMod val="75000"/>
              </a:schemeClr>
            </a:contourClr>
          </a:sp3d>
        </p:spPr>
      </p:pic>
      <p:sp>
        <p:nvSpPr>
          <p:cNvPr id="5" name="CuadroTexto 4">
            <a:extLst>
              <a:ext uri="{FF2B5EF4-FFF2-40B4-BE49-F238E27FC236}">
                <a16:creationId xmlns:a16="http://schemas.microsoft.com/office/drawing/2014/main" id="{D39B0C42-D0EF-4A17-81DE-B7E084D29045}"/>
              </a:ext>
            </a:extLst>
          </p:cNvPr>
          <p:cNvSpPr txBox="1"/>
          <p:nvPr/>
        </p:nvSpPr>
        <p:spPr>
          <a:xfrm>
            <a:off x="1081087" y="772228"/>
            <a:ext cx="10029825" cy="646331"/>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“Porque mandamiento tras mandamiento, mandato sobre mandato, renglón tras renglón, línea sobre línea, un poquito allí, otro poquito allá” </a:t>
            </a:r>
            <a:r>
              <a:rPr lang="es-ES" sz="1400" b="1" dirty="0">
                <a:effectLst>
                  <a:outerShdw blurRad="38100" dist="38100" dir="2700000" algn="tl">
                    <a:srgbClr val="000000">
                      <a:alpha val="43137"/>
                    </a:srgbClr>
                  </a:outerShdw>
                </a:effectLst>
                <a:latin typeface="Comic Sans MS" panose="030F0702030302020204" pitchFamily="66" charset="0"/>
              </a:rPr>
              <a:t>(Isaías 28:10)</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DE52539D-BA31-935F-BB6C-D9958FB1C68F}"/>
              </a:ext>
            </a:extLst>
          </p:cNvPr>
          <p:cNvSpPr txBox="1"/>
          <p:nvPr/>
        </p:nvSpPr>
        <p:spPr>
          <a:xfrm>
            <a:off x="381000" y="1476042"/>
            <a:ext cx="5715000" cy="400110"/>
          </a:xfrm>
          <a:prstGeom prst="rect">
            <a:avLst/>
          </a:prstGeom>
          <a:noFill/>
        </p:spPr>
        <p:txBody>
          <a:bodyPr wrap="square" rtlCol="0">
            <a:spAutoFit/>
          </a:bodyPr>
          <a:lstStyle/>
          <a:p>
            <a:pPr>
              <a:spcBef>
                <a:spcPts val="600"/>
              </a:spcBef>
            </a:pPr>
            <a:r>
              <a:rPr lang="es-ES" sz="2000" b="1" dirty="0"/>
              <a:t>La Biblia es su mejor intérprete.</a:t>
            </a:r>
          </a:p>
        </p:txBody>
      </p:sp>
      <p:sp>
        <p:nvSpPr>
          <p:cNvPr id="3" name="CuadroTexto 2">
            <a:extLst>
              <a:ext uri="{FF2B5EF4-FFF2-40B4-BE49-F238E27FC236}">
                <a16:creationId xmlns:a16="http://schemas.microsoft.com/office/drawing/2014/main" id="{1FCF5DF0-5608-C162-87CC-39BE9184FAE7}"/>
              </a:ext>
            </a:extLst>
          </p:cNvPr>
          <p:cNvSpPr txBox="1"/>
          <p:nvPr/>
        </p:nvSpPr>
        <p:spPr>
          <a:xfrm>
            <a:off x="0" y="0"/>
            <a:ext cx="12192000" cy="769441"/>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it-IT" sz="4400" b="1" dirty="0">
                <a:ln/>
                <a:solidFill>
                  <a:schemeClr val="accent5"/>
                </a:solidFill>
              </a:rPr>
              <a:t>INTERPRETAR LA BIBLIA CON LA BIBLIA</a:t>
            </a:r>
            <a:endParaRPr lang="es-ES" sz="4400" b="1" dirty="0">
              <a:ln/>
              <a:solidFill>
                <a:schemeClr val="accent5"/>
              </a:solidFill>
            </a:endParaRPr>
          </a:p>
        </p:txBody>
      </p:sp>
    </p:spTree>
    <p:extLst>
      <p:ext uri="{BB962C8B-B14F-4D97-AF65-F5344CB8AC3E}">
        <p14:creationId xmlns:p14="http://schemas.microsoft.com/office/powerpoint/2010/main" val="3381662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4" presetClass="entr" presetSubtype="5"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1E55DDE0-128C-4DE7-A65F-F937E1E15CDF}"/>
                                            </p:graphicEl>
                                          </p:spTgt>
                                        </p:tgtEl>
                                        <p:attrNameLst>
                                          <p:attrName>style.visibility</p:attrName>
                                        </p:attrNameLst>
                                      </p:cBhvr>
                                      <p:to>
                                        <p:strVal val="visible"/>
                                      </p:to>
                                    </p:set>
                                    <p:anim calcmode="lin" valueType="num">
                                      <p:cBhvr>
                                        <p:cTn id="30" dur="500" fill="hold"/>
                                        <p:tgtEl>
                                          <p:spTgt spid="2">
                                            <p:graphicEl>
                                              <a:dgm id="{1E55DDE0-128C-4DE7-A65F-F937E1E15CDF}"/>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1E55DDE0-128C-4DE7-A65F-F937E1E15CDF}"/>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1E55DDE0-128C-4DE7-A65F-F937E1E15CDF}"/>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877E3514-54CD-4D0A-A34D-A40088F4F4AB}"/>
                                            </p:graphicEl>
                                          </p:spTgt>
                                        </p:tgtEl>
                                        <p:attrNameLst>
                                          <p:attrName>style.visibility</p:attrName>
                                        </p:attrNameLst>
                                      </p:cBhvr>
                                      <p:to>
                                        <p:strVal val="visible"/>
                                      </p:to>
                                    </p:set>
                                    <p:animEffect transition="in" filter="wipe(left)">
                                      <p:cBhvr>
                                        <p:cTn id="36" dur="500"/>
                                        <p:tgtEl>
                                          <p:spTgt spid="2">
                                            <p:graphicEl>
                                              <a:dgm id="{877E3514-54CD-4D0A-A34D-A40088F4F4A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0F846E9C-FAAB-4A02-B629-80A1A3C87A97}"/>
                                            </p:graphicEl>
                                          </p:spTgt>
                                        </p:tgtEl>
                                        <p:attrNameLst>
                                          <p:attrName>style.visibility</p:attrName>
                                        </p:attrNameLst>
                                      </p:cBhvr>
                                      <p:to>
                                        <p:strVal val="visible"/>
                                      </p:to>
                                    </p:set>
                                    <p:anim calcmode="lin" valueType="num">
                                      <p:cBhvr>
                                        <p:cTn id="41" dur="500" fill="hold"/>
                                        <p:tgtEl>
                                          <p:spTgt spid="2">
                                            <p:graphicEl>
                                              <a:dgm id="{0F846E9C-FAAB-4A02-B629-80A1A3C87A97}"/>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0F846E9C-FAAB-4A02-B629-80A1A3C87A97}"/>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0F846E9C-FAAB-4A02-B629-80A1A3C87A97}"/>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DA3502E-6064-4DCD-878F-9B2CC77A752A}"/>
                                            </p:graphicEl>
                                          </p:spTgt>
                                        </p:tgtEl>
                                        <p:attrNameLst>
                                          <p:attrName>style.visibility</p:attrName>
                                        </p:attrNameLst>
                                      </p:cBhvr>
                                      <p:to>
                                        <p:strVal val="visible"/>
                                      </p:to>
                                    </p:set>
                                    <p:animEffect transition="in" filter="wipe(left)">
                                      <p:cBhvr>
                                        <p:cTn id="47" dur="500"/>
                                        <p:tgtEl>
                                          <p:spTgt spid="2">
                                            <p:graphicEl>
                                              <a:dgm id="{FDA3502E-6064-4DCD-878F-9B2CC77A752A}"/>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E0230672-F52D-4EA1-8BB0-79835D6234E3}"/>
                                            </p:graphicEl>
                                          </p:spTgt>
                                        </p:tgtEl>
                                        <p:attrNameLst>
                                          <p:attrName>style.visibility</p:attrName>
                                        </p:attrNameLst>
                                      </p:cBhvr>
                                      <p:to>
                                        <p:strVal val="visible"/>
                                      </p:to>
                                    </p:set>
                                    <p:anim calcmode="lin" valueType="num">
                                      <p:cBhvr>
                                        <p:cTn id="52" dur="500" fill="hold"/>
                                        <p:tgtEl>
                                          <p:spTgt spid="2">
                                            <p:graphicEl>
                                              <a:dgm id="{E0230672-F52D-4EA1-8BB0-79835D6234E3}"/>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E0230672-F52D-4EA1-8BB0-79835D6234E3}"/>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E0230672-F52D-4EA1-8BB0-79835D6234E3}"/>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49354D60-8EDF-4D36-909A-19A356E0919F}"/>
                                            </p:graphicEl>
                                          </p:spTgt>
                                        </p:tgtEl>
                                        <p:attrNameLst>
                                          <p:attrName>style.visibility</p:attrName>
                                        </p:attrNameLst>
                                      </p:cBhvr>
                                      <p:to>
                                        <p:strVal val="visible"/>
                                      </p:to>
                                    </p:set>
                                    <p:animEffect transition="in" filter="wipe(left)">
                                      <p:cBhvr>
                                        <p:cTn id="58" dur="500"/>
                                        <p:tgtEl>
                                          <p:spTgt spid="2">
                                            <p:graphicEl>
                                              <a:dgm id="{49354D60-8EDF-4D36-909A-19A356E091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5" grpId="0" animBg="1"/>
      <p:bldP spid="6"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B67C1779-D132-B36E-6AD7-CCFE516239F8}"/>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ECF0BB4C-061E-C1EF-93D1-33E90720EBA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285748" y="1971674"/>
            <a:ext cx="11651841" cy="4781243"/>
          </a:xfrm>
          <a:prstGeom prst="rect">
            <a:avLst/>
          </a:prstGeom>
        </p:spPr>
      </p:pic>
      <p:sp>
        <p:nvSpPr>
          <p:cNvPr id="6" name="CuadroTexto 5">
            <a:extLst>
              <a:ext uri="{FF2B5EF4-FFF2-40B4-BE49-F238E27FC236}">
                <a16:creationId xmlns:a16="http://schemas.microsoft.com/office/drawing/2014/main" id="{FCE31687-657A-6648-813B-5814EA2BD6B7}"/>
              </a:ext>
            </a:extLst>
          </p:cNvPr>
          <p:cNvSpPr txBox="1"/>
          <p:nvPr/>
        </p:nvSpPr>
        <p:spPr>
          <a:xfrm>
            <a:off x="304800" y="1186215"/>
            <a:ext cx="7406148" cy="707886"/>
          </a:xfrm>
          <a:prstGeom prst="rect">
            <a:avLst/>
          </a:prstGeom>
          <a:noFill/>
        </p:spPr>
        <p:txBody>
          <a:bodyPr wrap="square" rtlCol="0">
            <a:spAutoFit/>
          </a:bodyPr>
          <a:lstStyle/>
          <a:p>
            <a:pPr>
              <a:spcBef>
                <a:spcPts val="600"/>
              </a:spcBef>
            </a:pPr>
            <a:r>
              <a:rPr lang="es-ES" sz="2000" b="1" dirty="0"/>
              <a:t>Jesús no solo interpretó al Antiguo Testamento, sino que le dio su verdadero sentido, yendo más allá de su sentido literal.</a:t>
            </a:r>
          </a:p>
        </p:txBody>
      </p:sp>
      <p:graphicFrame>
        <p:nvGraphicFramePr>
          <p:cNvPr id="4" name="Diagrama 3">
            <a:extLst>
              <a:ext uri="{FF2B5EF4-FFF2-40B4-BE49-F238E27FC236}">
                <a16:creationId xmlns:a16="http://schemas.microsoft.com/office/drawing/2014/main" id="{E2327BA2-0C52-73B2-EB61-42A172FE19C5}"/>
              </a:ext>
            </a:extLst>
          </p:cNvPr>
          <p:cNvGraphicFramePr/>
          <p:nvPr>
            <p:extLst>
              <p:ext uri="{D42A27DB-BD31-4B8C-83A1-F6EECF244321}">
                <p14:modId xmlns:p14="http://schemas.microsoft.com/office/powerpoint/2010/main" val="2138696486"/>
              </p:ext>
            </p:extLst>
          </p:nvPr>
        </p:nvGraphicFramePr>
        <p:xfrm>
          <a:off x="254410" y="1971674"/>
          <a:ext cx="11683181" cy="47812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3AC0CE9A-D50D-4D23-1461-1DA7F98483EA}"/>
              </a:ext>
            </a:extLst>
          </p:cNvPr>
          <p:cNvSpPr txBox="1"/>
          <p:nvPr/>
        </p:nvSpPr>
        <p:spPr>
          <a:xfrm>
            <a:off x="661449" y="0"/>
            <a:ext cx="6601901" cy="1323439"/>
          </a:xfrm>
          <a:prstGeom prst="rect">
            <a:avLst/>
          </a:prstGeom>
          <a:noFill/>
        </p:spPr>
        <p:txBody>
          <a:bodyPr wrap="square">
            <a:spAutoFit/>
            <a:scene3d>
              <a:camera prst="orthographicFront"/>
              <a:lightRig rig="flood" dir="t"/>
            </a:scene3d>
            <a:sp3d extrusionH="57150" prstMaterial="matte">
              <a:bevelT w="63500" h="12700" prst="angle"/>
              <a:contourClr>
                <a:schemeClr val="bg1">
                  <a:lumMod val="65000"/>
                </a:schemeClr>
              </a:contourClr>
            </a:sp3d>
          </a:bodyPr>
          <a:lstStyle/>
          <a:p>
            <a:pPr algn="ctr"/>
            <a:r>
              <a:rPr lang="it-IT" sz="4000" b="1" spc="300" dirty="0">
                <a:ln/>
                <a:solidFill>
                  <a:schemeClr val="accent5"/>
                </a:solidFill>
              </a:rPr>
              <a:t>INTERPRETAR LA BIBLIA CON LA BIBLIA</a:t>
            </a:r>
            <a:endParaRPr lang="es-ES" sz="4000" b="1" spc="300" dirty="0">
              <a:ln/>
              <a:solidFill>
                <a:schemeClr val="accent5"/>
              </a:solidFill>
            </a:endParaRPr>
          </a:p>
        </p:txBody>
      </p:sp>
      <p:pic>
        <p:nvPicPr>
          <p:cNvPr id="11" name="Imagen 10">
            <a:extLst>
              <a:ext uri="{FF2B5EF4-FFF2-40B4-BE49-F238E27FC236}">
                <a16:creationId xmlns:a16="http://schemas.microsoft.com/office/drawing/2014/main" id="{10A80F28-37C2-05E4-6E5B-4FCFCBAE6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799" y="90928"/>
            <a:ext cx="4021392" cy="1723673"/>
          </a:xfrm>
          <a:prstGeom prst="roundRect">
            <a:avLst>
              <a:gd name="adj" fmla="val 116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22657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8)">
                                      <p:cBhvr>
                                        <p:cTn id="12" dur="750"/>
                                        <p:tgtEl>
                                          <p:spTgt spid="11"/>
                                        </p:tgtEl>
                                      </p:cBhvr>
                                    </p:animEffect>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4">
                                            <p:graphicEl>
                                              <a:dgm id="{B7734FAA-3DF2-4903-BB48-5803F38845B6}"/>
                                            </p:graphicEl>
                                          </p:spTgt>
                                        </p:tgtEl>
                                        <p:attrNameLst>
                                          <p:attrName>style.visibility</p:attrName>
                                        </p:attrNameLst>
                                      </p:cBhvr>
                                      <p:to>
                                        <p:strVal val="visible"/>
                                      </p:to>
                                    </p:set>
                                    <p:anim calcmode="lin" valueType="num">
                                      <p:cBhvr>
                                        <p:cTn id="16" dur="500" fill="hold"/>
                                        <p:tgtEl>
                                          <p:spTgt spid="4">
                                            <p:graphicEl>
                                              <a:dgm id="{B7734FAA-3DF2-4903-BB48-5803F38845B6}"/>
                                            </p:graphicEl>
                                          </p:spTgt>
                                        </p:tgtEl>
                                        <p:attrNameLst>
                                          <p:attrName>ppt_w</p:attrName>
                                        </p:attrNameLst>
                                      </p:cBhvr>
                                      <p:tavLst>
                                        <p:tav tm="0">
                                          <p:val>
                                            <p:fltVal val="0"/>
                                          </p:val>
                                        </p:tav>
                                        <p:tav tm="100000">
                                          <p:val>
                                            <p:strVal val="#ppt_w"/>
                                          </p:val>
                                        </p:tav>
                                      </p:tavLst>
                                    </p:anim>
                                    <p:anim calcmode="lin" valueType="num">
                                      <p:cBhvr>
                                        <p:cTn id="17" dur="500" fill="hold"/>
                                        <p:tgtEl>
                                          <p:spTgt spid="4">
                                            <p:graphicEl>
                                              <a:dgm id="{B7734FAA-3DF2-4903-BB48-5803F38845B6}"/>
                                            </p:graphicEl>
                                          </p:spTgt>
                                        </p:tgtEl>
                                        <p:attrNameLst>
                                          <p:attrName>ppt_h</p:attrName>
                                        </p:attrNameLst>
                                      </p:cBhvr>
                                      <p:tavLst>
                                        <p:tav tm="0">
                                          <p:val>
                                            <p:fltVal val="0"/>
                                          </p:val>
                                        </p:tav>
                                        <p:tav tm="100000">
                                          <p:val>
                                            <p:strVal val="#ppt_h"/>
                                          </p:val>
                                        </p:tav>
                                      </p:tavLst>
                                    </p:anim>
                                    <p:animEffect transition="in" filter="fade">
                                      <p:cBhvr>
                                        <p:cTn id="18" dur="500"/>
                                        <p:tgtEl>
                                          <p:spTgt spid="4">
                                            <p:graphicEl>
                                              <a:dgm id="{B7734FAA-3DF2-4903-BB48-5803F38845B6}"/>
                                            </p:graphicEl>
                                          </p:spTgt>
                                        </p:tgtEl>
                                      </p:cBhvr>
                                    </p:animEffect>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4">
                                            <p:graphicEl>
                                              <a:dgm id="{DC2D5DCA-B686-46EB-87E5-7A67E7393752}"/>
                                            </p:graphicEl>
                                          </p:spTgt>
                                        </p:tgtEl>
                                        <p:attrNameLst>
                                          <p:attrName>style.visibility</p:attrName>
                                        </p:attrNameLst>
                                      </p:cBhvr>
                                      <p:to>
                                        <p:strVal val="visible"/>
                                      </p:to>
                                    </p:set>
                                    <p:anim calcmode="lin" valueType="num">
                                      <p:cBhvr>
                                        <p:cTn id="22" dur="500" fill="hold"/>
                                        <p:tgtEl>
                                          <p:spTgt spid="4">
                                            <p:graphicEl>
                                              <a:dgm id="{DC2D5DCA-B686-46EB-87E5-7A67E7393752}"/>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C2D5DCA-B686-46EB-87E5-7A67E7393752}"/>
                                            </p:graphicEl>
                                          </p:spTgt>
                                        </p:tgtEl>
                                        <p:attrNameLst>
                                          <p:attrName>ppt_h</p:attrName>
                                        </p:attrNameLst>
                                      </p:cBhvr>
                                      <p:tavLst>
                                        <p:tav tm="0">
                                          <p:val>
                                            <p:fltVal val="0"/>
                                          </p:val>
                                        </p:tav>
                                        <p:tav tm="100000">
                                          <p:val>
                                            <p:strVal val="#ppt_h"/>
                                          </p:val>
                                        </p:tav>
                                      </p:tavLst>
                                    </p:anim>
                                    <p:animEffect transition="in" filter="fade">
                                      <p:cBhvr>
                                        <p:cTn id="24" dur="500"/>
                                        <p:tgtEl>
                                          <p:spTgt spid="4">
                                            <p:graphicEl>
                                              <a:dgm id="{DC2D5DCA-B686-46EB-87E5-7A67E7393752}"/>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
                                            <p:graphicEl>
                                              <a:dgm id="{8257C899-7A61-404E-8FE8-2D34DF7AFCAA}"/>
                                            </p:graphicEl>
                                          </p:spTgt>
                                        </p:tgtEl>
                                        <p:attrNameLst>
                                          <p:attrName>style.visibility</p:attrName>
                                        </p:attrNameLst>
                                      </p:cBhvr>
                                      <p:to>
                                        <p:strVal val="visible"/>
                                      </p:to>
                                    </p:set>
                                    <p:anim calcmode="lin" valueType="num">
                                      <p:cBhvr>
                                        <p:cTn id="29" dur="500" fill="hold"/>
                                        <p:tgtEl>
                                          <p:spTgt spid="4">
                                            <p:graphicEl>
                                              <a:dgm id="{8257C899-7A61-404E-8FE8-2D34DF7AFCAA}"/>
                                            </p:graphicEl>
                                          </p:spTgt>
                                        </p:tgtEl>
                                        <p:attrNameLst>
                                          <p:attrName>ppt_w</p:attrName>
                                        </p:attrNameLst>
                                      </p:cBhvr>
                                      <p:tavLst>
                                        <p:tav tm="0">
                                          <p:val>
                                            <p:fltVal val="0"/>
                                          </p:val>
                                        </p:tav>
                                        <p:tav tm="100000">
                                          <p:val>
                                            <p:strVal val="#ppt_w"/>
                                          </p:val>
                                        </p:tav>
                                      </p:tavLst>
                                    </p:anim>
                                    <p:anim calcmode="lin" valueType="num">
                                      <p:cBhvr>
                                        <p:cTn id="30" dur="500" fill="hold"/>
                                        <p:tgtEl>
                                          <p:spTgt spid="4">
                                            <p:graphicEl>
                                              <a:dgm id="{8257C899-7A61-404E-8FE8-2D34DF7AFCAA}"/>
                                            </p:graphicEl>
                                          </p:spTgt>
                                        </p:tgtEl>
                                        <p:attrNameLst>
                                          <p:attrName>ppt_h</p:attrName>
                                        </p:attrNameLst>
                                      </p:cBhvr>
                                      <p:tavLst>
                                        <p:tav tm="0">
                                          <p:val>
                                            <p:fltVal val="0"/>
                                          </p:val>
                                        </p:tav>
                                        <p:tav tm="100000">
                                          <p:val>
                                            <p:strVal val="#ppt_h"/>
                                          </p:val>
                                        </p:tav>
                                      </p:tavLst>
                                    </p:anim>
                                    <p:animEffect transition="in" filter="fade">
                                      <p:cBhvr>
                                        <p:cTn id="31" dur="500"/>
                                        <p:tgtEl>
                                          <p:spTgt spid="4">
                                            <p:graphicEl>
                                              <a:dgm id="{8257C899-7A61-404E-8FE8-2D34DF7AFCAA}"/>
                                            </p:graphicEl>
                                          </p:spTgt>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4">
                                            <p:graphicEl>
                                              <a:dgm id="{9BD77059-6AF7-4ADC-9A3C-45AD5185C67B}"/>
                                            </p:graphicEl>
                                          </p:spTgt>
                                        </p:tgtEl>
                                        <p:attrNameLst>
                                          <p:attrName>style.visibility</p:attrName>
                                        </p:attrNameLst>
                                      </p:cBhvr>
                                      <p:to>
                                        <p:strVal val="visible"/>
                                      </p:to>
                                    </p:set>
                                    <p:anim calcmode="lin" valueType="num">
                                      <p:cBhvr>
                                        <p:cTn id="35" dur="500" fill="hold"/>
                                        <p:tgtEl>
                                          <p:spTgt spid="4">
                                            <p:graphicEl>
                                              <a:dgm id="{9BD77059-6AF7-4ADC-9A3C-45AD5185C67B}"/>
                                            </p:graphicEl>
                                          </p:spTgt>
                                        </p:tgtEl>
                                        <p:attrNameLst>
                                          <p:attrName>ppt_w</p:attrName>
                                        </p:attrNameLst>
                                      </p:cBhvr>
                                      <p:tavLst>
                                        <p:tav tm="0">
                                          <p:val>
                                            <p:fltVal val="0"/>
                                          </p:val>
                                        </p:tav>
                                        <p:tav tm="100000">
                                          <p:val>
                                            <p:strVal val="#ppt_w"/>
                                          </p:val>
                                        </p:tav>
                                      </p:tavLst>
                                    </p:anim>
                                    <p:anim calcmode="lin" valueType="num">
                                      <p:cBhvr>
                                        <p:cTn id="36" dur="500" fill="hold"/>
                                        <p:tgtEl>
                                          <p:spTgt spid="4">
                                            <p:graphicEl>
                                              <a:dgm id="{9BD77059-6AF7-4ADC-9A3C-45AD5185C67B}"/>
                                            </p:graphicEl>
                                          </p:spTgt>
                                        </p:tgtEl>
                                        <p:attrNameLst>
                                          <p:attrName>ppt_h</p:attrName>
                                        </p:attrNameLst>
                                      </p:cBhvr>
                                      <p:tavLst>
                                        <p:tav tm="0">
                                          <p:val>
                                            <p:fltVal val="0"/>
                                          </p:val>
                                        </p:tav>
                                        <p:tav tm="100000">
                                          <p:val>
                                            <p:strVal val="#ppt_h"/>
                                          </p:val>
                                        </p:tav>
                                      </p:tavLst>
                                    </p:anim>
                                    <p:animEffect transition="in" filter="fade">
                                      <p:cBhvr>
                                        <p:cTn id="37" dur="500"/>
                                        <p:tgtEl>
                                          <p:spTgt spid="4">
                                            <p:graphicEl>
                                              <a:dgm id="{9BD77059-6AF7-4ADC-9A3C-45AD5185C67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4">
                                            <p:graphicEl>
                                              <a:dgm id="{6E00E8E9-F371-4A6B-8CFD-CB71F6B2C584}"/>
                                            </p:graphicEl>
                                          </p:spTgt>
                                        </p:tgtEl>
                                        <p:attrNameLst>
                                          <p:attrName>style.visibility</p:attrName>
                                        </p:attrNameLst>
                                      </p:cBhvr>
                                      <p:to>
                                        <p:strVal val="visible"/>
                                      </p:to>
                                    </p:set>
                                    <p:anim calcmode="lin" valueType="num">
                                      <p:cBhvr>
                                        <p:cTn id="42" dur="500" fill="hold"/>
                                        <p:tgtEl>
                                          <p:spTgt spid="4">
                                            <p:graphicEl>
                                              <a:dgm id="{6E00E8E9-F371-4A6B-8CFD-CB71F6B2C584}"/>
                                            </p:graphicEl>
                                          </p:spTgt>
                                        </p:tgtEl>
                                        <p:attrNameLst>
                                          <p:attrName>ppt_w</p:attrName>
                                        </p:attrNameLst>
                                      </p:cBhvr>
                                      <p:tavLst>
                                        <p:tav tm="0">
                                          <p:val>
                                            <p:fltVal val="0"/>
                                          </p:val>
                                        </p:tav>
                                        <p:tav tm="100000">
                                          <p:val>
                                            <p:strVal val="#ppt_w"/>
                                          </p:val>
                                        </p:tav>
                                      </p:tavLst>
                                    </p:anim>
                                    <p:anim calcmode="lin" valueType="num">
                                      <p:cBhvr>
                                        <p:cTn id="43" dur="500" fill="hold"/>
                                        <p:tgtEl>
                                          <p:spTgt spid="4">
                                            <p:graphicEl>
                                              <a:dgm id="{6E00E8E9-F371-4A6B-8CFD-CB71F6B2C584}"/>
                                            </p:graphicEl>
                                          </p:spTgt>
                                        </p:tgtEl>
                                        <p:attrNameLst>
                                          <p:attrName>ppt_h</p:attrName>
                                        </p:attrNameLst>
                                      </p:cBhvr>
                                      <p:tavLst>
                                        <p:tav tm="0">
                                          <p:val>
                                            <p:fltVal val="0"/>
                                          </p:val>
                                        </p:tav>
                                        <p:tav tm="100000">
                                          <p:val>
                                            <p:strVal val="#ppt_h"/>
                                          </p:val>
                                        </p:tav>
                                      </p:tavLst>
                                    </p:anim>
                                    <p:animEffect transition="in" filter="fade">
                                      <p:cBhvr>
                                        <p:cTn id="44" dur="500"/>
                                        <p:tgtEl>
                                          <p:spTgt spid="4">
                                            <p:graphicEl>
                                              <a:dgm id="{6E00E8E9-F371-4A6B-8CFD-CB71F6B2C584}"/>
                                            </p:graphicEl>
                                          </p:spTgt>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4">
                                            <p:graphicEl>
                                              <a:dgm id="{39627FBC-4BD0-4D45-AB7F-3489DB5F5547}"/>
                                            </p:graphicEl>
                                          </p:spTgt>
                                        </p:tgtEl>
                                        <p:attrNameLst>
                                          <p:attrName>style.visibility</p:attrName>
                                        </p:attrNameLst>
                                      </p:cBhvr>
                                      <p:to>
                                        <p:strVal val="visible"/>
                                      </p:to>
                                    </p:set>
                                    <p:anim calcmode="lin" valueType="num">
                                      <p:cBhvr>
                                        <p:cTn id="48" dur="500" fill="hold"/>
                                        <p:tgtEl>
                                          <p:spTgt spid="4">
                                            <p:graphicEl>
                                              <a:dgm id="{39627FBC-4BD0-4D45-AB7F-3489DB5F5547}"/>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39627FBC-4BD0-4D45-AB7F-3489DB5F5547}"/>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39627FBC-4BD0-4D45-AB7F-3489DB5F5547}"/>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4">
                                            <p:graphicEl>
                                              <a:dgm id="{C34540E3-B98F-430B-AA96-4CB8D7D206E5}"/>
                                            </p:graphicEl>
                                          </p:spTgt>
                                        </p:tgtEl>
                                        <p:attrNameLst>
                                          <p:attrName>style.visibility</p:attrName>
                                        </p:attrNameLst>
                                      </p:cBhvr>
                                      <p:to>
                                        <p:strVal val="visible"/>
                                      </p:to>
                                    </p:set>
                                    <p:anim calcmode="lin" valueType="num">
                                      <p:cBhvr>
                                        <p:cTn id="55" dur="500" fill="hold"/>
                                        <p:tgtEl>
                                          <p:spTgt spid="4">
                                            <p:graphicEl>
                                              <a:dgm id="{C34540E3-B98F-430B-AA96-4CB8D7D206E5}"/>
                                            </p:graphicEl>
                                          </p:spTgt>
                                        </p:tgtEl>
                                        <p:attrNameLst>
                                          <p:attrName>ppt_w</p:attrName>
                                        </p:attrNameLst>
                                      </p:cBhvr>
                                      <p:tavLst>
                                        <p:tav tm="0">
                                          <p:val>
                                            <p:fltVal val="0"/>
                                          </p:val>
                                        </p:tav>
                                        <p:tav tm="100000">
                                          <p:val>
                                            <p:strVal val="#ppt_w"/>
                                          </p:val>
                                        </p:tav>
                                      </p:tavLst>
                                    </p:anim>
                                    <p:anim calcmode="lin" valueType="num">
                                      <p:cBhvr>
                                        <p:cTn id="56" dur="500" fill="hold"/>
                                        <p:tgtEl>
                                          <p:spTgt spid="4">
                                            <p:graphicEl>
                                              <a:dgm id="{C34540E3-B98F-430B-AA96-4CB8D7D206E5}"/>
                                            </p:graphicEl>
                                          </p:spTgt>
                                        </p:tgtEl>
                                        <p:attrNameLst>
                                          <p:attrName>ppt_h</p:attrName>
                                        </p:attrNameLst>
                                      </p:cBhvr>
                                      <p:tavLst>
                                        <p:tav tm="0">
                                          <p:val>
                                            <p:fltVal val="0"/>
                                          </p:val>
                                        </p:tav>
                                        <p:tav tm="100000">
                                          <p:val>
                                            <p:strVal val="#ppt_h"/>
                                          </p:val>
                                        </p:tav>
                                      </p:tavLst>
                                    </p:anim>
                                    <p:animEffect transition="in" filter="fade">
                                      <p:cBhvr>
                                        <p:cTn id="57" dur="500"/>
                                        <p:tgtEl>
                                          <p:spTgt spid="4">
                                            <p:graphicEl>
                                              <a:dgm id="{C34540E3-B98F-430B-AA96-4CB8D7D206E5}"/>
                                            </p:graphicEl>
                                          </p:spTgt>
                                        </p:tgtEl>
                                      </p:cBhvr>
                                    </p:animEffect>
                                  </p:childTnLst>
                                </p:cTn>
                              </p:par>
                            </p:childTnLst>
                          </p:cTn>
                        </p:par>
                        <p:par>
                          <p:cTn id="58" fill="hold">
                            <p:stCondLst>
                              <p:cond delay="500"/>
                            </p:stCondLst>
                            <p:childTnLst>
                              <p:par>
                                <p:cTn id="59" presetID="53" presetClass="entr" presetSubtype="16" fill="hold" grpId="0" nodeType="afterEffect">
                                  <p:stCondLst>
                                    <p:cond delay="0"/>
                                  </p:stCondLst>
                                  <p:childTnLst>
                                    <p:set>
                                      <p:cBhvr>
                                        <p:cTn id="60" dur="1" fill="hold">
                                          <p:stCondLst>
                                            <p:cond delay="0"/>
                                          </p:stCondLst>
                                        </p:cTn>
                                        <p:tgtEl>
                                          <p:spTgt spid="4">
                                            <p:graphicEl>
                                              <a:dgm id="{9D8BD83D-3C0F-400D-A6B2-7A34600C92CC}"/>
                                            </p:graphicEl>
                                          </p:spTgt>
                                        </p:tgtEl>
                                        <p:attrNameLst>
                                          <p:attrName>style.visibility</p:attrName>
                                        </p:attrNameLst>
                                      </p:cBhvr>
                                      <p:to>
                                        <p:strVal val="visible"/>
                                      </p:to>
                                    </p:set>
                                    <p:anim calcmode="lin" valueType="num">
                                      <p:cBhvr>
                                        <p:cTn id="61" dur="500" fill="hold"/>
                                        <p:tgtEl>
                                          <p:spTgt spid="4">
                                            <p:graphicEl>
                                              <a:dgm id="{9D8BD83D-3C0F-400D-A6B2-7A34600C92CC}"/>
                                            </p:graphicEl>
                                          </p:spTgt>
                                        </p:tgtEl>
                                        <p:attrNameLst>
                                          <p:attrName>ppt_w</p:attrName>
                                        </p:attrNameLst>
                                      </p:cBhvr>
                                      <p:tavLst>
                                        <p:tav tm="0">
                                          <p:val>
                                            <p:fltVal val="0"/>
                                          </p:val>
                                        </p:tav>
                                        <p:tav tm="100000">
                                          <p:val>
                                            <p:strVal val="#ppt_w"/>
                                          </p:val>
                                        </p:tav>
                                      </p:tavLst>
                                    </p:anim>
                                    <p:anim calcmode="lin" valueType="num">
                                      <p:cBhvr>
                                        <p:cTn id="62" dur="500" fill="hold"/>
                                        <p:tgtEl>
                                          <p:spTgt spid="4">
                                            <p:graphicEl>
                                              <a:dgm id="{9D8BD83D-3C0F-400D-A6B2-7A34600C92CC}"/>
                                            </p:graphicEl>
                                          </p:spTgt>
                                        </p:tgtEl>
                                        <p:attrNameLst>
                                          <p:attrName>ppt_h</p:attrName>
                                        </p:attrNameLst>
                                      </p:cBhvr>
                                      <p:tavLst>
                                        <p:tav tm="0">
                                          <p:val>
                                            <p:fltVal val="0"/>
                                          </p:val>
                                        </p:tav>
                                        <p:tav tm="100000">
                                          <p:val>
                                            <p:strVal val="#ppt_h"/>
                                          </p:val>
                                        </p:tav>
                                      </p:tavLst>
                                    </p:anim>
                                    <p:animEffect transition="in" filter="fade">
                                      <p:cBhvr>
                                        <p:cTn id="63" dur="500"/>
                                        <p:tgtEl>
                                          <p:spTgt spid="4">
                                            <p:graphicEl>
                                              <a:dgm id="{9D8BD83D-3C0F-400D-A6B2-7A34600C92CC}"/>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1" nodeType="clickEffect">
                                  <p:stCondLst>
                                    <p:cond delay="0"/>
                                  </p:stCondLst>
                                  <p:childTnLst>
                                    <p:set>
                                      <p:cBhvr>
                                        <p:cTn id="67" dur="1" fill="hold">
                                          <p:stCondLst>
                                            <p:cond delay="0"/>
                                          </p:stCondLst>
                                        </p:cTn>
                                        <p:tgtEl>
                                          <p:spTgt spid="4">
                                            <p:graphicEl>
                                              <a:dgm id="{E9B534A6-48A8-487F-914D-00FCD2B30DA3}"/>
                                            </p:graphicEl>
                                          </p:spTgt>
                                        </p:tgtEl>
                                        <p:attrNameLst>
                                          <p:attrName>style.visibility</p:attrName>
                                        </p:attrNameLst>
                                      </p:cBhvr>
                                      <p:to>
                                        <p:strVal val="visible"/>
                                      </p:to>
                                    </p:set>
                                    <p:anim calcmode="lin" valueType="num">
                                      <p:cBhvr>
                                        <p:cTn id="68" dur="500" fill="hold"/>
                                        <p:tgtEl>
                                          <p:spTgt spid="4">
                                            <p:graphicEl>
                                              <a:dgm id="{E9B534A6-48A8-487F-914D-00FCD2B30DA3}"/>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E9B534A6-48A8-487F-914D-00FCD2B30DA3}"/>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E9B534A6-48A8-487F-914D-00FCD2B30DA3}"/>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1" nodeType="clickEffect">
                                  <p:stCondLst>
                                    <p:cond delay="0"/>
                                  </p:stCondLst>
                                  <p:childTnLst>
                                    <p:set>
                                      <p:cBhvr>
                                        <p:cTn id="74" dur="1" fill="hold">
                                          <p:stCondLst>
                                            <p:cond delay="0"/>
                                          </p:stCondLst>
                                        </p:cTn>
                                        <p:tgtEl>
                                          <p:spTgt spid="4">
                                            <p:graphicEl>
                                              <a:dgm id="{7F695D53-D8D0-4281-93C7-9EF45BCD12D7}"/>
                                            </p:graphicEl>
                                          </p:spTgt>
                                        </p:tgtEl>
                                        <p:attrNameLst>
                                          <p:attrName>style.visibility</p:attrName>
                                        </p:attrNameLst>
                                      </p:cBhvr>
                                      <p:to>
                                        <p:strVal val="visible"/>
                                      </p:to>
                                    </p:set>
                                    <p:anim calcmode="lin" valueType="num">
                                      <p:cBhvr>
                                        <p:cTn id="75" dur="500" fill="hold"/>
                                        <p:tgtEl>
                                          <p:spTgt spid="4">
                                            <p:graphicEl>
                                              <a:dgm id="{7F695D53-D8D0-4281-93C7-9EF45BCD12D7}"/>
                                            </p:graphicEl>
                                          </p:spTgt>
                                        </p:tgtEl>
                                        <p:attrNameLst>
                                          <p:attrName>ppt_w</p:attrName>
                                        </p:attrNameLst>
                                      </p:cBhvr>
                                      <p:tavLst>
                                        <p:tav tm="0">
                                          <p:val>
                                            <p:fltVal val="0"/>
                                          </p:val>
                                        </p:tav>
                                        <p:tav tm="100000">
                                          <p:val>
                                            <p:strVal val="#ppt_w"/>
                                          </p:val>
                                        </p:tav>
                                      </p:tavLst>
                                    </p:anim>
                                    <p:anim calcmode="lin" valueType="num">
                                      <p:cBhvr>
                                        <p:cTn id="76" dur="500" fill="hold"/>
                                        <p:tgtEl>
                                          <p:spTgt spid="4">
                                            <p:graphicEl>
                                              <a:dgm id="{7F695D53-D8D0-4281-93C7-9EF45BCD12D7}"/>
                                            </p:graphicEl>
                                          </p:spTgt>
                                        </p:tgtEl>
                                        <p:attrNameLst>
                                          <p:attrName>ppt_h</p:attrName>
                                        </p:attrNameLst>
                                      </p:cBhvr>
                                      <p:tavLst>
                                        <p:tav tm="0">
                                          <p:val>
                                            <p:fltVal val="0"/>
                                          </p:val>
                                        </p:tav>
                                        <p:tav tm="100000">
                                          <p:val>
                                            <p:strVal val="#ppt_h"/>
                                          </p:val>
                                        </p:tav>
                                      </p:tavLst>
                                    </p:anim>
                                    <p:animEffect transition="in" filter="fade">
                                      <p:cBhvr>
                                        <p:cTn id="77" dur="500"/>
                                        <p:tgtEl>
                                          <p:spTgt spid="4">
                                            <p:graphicEl>
                                              <a:dgm id="{7F695D53-D8D0-4281-93C7-9EF45BCD12D7}"/>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1" nodeType="clickEffect">
                                  <p:stCondLst>
                                    <p:cond delay="0"/>
                                  </p:stCondLst>
                                  <p:childTnLst>
                                    <p:set>
                                      <p:cBhvr>
                                        <p:cTn id="81" dur="1" fill="hold">
                                          <p:stCondLst>
                                            <p:cond delay="0"/>
                                          </p:stCondLst>
                                        </p:cTn>
                                        <p:tgtEl>
                                          <p:spTgt spid="4">
                                            <p:graphicEl>
                                              <a:dgm id="{E8D35F08-C17E-495A-B0FD-A0A9F5373AC1}"/>
                                            </p:graphicEl>
                                          </p:spTgt>
                                        </p:tgtEl>
                                        <p:attrNameLst>
                                          <p:attrName>style.visibility</p:attrName>
                                        </p:attrNameLst>
                                      </p:cBhvr>
                                      <p:to>
                                        <p:strVal val="visible"/>
                                      </p:to>
                                    </p:set>
                                    <p:anim calcmode="lin" valueType="num">
                                      <p:cBhvr>
                                        <p:cTn id="82" dur="500" fill="hold"/>
                                        <p:tgtEl>
                                          <p:spTgt spid="4">
                                            <p:graphicEl>
                                              <a:dgm id="{E8D35F08-C17E-495A-B0FD-A0A9F5373AC1}"/>
                                            </p:graphicEl>
                                          </p:spTgt>
                                        </p:tgtEl>
                                        <p:attrNameLst>
                                          <p:attrName>ppt_w</p:attrName>
                                        </p:attrNameLst>
                                      </p:cBhvr>
                                      <p:tavLst>
                                        <p:tav tm="0">
                                          <p:val>
                                            <p:fltVal val="0"/>
                                          </p:val>
                                        </p:tav>
                                        <p:tav tm="100000">
                                          <p:val>
                                            <p:strVal val="#ppt_w"/>
                                          </p:val>
                                        </p:tav>
                                      </p:tavLst>
                                    </p:anim>
                                    <p:anim calcmode="lin" valueType="num">
                                      <p:cBhvr>
                                        <p:cTn id="83" dur="500" fill="hold"/>
                                        <p:tgtEl>
                                          <p:spTgt spid="4">
                                            <p:graphicEl>
                                              <a:dgm id="{E8D35F08-C17E-495A-B0FD-A0A9F5373AC1}"/>
                                            </p:graphicEl>
                                          </p:spTgt>
                                        </p:tgtEl>
                                        <p:attrNameLst>
                                          <p:attrName>ppt_h</p:attrName>
                                        </p:attrNameLst>
                                      </p:cBhvr>
                                      <p:tavLst>
                                        <p:tav tm="0">
                                          <p:val>
                                            <p:fltVal val="0"/>
                                          </p:val>
                                        </p:tav>
                                        <p:tav tm="100000">
                                          <p:val>
                                            <p:strVal val="#ppt_h"/>
                                          </p:val>
                                        </p:tav>
                                      </p:tavLst>
                                    </p:anim>
                                    <p:animEffect transition="in" filter="fade">
                                      <p:cBhvr>
                                        <p:cTn id="84" dur="500"/>
                                        <p:tgtEl>
                                          <p:spTgt spid="4">
                                            <p:graphicEl>
                                              <a:dgm id="{E8D35F08-C17E-495A-B0FD-A0A9F5373AC1}"/>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1" nodeType="clickEffect">
                                  <p:stCondLst>
                                    <p:cond delay="0"/>
                                  </p:stCondLst>
                                  <p:childTnLst>
                                    <p:set>
                                      <p:cBhvr>
                                        <p:cTn id="88" dur="1" fill="hold">
                                          <p:stCondLst>
                                            <p:cond delay="0"/>
                                          </p:stCondLst>
                                        </p:cTn>
                                        <p:tgtEl>
                                          <p:spTgt spid="4">
                                            <p:graphicEl>
                                              <a:dgm id="{FCB61BAB-6C55-4C59-ABC3-05D0CA758C59}"/>
                                            </p:graphicEl>
                                          </p:spTgt>
                                        </p:tgtEl>
                                        <p:attrNameLst>
                                          <p:attrName>style.visibility</p:attrName>
                                        </p:attrNameLst>
                                      </p:cBhvr>
                                      <p:to>
                                        <p:strVal val="visible"/>
                                      </p:to>
                                    </p:set>
                                    <p:anim calcmode="lin" valueType="num">
                                      <p:cBhvr>
                                        <p:cTn id="89" dur="500" fill="hold"/>
                                        <p:tgtEl>
                                          <p:spTgt spid="4">
                                            <p:graphicEl>
                                              <a:dgm id="{FCB61BAB-6C55-4C59-ABC3-05D0CA758C59}"/>
                                            </p:graphicEl>
                                          </p:spTgt>
                                        </p:tgtEl>
                                        <p:attrNameLst>
                                          <p:attrName>ppt_w</p:attrName>
                                        </p:attrNameLst>
                                      </p:cBhvr>
                                      <p:tavLst>
                                        <p:tav tm="0">
                                          <p:val>
                                            <p:fltVal val="0"/>
                                          </p:val>
                                        </p:tav>
                                        <p:tav tm="100000">
                                          <p:val>
                                            <p:strVal val="#ppt_w"/>
                                          </p:val>
                                        </p:tav>
                                      </p:tavLst>
                                    </p:anim>
                                    <p:anim calcmode="lin" valueType="num">
                                      <p:cBhvr>
                                        <p:cTn id="90" dur="500" fill="hold"/>
                                        <p:tgtEl>
                                          <p:spTgt spid="4">
                                            <p:graphicEl>
                                              <a:dgm id="{FCB61BAB-6C55-4C59-ABC3-05D0CA758C59}"/>
                                            </p:graphicEl>
                                          </p:spTgt>
                                        </p:tgtEl>
                                        <p:attrNameLst>
                                          <p:attrName>ppt_h</p:attrName>
                                        </p:attrNameLst>
                                      </p:cBhvr>
                                      <p:tavLst>
                                        <p:tav tm="0">
                                          <p:val>
                                            <p:fltVal val="0"/>
                                          </p:val>
                                        </p:tav>
                                        <p:tav tm="100000">
                                          <p:val>
                                            <p:strVal val="#ppt_h"/>
                                          </p:val>
                                        </p:tav>
                                      </p:tavLst>
                                    </p:anim>
                                    <p:animEffect transition="in" filter="fade">
                                      <p:cBhvr>
                                        <p:cTn id="91" dur="500"/>
                                        <p:tgtEl>
                                          <p:spTgt spid="4">
                                            <p:graphicEl>
                                              <a:dgm id="{FCB61BAB-6C55-4C59-ABC3-05D0CA758C59}"/>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grpId="2" nodeType="clickEffect">
                                  <p:stCondLst>
                                    <p:cond delay="0"/>
                                  </p:stCondLst>
                                  <p:childTnLst>
                                    <p:set>
                                      <p:cBhvr>
                                        <p:cTn id="95" dur="1" fill="hold">
                                          <p:stCondLst>
                                            <p:cond delay="0"/>
                                          </p:stCondLst>
                                        </p:cTn>
                                        <p:tgtEl>
                                          <p:spTgt spid="4">
                                            <p:graphicEl>
                                              <a:dgm id="{8145816C-6DBB-49FF-B351-B6C60F9F7769}"/>
                                            </p:graphicEl>
                                          </p:spTgt>
                                        </p:tgtEl>
                                        <p:attrNameLst>
                                          <p:attrName>style.visibility</p:attrName>
                                        </p:attrNameLst>
                                      </p:cBhvr>
                                      <p:to>
                                        <p:strVal val="visible"/>
                                      </p:to>
                                    </p:set>
                                    <p:anim calcmode="lin" valueType="num">
                                      <p:cBhvr>
                                        <p:cTn id="96" dur="500" fill="hold"/>
                                        <p:tgtEl>
                                          <p:spTgt spid="4">
                                            <p:graphicEl>
                                              <a:dgm id="{8145816C-6DBB-49FF-B351-B6C60F9F7769}"/>
                                            </p:graphicEl>
                                          </p:spTgt>
                                        </p:tgtEl>
                                        <p:attrNameLst>
                                          <p:attrName>ppt_w</p:attrName>
                                        </p:attrNameLst>
                                      </p:cBhvr>
                                      <p:tavLst>
                                        <p:tav tm="0">
                                          <p:val>
                                            <p:fltVal val="0"/>
                                          </p:val>
                                        </p:tav>
                                        <p:tav tm="100000">
                                          <p:val>
                                            <p:strVal val="#ppt_w"/>
                                          </p:val>
                                        </p:tav>
                                      </p:tavLst>
                                    </p:anim>
                                    <p:anim calcmode="lin" valueType="num">
                                      <p:cBhvr>
                                        <p:cTn id="97" dur="500" fill="hold"/>
                                        <p:tgtEl>
                                          <p:spTgt spid="4">
                                            <p:graphicEl>
                                              <a:dgm id="{8145816C-6DBB-49FF-B351-B6C60F9F7769}"/>
                                            </p:graphicEl>
                                          </p:spTgt>
                                        </p:tgtEl>
                                        <p:attrNameLst>
                                          <p:attrName>ppt_h</p:attrName>
                                        </p:attrNameLst>
                                      </p:cBhvr>
                                      <p:tavLst>
                                        <p:tav tm="0">
                                          <p:val>
                                            <p:fltVal val="0"/>
                                          </p:val>
                                        </p:tav>
                                        <p:tav tm="100000">
                                          <p:val>
                                            <p:strVal val="#ppt_h"/>
                                          </p:val>
                                        </p:tav>
                                      </p:tavLst>
                                    </p:anim>
                                    <p:animEffect transition="in" filter="fade">
                                      <p:cBhvr>
                                        <p:cTn id="98" dur="500"/>
                                        <p:tgtEl>
                                          <p:spTgt spid="4">
                                            <p:graphicEl>
                                              <a:dgm id="{8145816C-6DBB-49FF-B351-B6C60F9F7769}"/>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2" nodeType="clickEffect">
                                  <p:stCondLst>
                                    <p:cond delay="0"/>
                                  </p:stCondLst>
                                  <p:childTnLst>
                                    <p:set>
                                      <p:cBhvr>
                                        <p:cTn id="102" dur="1" fill="hold">
                                          <p:stCondLst>
                                            <p:cond delay="0"/>
                                          </p:stCondLst>
                                        </p:cTn>
                                        <p:tgtEl>
                                          <p:spTgt spid="4">
                                            <p:graphicEl>
                                              <a:dgm id="{EEC685A3-7684-458D-8694-97C3AE770527}"/>
                                            </p:graphicEl>
                                          </p:spTgt>
                                        </p:tgtEl>
                                        <p:attrNameLst>
                                          <p:attrName>style.visibility</p:attrName>
                                        </p:attrNameLst>
                                      </p:cBhvr>
                                      <p:to>
                                        <p:strVal val="visible"/>
                                      </p:to>
                                    </p:set>
                                    <p:anim calcmode="lin" valueType="num">
                                      <p:cBhvr>
                                        <p:cTn id="103" dur="500" fill="hold"/>
                                        <p:tgtEl>
                                          <p:spTgt spid="4">
                                            <p:graphicEl>
                                              <a:dgm id="{EEC685A3-7684-458D-8694-97C3AE770527}"/>
                                            </p:graphicEl>
                                          </p:spTgt>
                                        </p:tgtEl>
                                        <p:attrNameLst>
                                          <p:attrName>ppt_w</p:attrName>
                                        </p:attrNameLst>
                                      </p:cBhvr>
                                      <p:tavLst>
                                        <p:tav tm="0">
                                          <p:val>
                                            <p:fltVal val="0"/>
                                          </p:val>
                                        </p:tav>
                                        <p:tav tm="100000">
                                          <p:val>
                                            <p:strVal val="#ppt_w"/>
                                          </p:val>
                                        </p:tav>
                                      </p:tavLst>
                                    </p:anim>
                                    <p:anim calcmode="lin" valueType="num">
                                      <p:cBhvr>
                                        <p:cTn id="104" dur="500" fill="hold"/>
                                        <p:tgtEl>
                                          <p:spTgt spid="4">
                                            <p:graphicEl>
                                              <a:dgm id="{EEC685A3-7684-458D-8694-97C3AE770527}"/>
                                            </p:graphicEl>
                                          </p:spTgt>
                                        </p:tgtEl>
                                        <p:attrNameLst>
                                          <p:attrName>ppt_h</p:attrName>
                                        </p:attrNameLst>
                                      </p:cBhvr>
                                      <p:tavLst>
                                        <p:tav tm="0">
                                          <p:val>
                                            <p:fltVal val="0"/>
                                          </p:val>
                                        </p:tav>
                                        <p:tav tm="100000">
                                          <p:val>
                                            <p:strVal val="#ppt_h"/>
                                          </p:val>
                                        </p:tav>
                                      </p:tavLst>
                                    </p:anim>
                                    <p:animEffect transition="in" filter="fade">
                                      <p:cBhvr>
                                        <p:cTn id="105" dur="500"/>
                                        <p:tgtEl>
                                          <p:spTgt spid="4">
                                            <p:graphicEl>
                                              <a:dgm id="{EEC685A3-7684-458D-8694-97C3AE770527}"/>
                                            </p:graphicEl>
                                          </p:spTgt>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2" nodeType="clickEffect">
                                  <p:stCondLst>
                                    <p:cond delay="0"/>
                                  </p:stCondLst>
                                  <p:childTnLst>
                                    <p:set>
                                      <p:cBhvr>
                                        <p:cTn id="109" dur="1" fill="hold">
                                          <p:stCondLst>
                                            <p:cond delay="0"/>
                                          </p:stCondLst>
                                        </p:cTn>
                                        <p:tgtEl>
                                          <p:spTgt spid="4">
                                            <p:graphicEl>
                                              <a:dgm id="{D1AAB2C6-B2CF-427C-8466-92B505094BC9}"/>
                                            </p:graphicEl>
                                          </p:spTgt>
                                        </p:tgtEl>
                                        <p:attrNameLst>
                                          <p:attrName>style.visibility</p:attrName>
                                        </p:attrNameLst>
                                      </p:cBhvr>
                                      <p:to>
                                        <p:strVal val="visible"/>
                                      </p:to>
                                    </p:set>
                                    <p:anim calcmode="lin" valueType="num">
                                      <p:cBhvr>
                                        <p:cTn id="110" dur="500" fill="hold"/>
                                        <p:tgtEl>
                                          <p:spTgt spid="4">
                                            <p:graphicEl>
                                              <a:dgm id="{D1AAB2C6-B2CF-427C-8466-92B505094BC9}"/>
                                            </p:graphicEl>
                                          </p:spTgt>
                                        </p:tgtEl>
                                        <p:attrNameLst>
                                          <p:attrName>ppt_w</p:attrName>
                                        </p:attrNameLst>
                                      </p:cBhvr>
                                      <p:tavLst>
                                        <p:tav tm="0">
                                          <p:val>
                                            <p:fltVal val="0"/>
                                          </p:val>
                                        </p:tav>
                                        <p:tav tm="100000">
                                          <p:val>
                                            <p:strVal val="#ppt_w"/>
                                          </p:val>
                                        </p:tav>
                                      </p:tavLst>
                                    </p:anim>
                                    <p:anim calcmode="lin" valueType="num">
                                      <p:cBhvr>
                                        <p:cTn id="111" dur="500" fill="hold"/>
                                        <p:tgtEl>
                                          <p:spTgt spid="4">
                                            <p:graphicEl>
                                              <a:dgm id="{D1AAB2C6-B2CF-427C-8466-92B505094BC9}"/>
                                            </p:graphicEl>
                                          </p:spTgt>
                                        </p:tgtEl>
                                        <p:attrNameLst>
                                          <p:attrName>ppt_h</p:attrName>
                                        </p:attrNameLst>
                                      </p:cBhvr>
                                      <p:tavLst>
                                        <p:tav tm="0">
                                          <p:val>
                                            <p:fltVal val="0"/>
                                          </p:val>
                                        </p:tav>
                                        <p:tav tm="100000">
                                          <p:val>
                                            <p:strVal val="#ppt_h"/>
                                          </p:val>
                                        </p:tav>
                                      </p:tavLst>
                                    </p:anim>
                                    <p:animEffect transition="in" filter="fade">
                                      <p:cBhvr>
                                        <p:cTn id="112" dur="500"/>
                                        <p:tgtEl>
                                          <p:spTgt spid="4">
                                            <p:graphicEl>
                                              <a:dgm id="{D1AAB2C6-B2CF-427C-8466-92B505094BC9}"/>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2" nodeType="clickEffect">
                                  <p:stCondLst>
                                    <p:cond delay="0"/>
                                  </p:stCondLst>
                                  <p:childTnLst>
                                    <p:set>
                                      <p:cBhvr>
                                        <p:cTn id="116" dur="1" fill="hold">
                                          <p:stCondLst>
                                            <p:cond delay="0"/>
                                          </p:stCondLst>
                                        </p:cTn>
                                        <p:tgtEl>
                                          <p:spTgt spid="4">
                                            <p:graphicEl>
                                              <a:dgm id="{884ACAF6-6544-40E2-B4F9-A92C17458271}"/>
                                            </p:graphicEl>
                                          </p:spTgt>
                                        </p:tgtEl>
                                        <p:attrNameLst>
                                          <p:attrName>style.visibility</p:attrName>
                                        </p:attrNameLst>
                                      </p:cBhvr>
                                      <p:to>
                                        <p:strVal val="visible"/>
                                      </p:to>
                                    </p:set>
                                    <p:anim calcmode="lin" valueType="num">
                                      <p:cBhvr>
                                        <p:cTn id="117" dur="500" fill="hold"/>
                                        <p:tgtEl>
                                          <p:spTgt spid="4">
                                            <p:graphicEl>
                                              <a:dgm id="{884ACAF6-6544-40E2-B4F9-A92C17458271}"/>
                                            </p:graphicEl>
                                          </p:spTgt>
                                        </p:tgtEl>
                                        <p:attrNameLst>
                                          <p:attrName>ppt_w</p:attrName>
                                        </p:attrNameLst>
                                      </p:cBhvr>
                                      <p:tavLst>
                                        <p:tav tm="0">
                                          <p:val>
                                            <p:fltVal val="0"/>
                                          </p:val>
                                        </p:tav>
                                        <p:tav tm="100000">
                                          <p:val>
                                            <p:strVal val="#ppt_w"/>
                                          </p:val>
                                        </p:tav>
                                      </p:tavLst>
                                    </p:anim>
                                    <p:anim calcmode="lin" valueType="num">
                                      <p:cBhvr>
                                        <p:cTn id="118" dur="500" fill="hold"/>
                                        <p:tgtEl>
                                          <p:spTgt spid="4">
                                            <p:graphicEl>
                                              <a:dgm id="{884ACAF6-6544-40E2-B4F9-A92C17458271}"/>
                                            </p:graphicEl>
                                          </p:spTgt>
                                        </p:tgtEl>
                                        <p:attrNameLst>
                                          <p:attrName>ppt_h</p:attrName>
                                        </p:attrNameLst>
                                      </p:cBhvr>
                                      <p:tavLst>
                                        <p:tav tm="0">
                                          <p:val>
                                            <p:fltVal val="0"/>
                                          </p:val>
                                        </p:tav>
                                        <p:tav tm="100000">
                                          <p:val>
                                            <p:strVal val="#ppt_h"/>
                                          </p:val>
                                        </p:tav>
                                      </p:tavLst>
                                    </p:anim>
                                    <p:animEffect transition="in" filter="fade">
                                      <p:cBhvr>
                                        <p:cTn id="119" dur="500"/>
                                        <p:tgtEl>
                                          <p:spTgt spid="4">
                                            <p:graphicEl>
                                              <a:dgm id="{884ACAF6-6544-40E2-B4F9-A92C17458271}"/>
                                            </p:graphicEl>
                                          </p:spTgt>
                                        </p:tgtEl>
                                      </p:cBhvr>
                                    </p:animEffect>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3" nodeType="clickEffect">
                                  <p:stCondLst>
                                    <p:cond delay="0"/>
                                  </p:stCondLst>
                                  <p:childTnLst>
                                    <p:set>
                                      <p:cBhvr>
                                        <p:cTn id="123" dur="1" fill="hold">
                                          <p:stCondLst>
                                            <p:cond delay="0"/>
                                          </p:stCondLst>
                                        </p:cTn>
                                        <p:tgtEl>
                                          <p:spTgt spid="4">
                                            <p:graphicEl>
                                              <a:dgm id="{AB35B402-A37A-4706-ABCE-844B3226783A}"/>
                                            </p:graphicEl>
                                          </p:spTgt>
                                        </p:tgtEl>
                                        <p:attrNameLst>
                                          <p:attrName>style.visibility</p:attrName>
                                        </p:attrNameLst>
                                      </p:cBhvr>
                                      <p:to>
                                        <p:strVal val="visible"/>
                                      </p:to>
                                    </p:set>
                                    <p:anim calcmode="lin" valueType="num">
                                      <p:cBhvr>
                                        <p:cTn id="124" dur="500" fill="hold"/>
                                        <p:tgtEl>
                                          <p:spTgt spid="4">
                                            <p:graphicEl>
                                              <a:dgm id="{AB35B402-A37A-4706-ABCE-844B3226783A}"/>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AB35B402-A37A-4706-ABCE-844B3226783A}"/>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AB35B402-A37A-4706-ABCE-844B3226783A}"/>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53" presetClass="entr" presetSubtype="16" fill="hold" grpId="3" nodeType="clickEffect">
                                  <p:stCondLst>
                                    <p:cond delay="0"/>
                                  </p:stCondLst>
                                  <p:childTnLst>
                                    <p:set>
                                      <p:cBhvr>
                                        <p:cTn id="130" dur="1" fill="hold">
                                          <p:stCondLst>
                                            <p:cond delay="0"/>
                                          </p:stCondLst>
                                        </p:cTn>
                                        <p:tgtEl>
                                          <p:spTgt spid="4">
                                            <p:graphicEl>
                                              <a:dgm id="{DEF58F6C-14CA-4766-A243-8D07A7FCC031}"/>
                                            </p:graphicEl>
                                          </p:spTgt>
                                        </p:tgtEl>
                                        <p:attrNameLst>
                                          <p:attrName>style.visibility</p:attrName>
                                        </p:attrNameLst>
                                      </p:cBhvr>
                                      <p:to>
                                        <p:strVal val="visible"/>
                                      </p:to>
                                    </p:set>
                                    <p:anim calcmode="lin" valueType="num">
                                      <p:cBhvr>
                                        <p:cTn id="131" dur="500" fill="hold"/>
                                        <p:tgtEl>
                                          <p:spTgt spid="4">
                                            <p:graphicEl>
                                              <a:dgm id="{DEF58F6C-14CA-4766-A243-8D07A7FCC031}"/>
                                            </p:graphicEl>
                                          </p:spTgt>
                                        </p:tgtEl>
                                        <p:attrNameLst>
                                          <p:attrName>ppt_w</p:attrName>
                                        </p:attrNameLst>
                                      </p:cBhvr>
                                      <p:tavLst>
                                        <p:tav tm="0">
                                          <p:val>
                                            <p:fltVal val="0"/>
                                          </p:val>
                                        </p:tav>
                                        <p:tav tm="100000">
                                          <p:val>
                                            <p:strVal val="#ppt_w"/>
                                          </p:val>
                                        </p:tav>
                                      </p:tavLst>
                                    </p:anim>
                                    <p:anim calcmode="lin" valueType="num">
                                      <p:cBhvr>
                                        <p:cTn id="132" dur="500" fill="hold"/>
                                        <p:tgtEl>
                                          <p:spTgt spid="4">
                                            <p:graphicEl>
                                              <a:dgm id="{DEF58F6C-14CA-4766-A243-8D07A7FCC031}"/>
                                            </p:graphicEl>
                                          </p:spTgt>
                                        </p:tgtEl>
                                        <p:attrNameLst>
                                          <p:attrName>ppt_h</p:attrName>
                                        </p:attrNameLst>
                                      </p:cBhvr>
                                      <p:tavLst>
                                        <p:tav tm="0">
                                          <p:val>
                                            <p:fltVal val="0"/>
                                          </p:val>
                                        </p:tav>
                                        <p:tav tm="100000">
                                          <p:val>
                                            <p:strVal val="#ppt_h"/>
                                          </p:val>
                                        </p:tav>
                                      </p:tavLst>
                                    </p:anim>
                                    <p:animEffect transition="in" filter="fade">
                                      <p:cBhvr>
                                        <p:cTn id="133" dur="500"/>
                                        <p:tgtEl>
                                          <p:spTgt spid="4">
                                            <p:graphicEl>
                                              <a:dgm id="{DEF58F6C-14CA-4766-A243-8D07A7FCC031}"/>
                                            </p:graphicEl>
                                          </p:spTgt>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3" nodeType="clickEffect">
                                  <p:stCondLst>
                                    <p:cond delay="0"/>
                                  </p:stCondLst>
                                  <p:childTnLst>
                                    <p:set>
                                      <p:cBhvr>
                                        <p:cTn id="137" dur="1" fill="hold">
                                          <p:stCondLst>
                                            <p:cond delay="0"/>
                                          </p:stCondLst>
                                        </p:cTn>
                                        <p:tgtEl>
                                          <p:spTgt spid="4">
                                            <p:graphicEl>
                                              <a:dgm id="{F59CAA1B-1D52-4F22-B577-A81F063E2F3F}"/>
                                            </p:graphicEl>
                                          </p:spTgt>
                                        </p:tgtEl>
                                        <p:attrNameLst>
                                          <p:attrName>style.visibility</p:attrName>
                                        </p:attrNameLst>
                                      </p:cBhvr>
                                      <p:to>
                                        <p:strVal val="visible"/>
                                      </p:to>
                                    </p:set>
                                    <p:anim calcmode="lin" valueType="num">
                                      <p:cBhvr>
                                        <p:cTn id="138" dur="500" fill="hold"/>
                                        <p:tgtEl>
                                          <p:spTgt spid="4">
                                            <p:graphicEl>
                                              <a:dgm id="{F59CAA1B-1D52-4F22-B577-A81F063E2F3F}"/>
                                            </p:graphicEl>
                                          </p:spTgt>
                                        </p:tgtEl>
                                        <p:attrNameLst>
                                          <p:attrName>ppt_w</p:attrName>
                                        </p:attrNameLst>
                                      </p:cBhvr>
                                      <p:tavLst>
                                        <p:tav tm="0">
                                          <p:val>
                                            <p:fltVal val="0"/>
                                          </p:val>
                                        </p:tav>
                                        <p:tav tm="100000">
                                          <p:val>
                                            <p:strVal val="#ppt_w"/>
                                          </p:val>
                                        </p:tav>
                                      </p:tavLst>
                                    </p:anim>
                                    <p:anim calcmode="lin" valueType="num">
                                      <p:cBhvr>
                                        <p:cTn id="139" dur="500" fill="hold"/>
                                        <p:tgtEl>
                                          <p:spTgt spid="4">
                                            <p:graphicEl>
                                              <a:dgm id="{F59CAA1B-1D52-4F22-B577-A81F063E2F3F}"/>
                                            </p:graphicEl>
                                          </p:spTgt>
                                        </p:tgtEl>
                                        <p:attrNameLst>
                                          <p:attrName>ppt_h</p:attrName>
                                        </p:attrNameLst>
                                      </p:cBhvr>
                                      <p:tavLst>
                                        <p:tav tm="0">
                                          <p:val>
                                            <p:fltVal val="0"/>
                                          </p:val>
                                        </p:tav>
                                        <p:tav tm="100000">
                                          <p:val>
                                            <p:strVal val="#ppt_h"/>
                                          </p:val>
                                        </p:tav>
                                      </p:tavLst>
                                    </p:anim>
                                    <p:animEffect transition="in" filter="fade">
                                      <p:cBhvr>
                                        <p:cTn id="140" dur="500"/>
                                        <p:tgtEl>
                                          <p:spTgt spid="4">
                                            <p:graphicEl>
                                              <a:dgm id="{F59CAA1B-1D52-4F22-B577-A81F063E2F3F}"/>
                                            </p:graphicEl>
                                          </p:spTgt>
                                        </p:tgtEl>
                                      </p:cBhvr>
                                    </p:animEffect>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3" nodeType="clickEffect">
                                  <p:stCondLst>
                                    <p:cond delay="0"/>
                                  </p:stCondLst>
                                  <p:childTnLst>
                                    <p:set>
                                      <p:cBhvr>
                                        <p:cTn id="144" dur="1" fill="hold">
                                          <p:stCondLst>
                                            <p:cond delay="0"/>
                                          </p:stCondLst>
                                        </p:cTn>
                                        <p:tgtEl>
                                          <p:spTgt spid="4">
                                            <p:graphicEl>
                                              <a:dgm id="{42B4BDB8-B83B-4B73-A585-C05E3FC090E6}"/>
                                            </p:graphicEl>
                                          </p:spTgt>
                                        </p:tgtEl>
                                        <p:attrNameLst>
                                          <p:attrName>style.visibility</p:attrName>
                                        </p:attrNameLst>
                                      </p:cBhvr>
                                      <p:to>
                                        <p:strVal val="visible"/>
                                      </p:to>
                                    </p:set>
                                    <p:anim calcmode="lin" valueType="num">
                                      <p:cBhvr>
                                        <p:cTn id="145" dur="500" fill="hold"/>
                                        <p:tgtEl>
                                          <p:spTgt spid="4">
                                            <p:graphicEl>
                                              <a:dgm id="{42B4BDB8-B83B-4B73-A585-C05E3FC090E6}"/>
                                            </p:graphicEl>
                                          </p:spTgt>
                                        </p:tgtEl>
                                        <p:attrNameLst>
                                          <p:attrName>ppt_w</p:attrName>
                                        </p:attrNameLst>
                                      </p:cBhvr>
                                      <p:tavLst>
                                        <p:tav tm="0">
                                          <p:val>
                                            <p:fltVal val="0"/>
                                          </p:val>
                                        </p:tav>
                                        <p:tav tm="100000">
                                          <p:val>
                                            <p:strVal val="#ppt_w"/>
                                          </p:val>
                                        </p:tav>
                                      </p:tavLst>
                                    </p:anim>
                                    <p:anim calcmode="lin" valueType="num">
                                      <p:cBhvr>
                                        <p:cTn id="146" dur="500" fill="hold"/>
                                        <p:tgtEl>
                                          <p:spTgt spid="4">
                                            <p:graphicEl>
                                              <a:dgm id="{42B4BDB8-B83B-4B73-A585-C05E3FC090E6}"/>
                                            </p:graphicEl>
                                          </p:spTgt>
                                        </p:tgtEl>
                                        <p:attrNameLst>
                                          <p:attrName>ppt_h</p:attrName>
                                        </p:attrNameLst>
                                      </p:cBhvr>
                                      <p:tavLst>
                                        <p:tav tm="0">
                                          <p:val>
                                            <p:fltVal val="0"/>
                                          </p:val>
                                        </p:tav>
                                        <p:tav tm="100000">
                                          <p:val>
                                            <p:strVal val="#ppt_h"/>
                                          </p:val>
                                        </p:tav>
                                      </p:tavLst>
                                    </p:anim>
                                    <p:animEffect transition="in" filter="fade">
                                      <p:cBhvr>
                                        <p:cTn id="147" dur="500"/>
                                        <p:tgtEl>
                                          <p:spTgt spid="4">
                                            <p:graphicEl>
                                              <a:dgm id="{42B4BDB8-B83B-4B73-A585-C05E3FC090E6}"/>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4" nodeType="clickEffect">
                                  <p:stCondLst>
                                    <p:cond delay="0"/>
                                  </p:stCondLst>
                                  <p:childTnLst>
                                    <p:set>
                                      <p:cBhvr>
                                        <p:cTn id="151" dur="1" fill="hold">
                                          <p:stCondLst>
                                            <p:cond delay="0"/>
                                          </p:stCondLst>
                                        </p:cTn>
                                        <p:tgtEl>
                                          <p:spTgt spid="4">
                                            <p:graphicEl>
                                              <a:dgm id="{09EBC334-6A4D-4E2C-8FD8-258D624B2E82}"/>
                                            </p:graphicEl>
                                          </p:spTgt>
                                        </p:tgtEl>
                                        <p:attrNameLst>
                                          <p:attrName>style.visibility</p:attrName>
                                        </p:attrNameLst>
                                      </p:cBhvr>
                                      <p:to>
                                        <p:strVal val="visible"/>
                                      </p:to>
                                    </p:set>
                                    <p:anim calcmode="lin" valueType="num">
                                      <p:cBhvr>
                                        <p:cTn id="152" dur="500" fill="hold"/>
                                        <p:tgtEl>
                                          <p:spTgt spid="4">
                                            <p:graphicEl>
                                              <a:dgm id="{09EBC334-6A4D-4E2C-8FD8-258D624B2E82}"/>
                                            </p:graphicEl>
                                          </p:spTgt>
                                        </p:tgtEl>
                                        <p:attrNameLst>
                                          <p:attrName>ppt_w</p:attrName>
                                        </p:attrNameLst>
                                      </p:cBhvr>
                                      <p:tavLst>
                                        <p:tav tm="0">
                                          <p:val>
                                            <p:fltVal val="0"/>
                                          </p:val>
                                        </p:tav>
                                        <p:tav tm="100000">
                                          <p:val>
                                            <p:strVal val="#ppt_w"/>
                                          </p:val>
                                        </p:tav>
                                      </p:tavLst>
                                    </p:anim>
                                    <p:anim calcmode="lin" valueType="num">
                                      <p:cBhvr>
                                        <p:cTn id="153" dur="500" fill="hold"/>
                                        <p:tgtEl>
                                          <p:spTgt spid="4">
                                            <p:graphicEl>
                                              <a:dgm id="{09EBC334-6A4D-4E2C-8FD8-258D624B2E82}"/>
                                            </p:graphicEl>
                                          </p:spTgt>
                                        </p:tgtEl>
                                        <p:attrNameLst>
                                          <p:attrName>ppt_h</p:attrName>
                                        </p:attrNameLst>
                                      </p:cBhvr>
                                      <p:tavLst>
                                        <p:tav tm="0">
                                          <p:val>
                                            <p:fltVal val="0"/>
                                          </p:val>
                                        </p:tav>
                                        <p:tav tm="100000">
                                          <p:val>
                                            <p:strVal val="#ppt_h"/>
                                          </p:val>
                                        </p:tav>
                                      </p:tavLst>
                                    </p:anim>
                                    <p:animEffect transition="in" filter="fade">
                                      <p:cBhvr>
                                        <p:cTn id="154" dur="500"/>
                                        <p:tgtEl>
                                          <p:spTgt spid="4">
                                            <p:graphicEl>
                                              <a:dgm id="{09EBC334-6A4D-4E2C-8FD8-258D624B2E82}"/>
                                            </p:graphicEl>
                                          </p:spTgt>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16" fill="hold" grpId="4" nodeType="clickEffect">
                                  <p:stCondLst>
                                    <p:cond delay="0"/>
                                  </p:stCondLst>
                                  <p:childTnLst>
                                    <p:set>
                                      <p:cBhvr>
                                        <p:cTn id="158" dur="1" fill="hold">
                                          <p:stCondLst>
                                            <p:cond delay="0"/>
                                          </p:stCondLst>
                                        </p:cTn>
                                        <p:tgtEl>
                                          <p:spTgt spid="4">
                                            <p:graphicEl>
                                              <a:dgm id="{A96B1B90-CA27-4466-828D-75EB9C47B880}"/>
                                            </p:graphicEl>
                                          </p:spTgt>
                                        </p:tgtEl>
                                        <p:attrNameLst>
                                          <p:attrName>style.visibility</p:attrName>
                                        </p:attrNameLst>
                                      </p:cBhvr>
                                      <p:to>
                                        <p:strVal val="visible"/>
                                      </p:to>
                                    </p:set>
                                    <p:anim calcmode="lin" valueType="num">
                                      <p:cBhvr>
                                        <p:cTn id="159" dur="500" fill="hold"/>
                                        <p:tgtEl>
                                          <p:spTgt spid="4">
                                            <p:graphicEl>
                                              <a:dgm id="{A96B1B90-CA27-4466-828D-75EB9C47B880}"/>
                                            </p:graphicEl>
                                          </p:spTgt>
                                        </p:tgtEl>
                                        <p:attrNameLst>
                                          <p:attrName>ppt_w</p:attrName>
                                        </p:attrNameLst>
                                      </p:cBhvr>
                                      <p:tavLst>
                                        <p:tav tm="0">
                                          <p:val>
                                            <p:fltVal val="0"/>
                                          </p:val>
                                        </p:tav>
                                        <p:tav tm="100000">
                                          <p:val>
                                            <p:strVal val="#ppt_w"/>
                                          </p:val>
                                        </p:tav>
                                      </p:tavLst>
                                    </p:anim>
                                    <p:anim calcmode="lin" valueType="num">
                                      <p:cBhvr>
                                        <p:cTn id="160" dur="500" fill="hold"/>
                                        <p:tgtEl>
                                          <p:spTgt spid="4">
                                            <p:graphicEl>
                                              <a:dgm id="{A96B1B90-CA27-4466-828D-75EB9C47B880}"/>
                                            </p:graphicEl>
                                          </p:spTgt>
                                        </p:tgtEl>
                                        <p:attrNameLst>
                                          <p:attrName>ppt_h</p:attrName>
                                        </p:attrNameLst>
                                      </p:cBhvr>
                                      <p:tavLst>
                                        <p:tav tm="0">
                                          <p:val>
                                            <p:fltVal val="0"/>
                                          </p:val>
                                        </p:tav>
                                        <p:tav tm="100000">
                                          <p:val>
                                            <p:strVal val="#ppt_h"/>
                                          </p:val>
                                        </p:tav>
                                      </p:tavLst>
                                    </p:anim>
                                    <p:animEffect transition="in" filter="fade">
                                      <p:cBhvr>
                                        <p:cTn id="161" dur="500"/>
                                        <p:tgtEl>
                                          <p:spTgt spid="4">
                                            <p:graphicEl>
                                              <a:dgm id="{A96B1B90-CA27-4466-828D-75EB9C47B880}"/>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grpId="4" nodeType="clickEffect">
                                  <p:stCondLst>
                                    <p:cond delay="0"/>
                                  </p:stCondLst>
                                  <p:childTnLst>
                                    <p:set>
                                      <p:cBhvr>
                                        <p:cTn id="165" dur="1" fill="hold">
                                          <p:stCondLst>
                                            <p:cond delay="0"/>
                                          </p:stCondLst>
                                        </p:cTn>
                                        <p:tgtEl>
                                          <p:spTgt spid="4">
                                            <p:graphicEl>
                                              <a:dgm id="{DA870B53-07CE-4532-8758-33A6EEE13EB9}"/>
                                            </p:graphicEl>
                                          </p:spTgt>
                                        </p:tgtEl>
                                        <p:attrNameLst>
                                          <p:attrName>style.visibility</p:attrName>
                                        </p:attrNameLst>
                                      </p:cBhvr>
                                      <p:to>
                                        <p:strVal val="visible"/>
                                      </p:to>
                                    </p:set>
                                    <p:anim calcmode="lin" valueType="num">
                                      <p:cBhvr>
                                        <p:cTn id="166" dur="500" fill="hold"/>
                                        <p:tgtEl>
                                          <p:spTgt spid="4">
                                            <p:graphicEl>
                                              <a:dgm id="{DA870B53-07CE-4532-8758-33A6EEE13EB9}"/>
                                            </p:graphicEl>
                                          </p:spTgt>
                                        </p:tgtEl>
                                        <p:attrNameLst>
                                          <p:attrName>ppt_w</p:attrName>
                                        </p:attrNameLst>
                                      </p:cBhvr>
                                      <p:tavLst>
                                        <p:tav tm="0">
                                          <p:val>
                                            <p:fltVal val="0"/>
                                          </p:val>
                                        </p:tav>
                                        <p:tav tm="100000">
                                          <p:val>
                                            <p:strVal val="#ppt_w"/>
                                          </p:val>
                                        </p:tav>
                                      </p:tavLst>
                                    </p:anim>
                                    <p:anim calcmode="lin" valueType="num">
                                      <p:cBhvr>
                                        <p:cTn id="167" dur="500" fill="hold"/>
                                        <p:tgtEl>
                                          <p:spTgt spid="4">
                                            <p:graphicEl>
                                              <a:dgm id="{DA870B53-07CE-4532-8758-33A6EEE13EB9}"/>
                                            </p:graphicEl>
                                          </p:spTgt>
                                        </p:tgtEl>
                                        <p:attrNameLst>
                                          <p:attrName>ppt_h</p:attrName>
                                        </p:attrNameLst>
                                      </p:cBhvr>
                                      <p:tavLst>
                                        <p:tav tm="0">
                                          <p:val>
                                            <p:fltVal val="0"/>
                                          </p:val>
                                        </p:tav>
                                        <p:tav tm="100000">
                                          <p:val>
                                            <p:strVal val="#ppt_h"/>
                                          </p:val>
                                        </p:tav>
                                      </p:tavLst>
                                    </p:anim>
                                    <p:animEffect transition="in" filter="fade">
                                      <p:cBhvr>
                                        <p:cTn id="168" dur="500"/>
                                        <p:tgtEl>
                                          <p:spTgt spid="4">
                                            <p:graphicEl>
                                              <a:dgm id="{DA870B53-07CE-4532-8758-33A6EEE13EB9}"/>
                                            </p:graphicEl>
                                          </p:spTgt>
                                        </p:tgtEl>
                                      </p:cBhvr>
                                    </p:animEffect>
                                  </p:childTnLst>
                                </p:cTn>
                              </p:par>
                            </p:childTnLst>
                          </p:cTn>
                        </p:par>
                      </p:childTnLst>
                    </p:cTn>
                  </p:par>
                  <p:par>
                    <p:cTn id="169" fill="hold">
                      <p:stCondLst>
                        <p:cond delay="indefinite"/>
                      </p:stCondLst>
                      <p:childTnLst>
                        <p:par>
                          <p:cTn id="170" fill="hold">
                            <p:stCondLst>
                              <p:cond delay="0"/>
                            </p:stCondLst>
                            <p:childTnLst>
                              <p:par>
                                <p:cTn id="171" presetID="53" presetClass="entr" presetSubtype="16" fill="hold" grpId="4" nodeType="clickEffect">
                                  <p:stCondLst>
                                    <p:cond delay="0"/>
                                  </p:stCondLst>
                                  <p:childTnLst>
                                    <p:set>
                                      <p:cBhvr>
                                        <p:cTn id="172" dur="1" fill="hold">
                                          <p:stCondLst>
                                            <p:cond delay="0"/>
                                          </p:stCondLst>
                                        </p:cTn>
                                        <p:tgtEl>
                                          <p:spTgt spid="4">
                                            <p:graphicEl>
                                              <a:dgm id="{52C90902-E05C-4F34-97A0-83E3B627FA27}"/>
                                            </p:graphicEl>
                                          </p:spTgt>
                                        </p:tgtEl>
                                        <p:attrNameLst>
                                          <p:attrName>style.visibility</p:attrName>
                                        </p:attrNameLst>
                                      </p:cBhvr>
                                      <p:to>
                                        <p:strVal val="visible"/>
                                      </p:to>
                                    </p:set>
                                    <p:anim calcmode="lin" valueType="num">
                                      <p:cBhvr>
                                        <p:cTn id="173" dur="500" fill="hold"/>
                                        <p:tgtEl>
                                          <p:spTgt spid="4">
                                            <p:graphicEl>
                                              <a:dgm id="{52C90902-E05C-4F34-97A0-83E3B627FA27}"/>
                                            </p:graphicEl>
                                          </p:spTgt>
                                        </p:tgtEl>
                                        <p:attrNameLst>
                                          <p:attrName>ppt_w</p:attrName>
                                        </p:attrNameLst>
                                      </p:cBhvr>
                                      <p:tavLst>
                                        <p:tav tm="0">
                                          <p:val>
                                            <p:fltVal val="0"/>
                                          </p:val>
                                        </p:tav>
                                        <p:tav tm="100000">
                                          <p:val>
                                            <p:strVal val="#ppt_w"/>
                                          </p:val>
                                        </p:tav>
                                      </p:tavLst>
                                    </p:anim>
                                    <p:anim calcmode="lin" valueType="num">
                                      <p:cBhvr>
                                        <p:cTn id="174" dur="500" fill="hold"/>
                                        <p:tgtEl>
                                          <p:spTgt spid="4">
                                            <p:graphicEl>
                                              <a:dgm id="{52C90902-E05C-4F34-97A0-83E3B627FA27}"/>
                                            </p:graphicEl>
                                          </p:spTgt>
                                        </p:tgtEl>
                                        <p:attrNameLst>
                                          <p:attrName>ppt_h</p:attrName>
                                        </p:attrNameLst>
                                      </p:cBhvr>
                                      <p:tavLst>
                                        <p:tav tm="0">
                                          <p:val>
                                            <p:fltVal val="0"/>
                                          </p:val>
                                        </p:tav>
                                        <p:tav tm="100000">
                                          <p:val>
                                            <p:strVal val="#ppt_h"/>
                                          </p:val>
                                        </p:tav>
                                      </p:tavLst>
                                    </p:anim>
                                    <p:animEffect transition="in" filter="fade">
                                      <p:cBhvr>
                                        <p:cTn id="175" dur="500"/>
                                        <p:tgtEl>
                                          <p:spTgt spid="4">
                                            <p:graphicEl>
                                              <a:dgm id="{52C90902-E05C-4F34-97A0-83E3B627FA27}"/>
                                            </p:graphicEl>
                                          </p:spTgt>
                                        </p:tgtEl>
                                      </p:cBhvr>
                                    </p:animEffect>
                                  </p:childTnLst>
                                </p:cTn>
                              </p:par>
                            </p:childTnLst>
                          </p:cTn>
                        </p:par>
                      </p:childTnLst>
                    </p:cTn>
                  </p:par>
                  <p:par>
                    <p:cTn id="176" fill="hold">
                      <p:stCondLst>
                        <p:cond delay="indefinite"/>
                      </p:stCondLst>
                      <p:childTnLst>
                        <p:par>
                          <p:cTn id="177" fill="hold">
                            <p:stCondLst>
                              <p:cond delay="0"/>
                            </p:stCondLst>
                            <p:childTnLst>
                              <p:par>
                                <p:cTn id="178" presetID="53" presetClass="entr" presetSubtype="16" fill="hold" grpId="5" nodeType="clickEffect">
                                  <p:stCondLst>
                                    <p:cond delay="0"/>
                                  </p:stCondLst>
                                  <p:childTnLst>
                                    <p:set>
                                      <p:cBhvr>
                                        <p:cTn id="179" dur="1" fill="hold">
                                          <p:stCondLst>
                                            <p:cond delay="0"/>
                                          </p:stCondLst>
                                        </p:cTn>
                                        <p:tgtEl>
                                          <p:spTgt spid="4">
                                            <p:graphicEl>
                                              <a:dgm id="{8A1BF71D-8D70-4401-91CA-05C612706F41}"/>
                                            </p:graphicEl>
                                          </p:spTgt>
                                        </p:tgtEl>
                                        <p:attrNameLst>
                                          <p:attrName>style.visibility</p:attrName>
                                        </p:attrNameLst>
                                      </p:cBhvr>
                                      <p:to>
                                        <p:strVal val="visible"/>
                                      </p:to>
                                    </p:set>
                                    <p:anim calcmode="lin" valueType="num">
                                      <p:cBhvr>
                                        <p:cTn id="180" dur="500" fill="hold"/>
                                        <p:tgtEl>
                                          <p:spTgt spid="4">
                                            <p:graphicEl>
                                              <a:dgm id="{8A1BF71D-8D70-4401-91CA-05C612706F41}"/>
                                            </p:graphicEl>
                                          </p:spTgt>
                                        </p:tgtEl>
                                        <p:attrNameLst>
                                          <p:attrName>ppt_w</p:attrName>
                                        </p:attrNameLst>
                                      </p:cBhvr>
                                      <p:tavLst>
                                        <p:tav tm="0">
                                          <p:val>
                                            <p:fltVal val="0"/>
                                          </p:val>
                                        </p:tav>
                                        <p:tav tm="100000">
                                          <p:val>
                                            <p:strVal val="#ppt_w"/>
                                          </p:val>
                                        </p:tav>
                                      </p:tavLst>
                                    </p:anim>
                                    <p:anim calcmode="lin" valueType="num">
                                      <p:cBhvr>
                                        <p:cTn id="181" dur="500" fill="hold"/>
                                        <p:tgtEl>
                                          <p:spTgt spid="4">
                                            <p:graphicEl>
                                              <a:dgm id="{8A1BF71D-8D70-4401-91CA-05C612706F41}"/>
                                            </p:graphicEl>
                                          </p:spTgt>
                                        </p:tgtEl>
                                        <p:attrNameLst>
                                          <p:attrName>ppt_h</p:attrName>
                                        </p:attrNameLst>
                                      </p:cBhvr>
                                      <p:tavLst>
                                        <p:tav tm="0">
                                          <p:val>
                                            <p:fltVal val="0"/>
                                          </p:val>
                                        </p:tav>
                                        <p:tav tm="100000">
                                          <p:val>
                                            <p:strVal val="#ppt_h"/>
                                          </p:val>
                                        </p:tav>
                                      </p:tavLst>
                                    </p:anim>
                                    <p:animEffect transition="in" filter="fade">
                                      <p:cBhvr>
                                        <p:cTn id="182" dur="500"/>
                                        <p:tgtEl>
                                          <p:spTgt spid="4">
                                            <p:graphicEl>
                                              <a:dgm id="{8A1BF71D-8D70-4401-91CA-05C612706F41}"/>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53" presetClass="entr" presetSubtype="16" fill="hold" grpId="5" nodeType="clickEffect">
                                  <p:stCondLst>
                                    <p:cond delay="0"/>
                                  </p:stCondLst>
                                  <p:childTnLst>
                                    <p:set>
                                      <p:cBhvr>
                                        <p:cTn id="186" dur="1" fill="hold">
                                          <p:stCondLst>
                                            <p:cond delay="0"/>
                                          </p:stCondLst>
                                        </p:cTn>
                                        <p:tgtEl>
                                          <p:spTgt spid="4">
                                            <p:graphicEl>
                                              <a:dgm id="{E59DF098-9DAE-4477-BF59-003FA1CA5D67}"/>
                                            </p:graphicEl>
                                          </p:spTgt>
                                        </p:tgtEl>
                                        <p:attrNameLst>
                                          <p:attrName>style.visibility</p:attrName>
                                        </p:attrNameLst>
                                      </p:cBhvr>
                                      <p:to>
                                        <p:strVal val="visible"/>
                                      </p:to>
                                    </p:set>
                                    <p:anim calcmode="lin" valueType="num">
                                      <p:cBhvr>
                                        <p:cTn id="187" dur="500" fill="hold"/>
                                        <p:tgtEl>
                                          <p:spTgt spid="4">
                                            <p:graphicEl>
                                              <a:dgm id="{E59DF098-9DAE-4477-BF59-003FA1CA5D67}"/>
                                            </p:graphicEl>
                                          </p:spTgt>
                                        </p:tgtEl>
                                        <p:attrNameLst>
                                          <p:attrName>ppt_w</p:attrName>
                                        </p:attrNameLst>
                                      </p:cBhvr>
                                      <p:tavLst>
                                        <p:tav tm="0">
                                          <p:val>
                                            <p:fltVal val="0"/>
                                          </p:val>
                                        </p:tav>
                                        <p:tav tm="100000">
                                          <p:val>
                                            <p:strVal val="#ppt_w"/>
                                          </p:val>
                                        </p:tav>
                                      </p:tavLst>
                                    </p:anim>
                                    <p:anim calcmode="lin" valueType="num">
                                      <p:cBhvr>
                                        <p:cTn id="188" dur="500" fill="hold"/>
                                        <p:tgtEl>
                                          <p:spTgt spid="4">
                                            <p:graphicEl>
                                              <a:dgm id="{E59DF098-9DAE-4477-BF59-003FA1CA5D67}"/>
                                            </p:graphicEl>
                                          </p:spTgt>
                                        </p:tgtEl>
                                        <p:attrNameLst>
                                          <p:attrName>ppt_h</p:attrName>
                                        </p:attrNameLst>
                                      </p:cBhvr>
                                      <p:tavLst>
                                        <p:tav tm="0">
                                          <p:val>
                                            <p:fltVal val="0"/>
                                          </p:val>
                                        </p:tav>
                                        <p:tav tm="100000">
                                          <p:val>
                                            <p:strVal val="#ppt_h"/>
                                          </p:val>
                                        </p:tav>
                                      </p:tavLst>
                                    </p:anim>
                                    <p:animEffect transition="in" filter="fade">
                                      <p:cBhvr>
                                        <p:cTn id="189" dur="500"/>
                                        <p:tgtEl>
                                          <p:spTgt spid="4">
                                            <p:graphicEl>
                                              <a:dgm id="{E59DF098-9DAE-4477-BF59-003FA1CA5D67}"/>
                                            </p:graphicEl>
                                          </p:spTgt>
                                        </p:tgtEl>
                                      </p:cBhvr>
                                    </p:animEffect>
                                  </p:childTnLst>
                                </p:cTn>
                              </p:par>
                            </p:childTnLst>
                          </p:cTn>
                        </p:par>
                      </p:childTnLst>
                    </p:cTn>
                  </p:par>
                  <p:par>
                    <p:cTn id="190" fill="hold">
                      <p:stCondLst>
                        <p:cond delay="indefinite"/>
                      </p:stCondLst>
                      <p:childTnLst>
                        <p:par>
                          <p:cTn id="191" fill="hold">
                            <p:stCondLst>
                              <p:cond delay="0"/>
                            </p:stCondLst>
                            <p:childTnLst>
                              <p:par>
                                <p:cTn id="192" presetID="53" presetClass="entr" presetSubtype="16" fill="hold" grpId="5" nodeType="clickEffect">
                                  <p:stCondLst>
                                    <p:cond delay="0"/>
                                  </p:stCondLst>
                                  <p:childTnLst>
                                    <p:set>
                                      <p:cBhvr>
                                        <p:cTn id="193" dur="1" fill="hold">
                                          <p:stCondLst>
                                            <p:cond delay="0"/>
                                          </p:stCondLst>
                                        </p:cTn>
                                        <p:tgtEl>
                                          <p:spTgt spid="4">
                                            <p:graphicEl>
                                              <a:dgm id="{73EF9425-D539-4F79-8411-94F64B87CBD7}"/>
                                            </p:graphicEl>
                                          </p:spTgt>
                                        </p:tgtEl>
                                        <p:attrNameLst>
                                          <p:attrName>style.visibility</p:attrName>
                                        </p:attrNameLst>
                                      </p:cBhvr>
                                      <p:to>
                                        <p:strVal val="visible"/>
                                      </p:to>
                                    </p:set>
                                    <p:anim calcmode="lin" valueType="num">
                                      <p:cBhvr>
                                        <p:cTn id="194" dur="500" fill="hold"/>
                                        <p:tgtEl>
                                          <p:spTgt spid="4">
                                            <p:graphicEl>
                                              <a:dgm id="{73EF9425-D539-4F79-8411-94F64B87CBD7}"/>
                                            </p:graphicEl>
                                          </p:spTgt>
                                        </p:tgtEl>
                                        <p:attrNameLst>
                                          <p:attrName>ppt_w</p:attrName>
                                        </p:attrNameLst>
                                      </p:cBhvr>
                                      <p:tavLst>
                                        <p:tav tm="0">
                                          <p:val>
                                            <p:fltVal val="0"/>
                                          </p:val>
                                        </p:tav>
                                        <p:tav tm="100000">
                                          <p:val>
                                            <p:strVal val="#ppt_w"/>
                                          </p:val>
                                        </p:tav>
                                      </p:tavLst>
                                    </p:anim>
                                    <p:anim calcmode="lin" valueType="num">
                                      <p:cBhvr>
                                        <p:cTn id="195" dur="500" fill="hold"/>
                                        <p:tgtEl>
                                          <p:spTgt spid="4">
                                            <p:graphicEl>
                                              <a:dgm id="{73EF9425-D539-4F79-8411-94F64B87CBD7}"/>
                                            </p:graphicEl>
                                          </p:spTgt>
                                        </p:tgtEl>
                                        <p:attrNameLst>
                                          <p:attrName>ppt_h</p:attrName>
                                        </p:attrNameLst>
                                      </p:cBhvr>
                                      <p:tavLst>
                                        <p:tav tm="0">
                                          <p:val>
                                            <p:fltVal val="0"/>
                                          </p:val>
                                        </p:tav>
                                        <p:tav tm="100000">
                                          <p:val>
                                            <p:strVal val="#ppt_h"/>
                                          </p:val>
                                        </p:tav>
                                      </p:tavLst>
                                    </p:anim>
                                    <p:animEffect transition="in" filter="fade">
                                      <p:cBhvr>
                                        <p:cTn id="196" dur="500"/>
                                        <p:tgtEl>
                                          <p:spTgt spid="4">
                                            <p:graphicEl>
                                              <a:dgm id="{73EF9425-D539-4F79-8411-94F64B87CBD7}"/>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53" presetClass="entr" presetSubtype="16" fill="hold" grpId="5" nodeType="clickEffect">
                                  <p:stCondLst>
                                    <p:cond delay="0"/>
                                  </p:stCondLst>
                                  <p:childTnLst>
                                    <p:set>
                                      <p:cBhvr>
                                        <p:cTn id="200" dur="1" fill="hold">
                                          <p:stCondLst>
                                            <p:cond delay="0"/>
                                          </p:stCondLst>
                                        </p:cTn>
                                        <p:tgtEl>
                                          <p:spTgt spid="4">
                                            <p:graphicEl>
                                              <a:dgm id="{FF823CB1-2A21-48AD-8724-A2F3313BB960}"/>
                                            </p:graphicEl>
                                          </p:spTgt>
                                        </p:tgtEl>
                                        <p:attrNameLst>
                                          <p:attrName>style.visibility</p:attrName>
                                        </p:attrNameLst>
                                      </p:cBhvr>
                                      <p:to>
                                        <p:strVal val="visible"/>
                                      </p:to>
                                    </p:set>
                                    <p:anim calcmode="lin" valueType="num">
                                      <p:cBhvr>
                                        <p:cTn id="201" dur="500" fill="hold"/>
                                        <p:tgtEl>
                                          <p:spTgt spid="4">
                                            <p:graphicEl>
                                              <a:dgm id="{FF823CB1-2A21-48AD-8724-A2F3313BB960}"/>
                                            </p:graphicEl>
                                          </p:spTgt>
                                        </p:tgtEl>
                                        <p:attrNameLst>
                                          <p:attrName>ppt_w</p:attrName>
                                        </p:attrNameLst>
                                      </p:cBhvr>
                                      <p:tavLst>
                                        <p:tav tm="0">
                                          <p:val>
                                            <p:fltVal val="0"/>
                                          </p:val>
                                        </p:tav>
                                        <p:tav tm="100000">
                                          <p:val>
                                            <p:strVal val="#ppt_w"/>
                                          </p:val>
                                        </p:tav>
                                      </p:tavLst>
                                    </p:anim>
                                    <p:anim calcmode="lin" valueType="num">
                                      <p:cBhvr>
                                        <p:cTn id="202" dur="500" fill="hold"/>
                                        <p:tgtEl>
                                          <p:spTgt spid="4">
                                            <p:graphicEl>
                                              <a:dgm id="{FF823CB1-2A21-48AD-8724-A2F3313BB960}"/>
                                            </p:graphicEl>
                                          </p:spTgt>
                                        </p:tgtEl>
                                        <p:attrNameLst>
                                          <p:attrName>ppt_h</p:attrName>
                                        </p:attrNameLst>
                                      </p:cBhvr>
                                      <p:tavLst>
                                        <p:tav tm="0">
                                          <p:val>
                                            <p:fltVal val="0"/>
                                          </p:val>
                                        </p:tav>
                                        <p:tav tm="100000">
                                          <p:val>
                                            <p:strVal val="#ppt_h"/>
                                          </p:val>
                                        </p:tav>
                                      </p:tavLst>
                                    </p:anim>
                                    <p:animEffect transition="in" filter="fade">
                                      <p:cBhvr>
                                        <p:cTn id="203" dur="500"/>
                                        <p:tgtEl>
                                          <p:spTgt spid="4">
                                            <p:graphicEl>
                                              <a:dgm id="{FF823CB1-2A21-48AD-8724-A2F3313BB96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4" grpId="0" uiExpand="1">
        <p:bldSub>
          <a:bldDgm bld="one"/>
        </p:bldSub>
      </p:bldGraphic>
      <p:bldGraphic spid="4" grpId="1">
        <p:bldSub>
          <a:bldDgm bld="one"/>
        </p:bldSub>
      </p:bldGraphic>
      <p:bldGraphic spid="4" grpId="2">
        <p:bldSub>
          <a:bldDgm bld="one"/>
        </p:bldSub>
      </p:bldGraphic>
      <p:bldGraphic spid="4" grpId="3" uiExpand="1">
        <p:bldSub>
          <a:bldDgm bld="one"/>
        </p:bldSub>
      </p:bldGraphic>
      <p:bldGraphic spid="4" grpId="4">
        <p:bldSub>
          <a:bldDgm bld="one"/>
        </p:bldSub>
      </p:bldGraphic>
      <p:bldGraphic spid="4" grpId="5">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5BAB6822-30BC-EB36-51EF-41DC5AFB3D4D}"/>
              </a:ext>
            </a:extLst>
          </p:cNvPr>
          <p:cNvSpPr>
            <a:spLocks noGrp="1" noRot="1" noMove="1" noResize="1" noEditPoints="1" noAdjustHandles="1" noChangeArrowheads="1" noChangeShapeType="1"/>
          </p:cNvSpPr>
          <p:nvPr/>
        </p:nvSpPr>
        <p:spPr>
          <a:xfrm>
            <a:off x="0" y="0"/>
            <a:ext cx="12191998" cy="1689243"/>
          </a:xfrm>
          <a:prstGeom prst="rect">
            <a:avLst/>
          </a:prstGeom>
          <a:blipFill dpi="0" rotWithShape="1">
            <a:blip r:embed="rId3">
              <a:extLst>
                <a:ext uri="{28A0092B-C50C-407E-A947-70E740481C1C}">
                  <a14:useLocalDpi xmlns:a14="http://schemas.microsoft.com/office/drawing/2010/main" val="0"/>
                </a:ext>
              </a:extLst>
            </a:blip>
            <a:srcRect/>
            <a:stretch>
              <a:fillRect r="-4000" b="-3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EFECE1B-106C-0A24-5F82-F5A144658011}"/>
              </a:ext>
            </a:extLst>
          </p:cNvPr>
          <p:cNvSpPr txBox="1"/>
          <p:nvPr/>
        </p:nvSpPr>
        <p:spPr>
          <a:xfrm>
            <a:off x="2949314" y="0"/>
            <a:ext cx="9242686" cy="769441"/>
          </a:xfrm>
          <a:prstGeom prst="rect">
            <a:avLst/>
          </a:prstGeom>
          <a:noFill/>
          <a:effectLst>
            <a:outerShdw blurRad="50800" dist="38100" dir="2700000" algn="tl" rotWithShape="0">
              <a:schemeClr val="bg1"/>
            </a:outerShdw>
          </a:effectLst>
        </p:spPr>
        <p:txBody>
          <a:bodyPr wrap="square">
            <a:spAutoFit/>
            <a:scene3d>
              <a:camera prst="orthographicFront"/>
              <a:lightRig rig="threePt" dir="t"/>
            </a:scene3d>
            <a:sp3d extrusionH="57150">
              <a:bevelT h="25400" prst="softRound"/>
            </a:sp3d>
          </a:bodyPr>
          <a:lstStyle/>
          <a:p>
            <a:pPr algn="ctr"/>
            <a:r>
              <a:rPr lang="es-ES" sz="4400" b="1" spc="600" dirty="0">
                <a:ln w="15875">
                  <a:solidFill>
                    <a:schemeClr val="accent2"/>
                  </a:solidFill>
                  <a:prstDash val="solid"/>
                </a:ln>
                <a:solidFill>
                  <a:srgbClr val="FFFFFF"/>
                </a:solidFill>
                <a:effectLst>
                  <a:outerShdw blurRad="38100" dist="12700" dir="3000000" algn="tl" rotWithShape="0">
                    <a:srgbClr val="000000">
                      <a:alpha val="81000"/>
                    </a:srgbClr>
                  </a:outerShdw>
                </a:effectLst>
              </a:rPr>
              <a:t>EL CONTEXTO HISTÓRICO</a:t>
            </a:r>
          </a:p>
        </p:txBody>
      </p:sp>
      <p:sp>
        <p:nvSpPr>
          <p:cNvPr id="5" name="CuadroTexto 4">
            <a:extLst>
              <a:ext uri="{FF2B5EF4-FFF2-40B4-BE49-F238E27FC236}">
                <a16:creationId xmlns:a16="http://schemas.microsoft.com/office/drawing/2014/main" id="{F7E12F81-517E-E857-86C5-E29973118F18}"/>
              </a:ext>
            </a:extLst>
          </p:cNvPr>
          <p:cNvSpPr txBox="1"/>
          <p:nvPr/>
        </p:nvSpPr>
        <p:spPr>
          <a:xfrm>
            <a:off x="2949312" y="735745"/>
            <a:ext cx="8290187" cy="923330"/>
          </a:xfrm>
          <a:prstGeom prst="rect">
            <a:avLst/>
          </a:prstGeom>
          <a:noFill/>
        </p:spPr>
        <p:txBody>
          <a:bodyPr wrap="square">
            <a:spAutoFit/>
          </a:bodyPr>
          <a:lstStyle/>
          <a:p>
            <a:pPr algn="ctr"/>
            <a:r>
              <a:rPr lang="es-ES"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“No habrá más allí niño que muera de pocos días, ni viejo que sus días no cumpla; porque el niño morirá de cien años, y el pecador de cien años será maldito” </a:t>
            </a:r>
            <a:r>
              <a:rPr lang="es-ES" sz="1400" b="1" dirty="0">
                <a:solidFill>
                  <a:schemeClr val="tx2">
                    <a:lumMod val="20000"/>
                    <a:lumOff val="80000"/>
                  </a:schemeClr>
                </a:solidFill>
                <a:effectLst>
                  <a:glow rad="127000">
                    <a:srgbClr val="325840"/>
                  </a:glow>
                  <a:outerShdw blurRad="38100" dist="38100" dir="2700000" algn="tl">
                    <a:srgbClr val="000000">
                      <a:alpha val="43137"/>
                    </a:srgbClr>
                  </a:outerShdw>
                </a:effectLst>
                <a:latin typeface="Comic Sans MS" panose="030F0702030302020204" pitchFamily="66" charset="0"/>
              </a:rPr>
              <a:t>(Isaías 65:20)</a:t>
            </a:r>
          </a:p>
        </p:txBody>
      </p:sp>
      <p:sp>
        <p:nvSpPr>
          <p:cNvPr id="6" name="CuadroTexto 5">
            <a:extLst>
              <a:ext uri="{FF2B5EF4-FFF2-40B4-BE49-F238E27FC236}">
                <a16:creationId xmlns:a16="http://schemas.microsoft.com/office/drawing/2014/main" id="{0FD16519-AEF2-1944-5132-BF846EC9C8CA}"/>
              </a:ext>
            </a:extLst>
          </p:cNvPr>
          <p:cNvSpPr txBox="1"/>
          <p:nvPr/>
        </p:nvSpPr>
        <p:spPr>
          <a:xfrm>
            <a:off x="2949314" y="1736019"/>
            <a:ext cx="9242684" cy="400110"/>
          </a:xfrm>
          <a:prstGeom prst="rect">
            <a:avLst/>
          </a:prstGeom>
          <a:noFill/>
        </p:spPr>
        <p:txBody>
          <a:bodyPr wrap="square" rtlCol="0">
            <a:spAutoFit/>
          </a:bodyPr>
          <a:lstStyle/>
          <a:p>
            <a:pPr>
              <a:spcBef>
                <a:spcPts val="600"/>
              </a:spcBef>
            </a:pPr>
            <a:r>
              <a:rPr lang="es-ES" sz="2000" b="1" dirty="0"/>
              <a:t>¿Morirán niños y habrá pecadores en la tierra nueva? (</a:t>
            </a:r>
            <a:r>
              <a:rPr lang="es-ES" sz="2000" b="1" dirty="0" err="1"/>
              <a:t>Is</a:t>
            </a:r>
            <a:r>
              <a:rPr lang="es-ES" sz="2000" b="1" dirty="0"/>
              <a:t>. 65:17-20)</a:t>
            </a:r>
          </a:p>
        </p:txBody>
      </p:sp>
      <p:sp>
        <p:nvSpPr>
          <p:cNvPr id="4" name="CuadroTexto 3">
            <a:extLst>
              <a:ext uri="{FF2B5EF4-FFF2-40B4-BE49-F238E27FC236}">
                <a16:creationId xmlns:a16="http://schemas.microsoft.com/office/drawing/2014/main" id="{2B637351-4F30-F700-F1AC-25AFF4AD0D20}"/>
              </a:ext>
            </a:extLst>
          </p:cNvPr>
          <p:cNvSpPr txBox="1"/>
          <p:nvPr/>
        </p:nvSpPr>
        <p:spPr>
          <a:xfrm>
            <a:off x="9526" y="5767893"/>
            <a:ext cx="8485546" cy="1015663"/>
          </a:xfrm>
          <a:prstGeom prst="rect">
            <a:avLst/>
          </a:prstGeom>
          <a:noFill/>
        </p:spPr>
        <p:txBody>
          <a:bodyPr wrap="square">
            <a:spAutoFit/>
          </a:bodyPr>
          <a:lstStyle/>
          <a:p>
            <a:pPr>
              <a:spcBef>
                <a:spcPts val="600"/>
              </a:spcBef>
            </a:pPr>
            <a:r>
              <a:rPr lang="es-ES" sz="2000" b="1" dirty="0"/>
              <a:t>Luego, al final, los muertos resucitarían y la muerte dejaría de existir</a:t>
            </a:r>
            <a:br>
              <a:rPr lang="es-ES" sz="2000" b="1" dirty="0"/>
            </a:br>
            <a:r>
              <a:rPr lang="es-ES" sz="2000" b="1" dirty="0"/>
              <a:t>(</a:t>
            </a:r>
            <a:r>
              <a:rPr lang="es-ES" sz="2000" b="1" dirty="0" err="1"/>
              <a:t>Is</a:t>
            </a:r>
            <a:r>
              <a:rPr lang="es-ES" sz="2000" b="1" dirty="0"/>
              <a:t>. 26:19; 25:8). Solo esta última parte de las profecías de Isaías se cumplirá literalmente, puesto que no depende de la decisión de Israel.</a:t>
            </a:r>
          </a:p>
        </p:txBody>
      </p:sp>
      <p:sp>
        <p:nvSpPr>
          <p:cNvPr id="10" name="CuadroTexto 9">
            <a:extLst>
              <a:ext uri="{FF2B5EF4-FFF2-40B4-BE49-F238E27FC236}">
                <a16:creationId xmlns:a16="http://schemas.microsoft.com/office/drawing/2014/main" id="{BE873DC1-92C0-3E2C-FE88-4738425D87BC}"/>
              </a:ext>
            </a:extLst>
          </p:cNvPr>
          <p:cNvSpPr txBox="1"/>
          <p:nvPr/>
        </p:nvSpPr>
        <p:spPr>
          <a:xfrm>
            <a:off x="9524" y="4152066"/>
            <a:ext cx="8485547" cy="1631216"/>
          </a:xfrm>
          <a:prstGeom prst="rect">
            <a:avLst/>
          </a:prstGeom>
          <a:noFill/>
        </p:spPr>
        <p:txBody>
          <a:bodyPr wrap="square">
            <a:spAutoFit/>
          </a:bodyPr>
          <a:lstStyle/>
          <a:p>
            <a:pPr>
              <a:spcBef>
                <a:spcPts val="600"/>
              </a:spcBef>
            </a:pPr>
            <a:r>
              <a:rPr lang="es-ES" sz="2000" b="1" dirty="0"/>
              <a:t>Si Israel hubiera aceptado al Mesías, habría habido un cambio importante: la redención y la transformación de la Tierra y de la humanidad comenzaría paulatinamente. Los hombres santos tendrían una vida tan longeva como los árboles (</a:t>
            </a:r>
            <a:r>
              <a:rPr lang="es-ES" sz="2000" b="1" dirty="0" err="1"/>
              <a:t>Is</a:t>
            </a:r>
            <a:r>
              <a:rPr lang="es-ES" sz="2000" b="1" dirty="0"/>
              <a:t>. 65:22), y los animales serían menos agresivos en tierra santa (</a:t>
            </a:r>
            <a:r>
              <a:rPr lang="es-ES" sz="2000" b="1" dirty="0" err="1"/>
              <a:t>Is</a:t>
            </a:r>
            <a:r>
              <a:rPr lang="es-ES" sz="2000" b="1" dirty="0"/>
              <a:t>. 65:25).</a:t>
            </a:r>
          </a:p>
        </p:txBody>
      </p:sp>
      <p:sp>
        <p:nvSpPr>
          <p:cNvPr id="12" name="CuadroTexto 11">
            <a:extLst>
              <a:ext uri="{FF2B5EF4-FFF2-40B4-BE49-F238E27FC236}">
                <a16:creationId xmlns:a16="http://schemas.microsoft.com/office/drawing/2014/main" id="{40E5ACD2-0713-AF19-A6C0-BE835ED5A294}"/>
              </a:ext>
            </a:extLst>
          </p:cNvPr>
          <p:cNvSpPr txBox="1"/>
          <p:nvPr/>
        </p:nvSpPr>
        <p:spPr>
          <a:xfrm>
            <a:off x="2949317" y="2844015"/>
            <a:ext cx="9242682" cy="1323439"/>
          </a:xfrm>
          <a:prstGeom prst="rect">
            <a:avLst/>
          </a:prstGeom>
          <a:noFill/>
        </p:spPr>
        <p:txBody>
          <a:bodyPr wrap="square">
            <a:spAutoFit/>
          </a:bodyPr>
          <a:lstStyle/>
          <a:p>
            <a:pPr>
              <a:spcBef>
                <a:spcPts val="600"/>
              </a:spcBef>
            </a:pPr>
            <a:r>
              <a:rPr lang="es-ES" sz="2000" b="1" dirty="0"/>
              <a:t>Debemos entender que uno es el contexto histórico de Isaías y otro el de Apocalipsis. Isaías hablaba del futuro de Israel cuando éste aceptase al Mesías. En tiempo de Juan, sin embargo, Israel había rechazado al Mesías. El contexto había cambiado.</a:t>
            </a:r>
          </a:p>
        </p:txBody>
      </p:sp>
      <p:sp>
        <p:nvSpPr>
          <p:cNvPr id="14" name="CuadroTexto 13">
            <a:extLst>
              <a:ext uri="{FF2B5EF4-FFF2-40B4-BE49-F238E27FC236}">
                <a16:creationId xmlns:a16="http://schemas.microsoft.com/office/drawing/2014/main" id="{67828259-9E96-BFE2-53F1-6A0C77EEA421}"/>
              </a:ext>
            </a:extLst>
          </p:cNvPr>
          <p:cNvSpPr txBox="1"/>
          <p:nvPr/>
        </p:nvSpPr>
        <p:spPr>
          <a:xfrm>
            <a:off x="2949316" y="2136129"/>
            <a:ext cx="9242682" cy="707886"/>
          </a:xfrm>
          <a:prstGeom prst="rect">
            <a:avLst/>
          </a:prstGeom>
          <a:noFill/>
        </p:spPr>
        <p:txBody>
          <a:bodyPr wrap="square">
            <a:spAutoFit/>
          </a:bodyPr>
          <a:lstStyle/>
          <a:p>
            <a:pPr>
              <a:spcBef>
                <a:spcPts val="600"/>
              </a:spcBef>
            </a:pPr>
            <a:r>
              <a:rPr lang="es-ES" sz="2000" b="1" dirty="0"/>
              <a:t>Interpretada a la luz de las profecías apocalípticas del Nuevo Testamento, la profecía de Isaías no solo es chocante, sino contradictoria (Ap. 21:1-4).</a:t>
            </a:r>
          </a:p>
        </p:txBody>
      </p:sp>
      <p:pic>
        <p:nvPicPr>
          <p:cNvPr id="16" name="Imagen 15">
            <a:extLst>
              <a:ext uri="{FF2B5EF4-FFF2-40B4-BE49-F238E27FC236}">
                <a16:creationId xmlns:a16="http://schemas.microsoft.com/office/drawing/2014/main" id="{D231203F-49FC-3E53-BDE9-B1CC3EADAD1A}"/>
              </a:ext>
            </a:extLst>
          </p:cNvPr>
          <p:cNvPicPr>
            <a:picLocks noChangeAspect="1"/>
          </p:cNvPicPr>
          <p:nvPr/>
        </p:nvPicPr>
        <p:blipFill rotWithShape="1">
          <a:blip r:embed="rId4">
            <a:extLst>
              <a:ext uri="{28A0092B-C50C-407E-A947-70E740481C1C}">
                <a14:useLocalDpi xmlns:a14="http://schemas.microsoft.com/office/drawing/2010/main" val="0"/>
              </a:ext>
            </a:extLst>
          </a:blip>
          <a:srcRect l="11581" r="11581"/>
          <a:stretch>
            <a:fillRect/>
          </a:stretch>
        </p:blipFill>
        <p:spPr>
          <a:xfrm>
            <a:off x="8618589" y="4214230"/>
            <a:ext cx="3416696" cy="2481845"/>
          </a:xfrm>
          <a:prstGeom prst="rect">
            <a:avLst/>
          </a:prstGeom>
          <a:ln w="88900" cap="sq" cmpd="thickThin">
            <a:solidFill>
              <a:schemeClr val="accent2">
                <a:lumMod val="75000"/>
              </a:schemeClr>
            </a:solidFill>
            <a:prstDash val="solid"/>
            <a:miter lim="800000"/>
          </a:ln>
          <a:effectLst>
            <a:innerShdw blurRad="76200">
              <a:srgbClr val="000000"/>
            </a:innerShdw>
          </a:effectLst>
        </p:spPr>
      </p:pic>
      <p:pic>
        <p:nvPicPr>
          <p:cNvPr id="18" name="Imagen 17">
            <a:extLst>
              <a:ext uri="{FF2B5EF4-FFF2-40B4-BE49-F238E27FC236}">
                <a16:creationId xmlns:a16="http://schemas.microsoft.com/office/drawing/2014/main" id="{0088AB10-C621-3D5F-2467-B424F90D02BA}"/>
              </a:ext>
            </a:extLst>
          </p:cNvPr>
          <p:cNvPicPr>
            <a:picLocks noChangeAspect="1"/>
          </p:cNvPicPr>
          <p:nvPr/>
        </p:nvPicPr>
        <p:blipFill>
          <a:blip r:embed="rId5"/>
          <a:stretch>
            <a:fillRect/>
          </a:stretch>
        </p:blipFill>
        <p:spPr>
          <a:xfrm>
            <a:off x="168016" y="117528"/>
            <a:ext cx="2613284" cy="3919927"/>
          </a:xfrm>
          <a:prstGeom prst="ellipse">
            <a:avLst/>
          </a:prstGeom>
          <a:ln w="63500" cap="rnd">
            <a:solidFill>
              <a:schemeClr val="tx2">
                <a:lumMod val="20000"/>
                <a:lumOff val="80000"/>
              </a:schemeClr>
            </a:solidFill>
          </a:ln>
          <a:effectLst>
            <a:outerShdw blurRad="50800" dist="38100" dir="8100000" algn="tr"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6612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style.rotation</p:attrName>
                                        </p:attrNameLst>
                                      </p:cBhvr>
                                      <p:tavLst>
                                        <p:tav tm="0">
                                          <p:val>
                                            <p:fltVal val="90"/>
                                          </p:val>
                                        </p:tav>
                                        <p:tav tm="100000">
                                          <p:val>
                                            <p:fltVal val="0"/>
                                          </p:val>
                                        </p:tav>
                                      </p:tavLst>
                                    </p:anim>
                                    <p:animEffect transition="in" filter="fade">
                                      <p:cBhvr>
                                        <p:cTn id="48" dur="1000"/>
                                        <p:tgtEl>
                                          <p:spTgt spid="16"/>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P spid="10" grpId="0"/>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1000"/>
          </a:stretch>
        </a:blipFill>
        <a:effectLst/>
      </p:bgPr>
    </p:bg>
    <p:spTree>
      <p:nvGrpSpPr>
        <p:cNvPr id="1" name="">
          <a:extLst>
            <a:ext uri="{FF2B5EF4-FFF2-40B4-BE49-F238E27FC236}">
              <a16:creationId xmlns:a16="http://schemas.microsoft.com/office/drawing/2014/main" id="{A6BFC4DE-5787-844B-A325-6C306D2115F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59E0E74-EC27-2441-ADF8-193124D56423}"/>
              </a:ext>
            </a:extLst>
          </p:cNvPr>
          <p:cNvSpPr txBox="1"/>
          <p:nvPr/>
        </p:nvSpPr>
        <p:spPr>
          <a:xfrm>
            <a:off x="0" y="-68824"/>
            <a:ext cx="12192000" cy="769441"/>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4400" b="1" spc="6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EL CONTEXTO CULTURAL</a:t>
            </a:r>
          </a:p>
        </p:txBody>
      </p:sp>
      <p:sp>
        <p:nvSpPr>
          <p:cNvPr id="5" name="CuadroTexto 4">
            <a:extLst>
              <a:ext uri="{FF2B5EF4-FFF2-40B4-BE49-F238E27FC236}">
                <a16:creationId xmlns:a16="http://schemas.microsoft.com/office/drawing/2014/main" id="{9D1AEF1A-9C25-30F4-F6D7-0DA6DAFA59A2}"/>
              </a:ext>
            </a:extLst>
          </p:cNvPr>
          <p:cNvSpPr txBox="1"/>
          <p:nvPr/>
        </p:nvSpPr>
        <p:spPr>
          <a:xfrm>
            <a:off x="1" y="743015"/>
            <a:ext cx="12192000" cy="369332"/>
          </a:xfrm>
          <a:prstGeom prst="rect">
            <a:avLst/>
          </a:prstGeom>
          <a:noFill/>
        </p:spPr>
        <p:txBody>
          <a:bodyPr wrap="square">
            <a:spAutoFit/>
          </a:bodyPr>
          <a:lstStyle/>
          <a:p>
            <a:pPr algn="ctr"/>
            <a:r>
              <a:rPr lang="es-ES" b="1" dirty="0">
                <a:solidFill>
                  <a:schemeClr val="bg2">
                    <a:lumMod val="25000"/>
                  </a:schemeClr>
                </a:solidFill>
                <a:latin typeface="Comic Sans MS" panose="030F0702030302020204" pitchFamily="66" charset="0"/>
              </a:rPr>
              <a:t>“Os saludan todos los hermanos. Saludaos los unos a los otros con beso santo” </a:t>
            </a:r>
            <a:r>
              <a:rPr lang="es-ES" sz="1400" b="1" dirty="0">
                <a:solidFill>
                  <a:schemeClr val="bg2">
                    <a:lumMod val="25000"/>
                  </a:schemeClr>
                </a:solidFill>
                <a:latin typeface="Comic Sans MS" panose="030F0702030302020204" pitchFamily="66" charset="0"/>
              </a:rPr>
              <a:t>(1ª de Corintios 16:20 RV77)</a:t>
            </a:r>
          </a:p>
        </p:txBody>
      </p:sp>
      <p:sp>
        <p:nvSpPr>
          <p:cNvPr id="6" name="CuadroTexto 5">
            <a:extLst>
              <a:ext uri="{FF2B5EF4-FFF2-40B4-BE49-F238E27FC236}">
                <a16:creationId xmlns:a16="http://schemas.microsoft.com/office/drawing/2014/main" id="{15D0E0FF-E912-BD94-5893-30007A383A46}"/>
              </a:ext>
            </a:extLst>
          </p:cNvPr>
          <p:cNvSpPr txBox="1"/>
          <p:nvPr/>
        </p:nvSpPr>
        <p:spPr>
          <a:xfrm>
            <a:off x="263628" y="1163055"/>
            <a:ext cx="6528621" cy="1323439"/>
          </a:xfrm>
          <a:prstGeom prst="rect">
            <a:avLst/>
          </a:prstGeom>
          <a:noFill/>
        </p:spPr>
        <p:txBody>
          <a:bodyPr wrap="square" rtlCol="0">
            <a:spAutoFit/>
          </a:bodyPr>
          <a:lstStyle/>
          <a:p>
            <a:pPr>
              <a:spcBef>
                <a:spcPts val="600"/>
              </a:spcBef>
            </a:pPr>
            <a:r>
              <a:rPr lang="es-ES" sz="2000" b="1" dirty="0"/>
              <a:t>En el imperio romano, al igual que en muchos lugares en la actualidad, saludarse con un beso en la mejilla era algo natural. En ese contexto cultural, el consejo de Pablo era correcto (1Co. 16:20).</a:t>
            </a:r>
          </a:p>
        </p:txBody>
      </p:sp>
      <p:pic>
        <p:nvPicPr>
          <p:cNvPr id="4" name="Imagen 3">
            <a:extLst>
              <a:ext uri="{FF2B5EF4-FFF2-40B4-BE49-F238E27FC236}">
                <a16:creationId xmlns:a16="http://schemas.microsoft.com/office/drawing/2014/main" id="{6CCD1293-1E1D-CED6-47B9-429F7161D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030" y="1247571"/>
            <a:ext cx="2439526" cy="2439526"/>
          </a:xfrm>
          <a:prstGeom prst="snip2DiagRect">
            <a:avLst/>
          </a:prstGeom>
          <a:solidFill>
            <a:srgbClr val="FFFFFF">
              <a:shade val="85000"/>
            </a:srgbClr>
          </a:solidFill>
          <a:ln w="5715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AE2856F-BC36-0F30-34B7-7211F6247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7217" y="1247571"/>
            <a:ext cx="2439525" cy="2439525"/>
          </a:xfrm>
          <a:prstGeom prst="snip2DiagRect">
            <a:avLst>
              <a:gd name="adj1" fmla="val 16961"/>
              <a:gd name="adj2" fmla="val 0"/>
            </a:avLst>
          </a:prstGeom>
          <a:solidFill>
            <a:srgbClr val="FFFFFF">
              <a:shade val="85000"/>
            </a:srgbClr>
          </a:solidFill>
          <a:ln w="57150" cap="sq">
            <a:solidFill>
              <a:schemeClr val="accent5"/>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uadroTexto 17">
            <a:extLst>
              <a:ext uri="{FF2B5EF4-FFF2-40B4-BE49-F238E27FC236}">
                <a16:creationId xmlns:a16="http://schemas.microsoft.com/office/drawing/2014/main" id="{9D9EDD7B-C27A-8A15-323F-34B9DBF0A90D}"/>
              </a:ext>
            </a:extLst>
          </p:cNvPr>
          <p:cNvSpPr txBox="1"/>
          <p:nvPr/>
        </p:nvSpPr>
        <p:spPr>
          <a:xfrm>
            <a:off x="8298428" y="3878621"/>
            <a:ext cx="3859160" cy="1938992"/>
          </a:xfrm>
          <a:prstGeom prst="rect">
            <a:avLst/>
          </a:prstGeom>
          <a:noFill/>
        </p:spPr>
        <p:txBody>
          <a:bodyPr wrap="square">
            <a:spAutoFit/>
          </a:bodyPr>
          <a:lstStyle/>
          <a:p>
            <a:pPr>
              <a:spcBef>
                <a:spcPts val="600"/>
              </a:spcBef>
            </a:pPr>
            <a:r>
              <a:rPr lang="es-ES" sz="2000" b="1" dirty="0"/>
              <a:t>Dado que, en ese contexto cultural, seguir el consejo de Pablo generará rechazo en las personas, debemos extrapolar su consejo adaptándolo a su contexto.</a:t>
            </a:r>
          </a:p>
        </p:txBody>
      </p:sp>
      <p:sp>
        <p:nvSpPr>
          <p:cNvPr id="20" name="CuadroTexto 19">
            <a:extLst>
              <a:ext uri="{FF2B5EF4-FFF2-40B4-BE49-F238E27FC236}">
                <a16:creationId xmlns:a16="http://schemas.microsoft.com/office/drawing/2014/main" id="{8A9F3A99-F031-847D-83EC-2221137EDE80}"/>
              </a:ext>
            </a:extLst>
          </p:cNvPr>
          <p:cNvSpPr txBox="1"/>
          <p:nvPr/>
        </p:nvSpPr>
        <p:spPr>
          <a:xfrm>
            <a:off x="-34412" y="6127455"/>
            <a:ext cx="10584425" cy="707886"/>
          </a:xfrm>
          <a:prstGeom prst="rect">
            <a:avLst/>
          </a:prstGeom>
          <a:noFill/>
        </p:spPr>
        <p:txBody>
          <a:bodyPr wrap="square">
            <a:spAutoFit/>
          </a:bodyPr>
          <a:lstStyle/>
          <a:p>
            <a:pPr>
              <a:spcBef>
                <a:spcPts val="600"/>
              </a:spcBef>
            </a:pPr>
            <a:r>
              <a:rPr lang="es-ES" sz="2000" b="1" dirty="0"/>
              <a:t>Si estamos en Japón, o en otros lugares del mundo, saludémonos entre los hermanos con el saludo culturalmente correcto, demostrando de esa manera nuestro afecto fraternal.</a:t>
            </a:r>
          </a:p>
        </p:txBody>
      </p:sp>
      <p:grpSp>
        <p:nvGrpSpPr>
          <p:cNvPr id="30" name="Grupo 29">
            <a:extLst>
              <a:ext uri="{FF2B5EF4-FFF2-40B4-BE49-F238E27FC236}">
                <a16:creationId xmlns:a16="http://schemas.microsoft.com/office/drawing/2014/main" id="{7E1FEF0C-A2E5-D39C-75AA-D6AA2D2C65C7}"/>
              </a:ext>
            </a:extLst>
          </p:cNvPr>
          <p:cNvGrpSpPr/>
          <p:nvPr/>
        </p:nvGrpSpPr>
        <p:grpSpPr>
          <a:xfrm>
            <a:off x="152130" y="3867132"/>
            <a:ext cx="1964554" cy="2230354"/>
            <a:chOff x="152130" y="3857300"/>
            <a:chExt cx="1964554" cy="2230354"/>
          </a:xfrm>
        </p:grpSpPr>
        <p:pic>
          <p:nvPicPr>
            <p:cNvPr id="8" name="Imagen 7">
              <a:extLst>
                <a:ext uri="{FF2B5EF4-FFF2-40B4-BE49-F238E27FC236}">
                  <a16:creationId xmlns:a16="http://schemas.microsoft.com/office/drawing/2014/main" id="{2F95EED0-94DB-7377-F2B6-5D3CACC860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66693" y="3857300"/>
              <a:ext cx="1924068" cy="1924068"/>
            </a:xfrm>
            <a:prstGeom prst="rect">
              <a:avLst/>
            </a:prstGeom>
            <a:ln w="28575">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pic>
        <p:sp>
          <p:nvSpPr>
            <p:cNvPr id="21" name="CuadroTexto 20">
              <a:extLst>
                <a:ext uri="{FF2B5EF4-FFF2-40B4-BE49-F238E27FC236}">
                  <a16:creationId xmlns:a16="http://schemas.microsoft.com/office/drawing/2014/main" id="{3B361FC8-F340-B035-E1B0-43C68B7B605E}"/>
                </a:ext>
              </a:extLst>
            </p:cNvPr>
            <p:cNvSpPr txBox="1"/>
            <p:nvPr/>
          </p:nvSpPr>
          <p:spPr>
            <a:xfrm>
              <a:off x="152130" y="5779877"/>
              <a:ext cx="1964554" cy="307777"/>
            </a:xfrm>
            <a:prstGeom prst="rect">
              <a:avLst/>
            </a:prstGeom>
            <a:solidFill>
              <a:schemeClr val="bg1"/>
            </a:solidFill>
            <a:ln w="19050">
              <a:gradFill flip="none" rotWithShape="1">
                <a:gsLst>
                  <a:gs pos="0">
                    <a:srgbClr val="002060"/>
                  </a:gs>
                  <a:gs pos="28000">
                    <a:srgbClr val="FF0000"/>
                  </a:gs>
                  <a:gs pos="52000">
                    <a:srgbClr val="002060"/>
                  </a:gs>
                  <a:gs pos="76000">
                    <a:srgbClr val="FF0000"/>
                  </a:gs>
                  <a:gs pos="100000">
                    <a:srgbClr val="002060"/>
                  </a:gs>
                </a:gsLst>
                <a:lin ang="8100000" scaled="1"/>
                <a:tileRect/>
              </a:gradFill>
            </a:ln>
          </p:spPr>
          <p:txBody>
            <a:bodyPr wrap="square" rtlCol="0">
              <a:spAutoFit/>
            </a:bodyPr>
            <a:lstStyle/>
            <a:p>
              <a:pPr algn="ctr"/>
              <a:r>
                <a:rPr lang="es-ES" sz="1400" b="1" dirty="0"/>
                <a:t>Saludo anglosajón</a:t>
              </a:r>
            </a:p>
          </p:txBody>
        </p:sp>
      </p:grpSp>
      <p:grpSp>
        <p:nvGrpSpPr>
          <p:cNvPr id="31" name="Grupo 30">
            <a:extLst>
              <a:ext uri="{FF2B5EF4-FFF2-40B4-BE49-F238E27FC236}">
                <a16:creationId xmlns:a16="http://schemas.microsoft.com/office/drawing/2014/main" id="{BB1FF12A-452E-DBC2-BB6A-54B5134E4FAE}"/>
              </a:ext>
            </a:extLst>
          </p:cNvPr>
          <p:cNvGrpSpPr/>
          <p:nvPr/>
        </p:nvGrpSpPr>
        <p:grpSpPr>
          <a:xfrm>
            <a:off x="2202177" y="3867132"/>
            <a:ext cx="1964554" cy="2230355"/>
            <a:chOff x="2202177" y="3857300"/>
            <a:chExt cx="1964554" cy="2230355"/>
          </a:xfrm>
        </p:grpSpPr>
        <p:pic>
          <p:nvPicPr>
            <p:cNvPr id="12" name="Imagen 11">
              <a:extLst>
                <a:ext uri="{FF2B5EF4-FFF2-40B4-BE49-F238E27FC236}">
                  <a16:creationId xmlns:a16="http://schemas.microsoft.com/office/drawing/2014/main" id="{5C18C289-E305-F865-CFC5-D9C9C719F8B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22420" y="3857300"/>
              <a:ext cx="1924068" cy="1924068"/>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pic>
        <p:sp>
          <p:nvSpPr>
            <p:cNvPr id="23" name="CuadroTexto 22">
              <a:extLst>
                <a:ext uri="{FF2B5EF4-FFF2-40B4-BE49-F238E27FC236}">
                  <a16:creationId xmlns:a16="http://schemas.microsoft.com/office/drawing/2014/main" id="{55683DE1-FAD8-9002-D6AD-73793F48A998}"/>
                </a:ext>
              </a:extLst>
            </p:cNvPr>
            <p:cNvSpPr txBox="1"/>
            <p:nvPr/>
          </p:nvSpPr>
          <p:spPr>
            <a:xfrm>
              <a:off x="2202177" y="5779878"/>
              <a:ext cx="1964554" cy="307777"/>
            </a:xfrm>
            <a:prstGeom prst="rect">
              <a:avLst/>
            </a:prstGeom>
            <a:solidFill>
              <a:schemeClr val="bg1"/>
            </a:solidFill>
            <a:ln w="19050">
              <a:gradFill>
                <a:gsLst>
                  <a:gs pos="0">
                    <a:srgbClr val="FF0000"/>
                  </a:gs>
                  <a:gs pos="76000">
                    <a:schemeClr val="bg1"/>
                  </a:gs>
                  <a:gs pos="24000">
                    <a:schemeClr val="bg1"/>
                  </a:gs>
                  <a:gs pos="11000">
                    <a:schemeClr val="bg1"/>
                  </a:gs>
                  <a:gs pos="89000">
                    <a:schemeClr val="bg1"/>
                  </a:gs>
                  <a:gs pos="62000">
                    <a:srgbClr val="36568C"/>
                  </a:gs>
                  <a:gs pos="42000">
                    <a:srgbClr val="002060"/>
                  </a:gs>
                  <a:gs pos="100000">
                    <a:srgbClr val="FF0000"/>
                  </a:gs>
                </a:gsLst>
                <a:lin ang="5400000" scaled="1"/>
              </a:gradFill>
            </a:ln>
          </p:spPr>
          <p:txBody>
            <a:bodyPr wrap="square" rtlCol="0">
              <a:spAutoFit/>
            </a:bodyPr>
            <a:lstStyle/>
            <a:p>
              <a:pPr algn="ctr"/>
              <a:r>
                <a:rPr lang="es-ES" sz="1400" b="1" dirty="0"/>
                <a:t>Saludo tailandés</a:t>
              </a:r>
            </a:p>
          </p:txBody>
        </p:sp>
      </p:grpSp>
      <p:grpSp>
        <p:nvGrpSpPr>
          <p:cNvPr id="32" name="Grupo 31">
            <a:extLst>
              <a:ext uri="{FF2B5EF4-FFF2-40B4-BE49-F238E27FC236}">
                <a16:creationId xmlns:a16="http://schemas.microsoft.com/office/drawing/2014/main" id="{C44C9928-F31E-7374-3C45-14A2DF7FC93D}"/>
              </a:ext>
            </a:extLst>
          </p:cNvPr>
          <p:cNvGrpSpPr/>
          <p:nvPr/>
        </p:nvGrpSpPr>
        <p:grpSpPr>
          <a:xfrm>
            <a:off x="4261694" y="3867132"/>
            <a:ext cx="1964554" cy="2230355"/>
            <a:chOff x="4261694" y="3857300"/>
            <a:chExt cx="1964554" cy="2230355"/>
          </a:xfrm>
        </p:grpSpPr>
        <p:pic>
          <p:nvPicPr>
            <p:cNvPr id="14" name="Imagen 13">
              <a:extLst>
                <a:ext uri="{FF2B5EF4-FFF2-40B4-BE49-F238E27FC236}">
                  <a16:creationId xmlns:a16="http://schemas.microsoft.com/office/drawing/2014/main" id="{099D547E-0972-9D41-6F12-A82C899950C0}"/>
                </a:ext>
              </a:extLst>
            </p:cNvPr>
            <p:cNvPicPr>
              <a:picLocks noChangeAspect="1"/>
            </p:cNvPicPr>
            <p:nvPr/>
          </p:nvPicPr>
          <p:blipFill rotWithShape="1">
            <a:blip r:embed="rId7">
              <a:extLst>
                <a:ext uri="{28A0092B-C50C-407E-A947-70E740481C1C}">
                  <a14:useLocalDpi xmlns:a14="http://schemas.microsoft.com/office/drawing/2010/main" val="0"/>
                </a:ext>
              </a:extLst>
            </a:blip>
            <a:srcRect l="23070" t="17737" r="25380" b="30712"/>
            <a:stretch>
              <a:fillRect/>
            </a:stretch>
          </p:blipFill>
          <p:spPr>
            <a:xfrm>
              <a:off x="4278147" y="3857300"/>
              <a:ext cx="1924068" cy="1924068"/>
            </a:xfrm>
            <a:prstGeom prst="rect">
              <a:avLst/>
            </a:prstGeom>
            <a:solidFill>
              <a:schemeClr val="bg1"/>
            </a:solidFill>
            <a:ln w="19050">
              <a:gradFill flip="none" rotWithShape="1">
                <a:gsLst>
                  <a:gs pos="27448">
                    <a:srgbClr val="FF0000"/>
                  </a:gs>
                  <a:gs pos="15000">
                    <a:srgbClr val="002060"/>
                  </a:gs>
                  <a:gs pos="2000">
                    <a:srgbClr val="FF0000"/>
                  </a:gs>
                  <a:gs pos="40000">
                    <a:srgbClr val="002060"/>
                  </a:gs>
                  <a:gs pos="54000">
                    <a:srgbClr val="FF0000"/>
                  </a:gs>
                  <a:gs pos="81000">
                    <a:schemeClr val="bg1"/>
                  </a:gs>
                  <a:gs pos="99000">
                    <a:schemeClr val="bg1"/>
                  </a:gs>
                </a:gsLst>
                <a:lin ang="5400000" scaled="1"/>
                <a:tileRect/>
              </a:gradFill>
            </a:ln>
          </p:spPr>
        </p:pic>
        <p:sp>
          <p:nvSpPr>
            <p:cNvPr id="25" name="CuadroTexto 24">
              <a:extLst>
                <a:ext uri="{FF2B5EF4-FFF2-40B4-BE49-F238E27FC236}">
                  <a16:creationId xmlns:a16="http://schemas.microsoft.com/office/drawing/2014/main" id="{594A6E8E-00D4-AA97-0651-9A34E58F01A3}"/>
                </a:ext>
              </a:extLst>
            </p:cNvPr>
            <p:cNvSpPr txBox="1"/>
            <p:nvPr/>
          </p:nvSpPr>
          <p:spPr>
            <a:xfrm>
              <a:off x="4261694" y="5779878"/>
              <a:ext cx="1964554" cy="307777"/>
            </a:xfrm>
            <a:prstGeom prst="rect">
              <a:avLst/>
            </a:prstGeom>
            <a:solidFill>
              <a:schemeClr val="bg1"/>
            </a:solidFill>
            <a:ln w="19050">
              <a:gradFill flip="none" rotWithShape="1">
                <a:gsLst>
                  <a:gs pos="93000">
                    <a:srgbClr val="FFFFFF"/>
                  </a:gs>
                  <a:gs pos="27448">
                    <a:srgbClr val="FF0000"/>
                  </a:gs>
                  <a:gs pos="15000">
                    <a:srgbClr val="002060"/>
                  </a:gs>
                  <a:gs pos="2000">
                    <a:srgbClr val="FF0000"/>
                  </a:gs>
                  <a:gs pos="40000">
                    <a:srgbClr val="002060"/>
                  </a:gs>
                  <a:gs pos="54000">
                    <a:srgbClr val="FF0000"/>
                  </a:gs>
                  <a:gs pos="81000">
                    <a:schemeClr val="bg1"/>
                  </a:gs>
                  <a:gs pos="99000">
                    <a:schemeClr val="tx1"/>
                  </a:gs>
                </a:gsLst>
                <a:lin ang="5400000" scaled="1"/>
                <a:tileRect/>
              </a:gradFill>
            </a:ln>
          </p:spPr>
          <p:txBody>
            <a:bodyPr wrap="square" rtlCol="0">
              <a:spAutoFit/>
            </a:bodyPr>
            <a:lstStyle>
              <a:defPPr>
                <a:defRPr lang="es-ES"/>
              </a:defPPr>
              <a:lvl1pPr algn="ctr">
                <a:defRPr sz="1400" b="1"/>
              </a:lvl1pPr>
            </a:lstStyle>
            <a:p>
              <a:r>
                <a:rPr lang="es-ES" dirty="0"/>
                <a:t>Saludo tibetano</a:t>
              </a:r>
            </a:p>
          </p:txBody>
        </p:sp>
      </p:grpSp>
      <p:grpSp>
        <p:nvGrpSpPr>
          <p:cNvPr id="33" name="Grupo 32">
            <a:extLst>
              <a:ext uri="{FF2B5EF4-FFF2-40B4-BE49-F238E27FC236}">
                <a16:creationId xmlns:a16="http://schemas.microsoft.com/office/drawing/2014/main" id="{218332F1-B1CA-BA58-AD74-3510E0C80789}"/>
              </a:ext>
            </a:extLst>
          </p:cNvPr>
          <p:cNvGrpSpPr/>
          <p:nvPr/>
        </p:nvGrpSpPr>
        <p:grpSpPr>
          <a:xfrm>
            <a:off x="6313631" y="3867132"/>
            <a:ext cx="1964554" cy="2251000"/>
            <a:chOff x="6313631" y="3857300"/>
            <a:chExt cx="1964554" cy="2251000"/>
          </a:xfrm>
        </p:grpSpPr>
        <p:pic>
          <p:nvPicPr>
            <p:cNvPr id="16" name="Imagen 15">
              <a:extLst>
                <a:ext uri="{FF2B5EF4-FFF2-40B4-BE49-F238E27FC236}">
                  <a16:creationId xmlns:a16="http://schemas.microsoft.com/office/drawing/2014/main" id="{CBB68B7E-F7C4-C45F-4320-F5F6BA60693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33874" y="3857300"/>
              <a:ext cx="1924068" cy="1924068"/>
            </a:xfrm>
            <a:prstGeom prst="rect">
              <a:avLst/>
            </a:prstGeom>
            <a:ln w="28575">
              <a:gradFill>
                <a:gsLst>
                  <a:gs pos="0">
                    <a:srgbClr val="0036A2"/>
                  </a:gs>
                  <a:gs pos="57000">
                    <a:schemeClr val="bg1"/>
                  </a:gs>
                  <a:gs pos="67000">
                    <a:schemeClr val="bg1"/>
                  </a:gs>
                  <a:gs pos="100000">
                    <a:schemeClr val="tx1"/>
                  </a:gs>
                </a:gsLst>
                <a:lin ang="5400000" scaled="1"/>
              </a:gradFill>
            </a:ln>
          </p:spPr>
        </p:pic>
        <p:sp>
          <p:nvSpPr>
            <p:cNvPr id="27" name="CuadroTexto 26">
              <a:extLst>
                <a:ext uri="{FF2B5EF4-FFF2-40B4-BE49-F238E27FC236}">
                  <a16:creationId xmlns:a16="http://schemas.microsoft.com/office/drawing/2014/main" id="{0FEA9938-6E5A-8907-5F6F-84F398820A67}"/>
                </a:ext>
              </a:extLst>
            </p:cNvPr>
            <p:cNvSpPr txBox="1"/>
            <p:nvPr/>
          </p:nvSpPr>
          <p:spPr>
            <a:xfrm>
              <a:off x="6313631" y="5800523"/>
              <a:ext cx="1964554" cy="307777"/>
            </a:xfrm>
            <a:prstGeom prst="rect">
              <a:avLst/>
            </a:prstGeom>
            <a:solidFill>
              <a:schemeClr val="bg1"/>
            </a:solidFill>
            <a:ln w="19050">
              <a:gradFill>
                <a:gsLst>
                  <a:gs pos="0">
                    <a:srgbClr val="0036A2"/>
                  </a:gs>
                  <a:gs pos="57000">
                    <a:schemeClr val="bg1"/>
                  </a:gs>
                  <a:gs pos="67000">
                    <a:schemeClr val="bg1"/>
                  </a:gs>
                  <a:gs pos="100000">
                    <a:schemeClr val="tx1"/>
                  </a:gs>
                </a:gsLst>
                <a:lin ang="5400000" scaled="1"/>
              </a:gradFill>
            </a:ln>
          </p:spPr>
          <p:txBody>
            <a:bodyPr wrap="square" rtlCol="0">
              <a:spAutoFit/>
            </a:bodyPr>
            <a:lstStyle/>
            <a:p>
              <a:pPr algn="ctr"/>
              <a:r>
                <a:rPr lang="es-ES" sz="1400" b="1" dirty="0"/>
                <a:t>Saludo neozelandés</a:t>
              </a:r>
            </a:p>
          </p:txBody>
        </p:sp>
      </p:grpSp>
      <p:pic>
        <p:nvPicPr>
          <p:cNvPr id="29" name="Imagen 28">
            <a:extLst>
              <a:ext uri="{FF2B5EF4-FFF2-40B4-BE49-F238E27FC236}">
                <a16:creationId xmlns:a16="http://schemas.microsoft.com/office/drawing/2014/main" id="{818A2354-9D03-5468-D90D-834959A31A22}"/>
              </a:ext>
            </a:extLst>
          </p:cNvPr>
          <p:cNvPicPr>
            <a:picLocks noChangeAspect="1"/>
          </p:cNvPicPr>
          <p:nvPr/>
        </p:nvPicPr>
        <p:blipFill>
          <a:blip r:embed="rId9">
            <a:extLst>
              <a:ext uri="{28A0092B-C50C-407E-A947-70E740481C1C}">
                <a14:useLocalDpi xmlns:a14="http://schemas.microsoft.com/office/drawing/2010/main" val="0"/>
              </a:ext>
            </a:extLst>
          </a:blip>
          <a:srcRect t="28638"/>
          <a:stretch>
            <a:fillRect/>
          </a:stretch>
        </p:blipFill>
        <p:spPr>
          <a:xfrm>
            <a:off x="10477656" y="5624051"/>
            <a:ext cx="1587910" cy="1133166"/>
          </a:xfrm>
          <a:prstGeom prst="snip2DiagRect">
            <a:avLst>
              <a:gd name="adj1" fmla="val 17354"/>
              <a:gd name="adj2" fmla="val 16667"/>
            </a:avLst>
          </a:prstGeom>
          <a:solidFill>
            <a:srgbClr val="FFFFFF">
              <a:shade val="85000"/>
            </a:srgbClr>
          </a:solidFill>
          <a:ln w="38100" cap="sq">
            <a:gradFill>
              <a:gsLst>
                <a:gs pos="22000">
                  <a:srgbClr val="EC2C35"/>
                </a:gs>
                <a:gs pos="0">
                  <a:srgbClr val="FF0000"/>
                </a:gs>
                <a:gs pos="32000">
                  <a:srgbClr val="FFFF00"/>
                </a:gs>
                <a:gs pos="62000">
                  <a:srgbClr val="FFFF00"/>
                </a:gs>
                <a:gs pos="73000">
                  <a:srgbClr val="FF0000"/>
                </a:gs>
                <a:gs pos="100000">
                  <a:srgbClr val="FF0000"/>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AAF547B2-B061-6AA2-09CF-8D9DACB58CD4}"/>
              </a:ext>
            </a:extLst>
          </p:cNvPr>
          <p:cNvSpPr txBox="1"/>
          <p:nvPr/>
        </p:nvSpPr>
        <p:spPr>
          <a:xfrm>
            <a:off x="263628" y="2496563"/>
            <a:ext cx="655291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Sin embargo, en la cultura japonesa –por ejemplo–, el contacto físico en público se evita de manera general, por lo que suele generar sorpresa, extrañeza o incomodidad en la mayoría de las personas.</a:t>
            </a:r>
          </a:p>
        </p:txBody>
      </p:sp>
    </p:spTree>
    <p:extLst>
      <p:ext uri="{BB962C8B-B14F-4D97-AF65-F5344CB8AC3E}">
        <p14:creationId xmlns:p14="http://schemas.microsoft.com/office/powerpoint/2010/main" val="44031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trips(upLef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ntr" presetSubtype="0" decel="10000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style.rotation</p:attrName>
                                        </p:attrNameLst>
                                      </p:cBhvr>
                                      <p:tavLst>
                                        <p:tav tm="0">
                                          <p:val>
                                            <p:fltVal val="360"/>
                                          </p:val>
                                        </p:tav>
                                        <p:tav tm="100000">
                                          <p:val>
                                            <p:fltVal val="0"/>
                                          </p:val>
                                        </p:tav>
                                      </p:tavLst>
                                    </p:anim>
                                    <p:animEffect transition="in" filter="fade">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900" decel="100000" fill="hold"/>
                                        <p:tgtEl>
                                          <p:spTgt spid="30"/>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900" decel="100000" fill="hold"/>
                                        <p:tgtEl>
                                          <p:spTgt spid="31"/>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100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1000"/>
                                        <p:tgtEl>
                                          <p:spTgt spid="32"/>
                                        </p:tgtEl>
                                      </p:cBhvr>
                                    </p:animEffect>
                                    <p:anim calcmode="lin" valueType="num">
                                      <p:cBhvr>
                                        <p:cTn id="59" dur="1000" fill="hold"/>
                                        <p:tgtEl>
                                          <p:spTgt spid="32"/>
                                        </p:tgtEl>
                                        <p:attrNameLst>
                                          <p:attrName>ppt_x</p:attrName>
                                        </p:attrNameLst>
                                      </p:cBhvr>
                                      <p:tavLst>
                                        <p:tav tm="0">
                                          <p:val>
                                            <p:strVal val="#ppt_x"/>
                                          </p:val>
                                        </p:tav>
                                        <p:tav tm="100000">
                                          <p:val>
                                            <p:strVal val="#ppt_x"/>
                                          </p:val>
                                        </p:tav>
                                      </p:tavLst>
                                    </p:anim>
                                    <p:anim calcmode="lin" valueType="num">
                                      <p:cBhvr>
                                        <p:cTn id="60" dur="900" decel="100000" fill="hold"/>
                                        <p:tgtEl>
                                          <p:spTgt spid="32"/>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900" decel="100000" fill="hold"/>
                                        <p:tgtEl>
                                          <p:spTgt spid="3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500" fill="hold"/>
                                        <p:tgtEl>
                                          <p:spTgt spid="29"/>
                                        </p:tgtEl>
                                        <p:attrNameLst>
                                          <p:attrName>ppt_x</p:attrName>
                                        </p:attrNameLst>
                                      </p:cBhvr>
                                      <p:tavLst>
                                        <p:tav tm="0">
                                          <p:val>
                                            <p:strVal val="1+#ppt_w/2"/>
                                          </p:val>
                                        </p:tav>
                                        <p:tav tm="100000">
                                          <p:val>
                                            <p:strVal val="#ppt_x"/>
                                          </p:val>
                                        </p:tav>
                                      </p:tavLst>
                                    </p:anim>
                                    <p:anim calcmode="lin" valueType="num">
                                      <p:cBhvr additive="base">
                                        <p:cTn id="8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1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3B69EEC-6B47-60AA-DFAD-ACF665537445}"/>
              </a:ext>
            </a:extLst>
          </p:cNvPr>
          <p:cNvSpPr txBox="1"/>
          <p:nvPr/>
        </p:nvSpPr>
        <p:spPr>
          <a:xfrm>
            <a:off x="0" y="0"/>
            <a:ext cx="12192000" cy="769441"/>
          </a:xfrm>
          <a:prstGeom prst="rect">
            <a:avLst/>
          </a:prstGeom>
          <a:noFill/>
        </p:spPr>
        <p:txBody>
          <a:bodyPr wrap="square">
            <a:spAutoFit/>
            <a:scene3d>
              <a:camera prst="orthographicFront"/>
              <a:lightRig rig="threePt" dir="t"/>
            </a:scene3d>
            <a:sp3d extrusionH="57150">
              <a:bevelT w="57150" h="38100" prst="hardEdge"/>
            </a:sp3d>
          </a:bodyPr>
          <a:lstStyle/>
          <a:p>
            <a:pPr algn="ctr"/>
            <a:r>
              <a:rPr lang="es-ES" sz="4400" b="1" spc="600" dirty="0">
                <a:ln w="13462">
                  <a:solidFill>
                    <a:srgbClr val="FFFF00"/>
                  </a:solidFill>
                  <a:prstDash val="solid"/>
                </a:ln>
                <a:solidFill>
                  <a:schemeClr val="accent6">
                    <a:lumMod val="75000"/>
                  </a:schemeClr>
                </a:solidFill>
                <a:effectLst>
                  <a:outerShdw dist="38100" dir="2700000" algn="bl" rotWithShape="0">
                    <a:srgbClr val="8A3CC4"/>
                  </a:outerShdw>
                </a:effectLst>
              </a:rPr>
              <a:t>EL CONTEXTO LITERARIO</a:t>
            </a:r>
          </a:p>
        </p:txBody>
      </p:sp>
      <p:sp>
        <p:nvSpPr>
          <p:cNvPr id="5" name="CuadroTexto 4">
            <a:extLst>
              <a:ext uri="{FF2B5EF4-FFF2-40B4-BE49-F238E27FC236}">
                <a16:creationId xmlns:a16="http://schemas.microsoft.com/office/drawing/2014/main" id="{62D58E1D-FCEC-6767-018E-0EF64A8E2DB0}"/>
              </a:ext>
            </a:extLst>
          </p:cNvPr>
          <p:cNvSpPr txBox="1"/>
          <p:nvPr/>
        </p:nvSpPr>
        <p:spPr>
          <a:xfrm>
            <a:off x="0" y="680948"/>
            <a:ext cx="12192000"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8A3CC4"/>
                </a:solidFill>
                <a:latin typeface="Comic Sans MS" panose="030F0702030302020204" pitchFamily="66" charset="0"/>
              </a:rPr>
              <a:t>“y le dijo: Si eres Hijo de Dios, échate abajo; porque escrito está: A sus ángeles mandará acerca de ti, y, en sus manos te sostendrán, Para que no tropieces con tu pie en piedra” </a:t>
            </a:r>
            <a:r>
              <a:rPr lang="es-ES" sz="1400" b="1" dirty="0">
                <a:solidFill>
                  <a:srgbClr val="8A3CC4"/>
                </a:solidFill>
                <a:latin typeface="Comic Sans MS" panose="030F0702030302020204" pitchFamily="66" charset="0"/>
              </a:rPr>
              <a:t>(Mateo 4:6)</a:t>
            </a:r>
          </a:p>
        </p:txBody>
      </p:sp>
      <p:sp>
        <p:nvSpPr>
          <p:cNvPr id="6" name="CuadroTexto 5">
            <a:extLst>
              <a:ext uri="{FF2B5EF4-FFF2-40B4-BE49-F238E27FC236}">
                <a16:creationId xmlns:a16="http://schemas.microsoft.com/office/drawing/2014/main" id="{0521F9B6-9EA5-01A7-F2FA-D938131F351A}"/>
              </a:ext>
            </a:extLst>
          </p:cNvPr>
          <p:cNvSpPr txBox="1"/>
          <p:nvPr/>
        </p:nvSpPr>
        <p:spPr>
          <a:xfrm>
            <a:off x="3692495" y="1431725"/>
            <a:ext cx="8499505" cy="1323439"/>
          </a:xfrm>
          <a:prstGeom prst="rect">
            <a:avLst/>
          </a:prstGeom>
          <a:noFill/>
        </p:spPr>
        <p:txBody>
          <a:bodyPr wrap="square" rtlCol="0">
            <a:spAutoFit/>
          </a:bodyPr>
          <a:lstStyle/>
          <a:p>
            <a:pPr>
              <a:spcBef>
                <a:spcPts val="600"/>
              </a:spcBef>
            </a:pPr>
            <a:r>
              <a:rPr lang="es-ES" sz="2000" b="1" dirty="0"/>
              <a:t>Un dicho popular dice que “un texto sin contexto es un pretexto”. Es decir, usar un texto de forma aislada nos puede llevar a una interpretación personalizada a nuestro gusto y, generalmente, muy lejos de la enseñanza bíblica correcta.</a:t>
            </a:r>
          </a:p>
        </p:txBody>
      </p:sp>
      <p:pic>
        <p:nvPicPr>
          <p:cNvPr id="4" name="Imagen 3">
            <a:extLst>
              <a:ext uri="{FF2B5EF4-FFF2-40B4-BE49-F238E27FC236}">
                <a16:creationId xmlns:a16="http://schemas.microsoft.com/office/drawing/2014/main" id="{60102066-8892-89F9-954F-D19B2A570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2" y="4886002"/>
            <a:ext cx="3281693" cy="1831643"/>
          </a:xfrm>
          <a:prstGeom prst="rect">
            <a:avLst/>
          </a:prstGeom>
          <a:solidFill>
            <a:srgbClr val="FFFFFF">
              <a:shade val="85000"/>
            </a:srgbClr>
          </a:solidFill>
          <a:ln w="381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D1C00CDF-5915-E000-50EE-5085999F764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092" y="1450388"/>
            <a:ext cx="3541138" cy="1978611"/>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249089-0A4F-766A-ADAF-7CBB67176AD9}"/>
              </a:ext>
            </a:extLst>
          </p:cNvPr>
          <p:cNvPicPr>
            <a:picLocks noChangeAspect="1"/>
          </p:cNvPicPr>
          <p:nvPr/>
        </p:nvPicPr>
        <p:blipFill rotWithShape="1">
          <a:blip r:embed="rId5">
            <a:extLst>
              <a:ext uri="{28A0092B-C50C-407E-A947-70E740481C1C}">
                <a14:useLocalDpi xmlns:a14="http://schemas.microsoft.com/office/drawing/2010/main" val="0"/>
              </a:ext>
            </a:extLst>
          </a:blip>
          <a:srcRect l="101" r="17079"/>
          <a:stretch>
            <a:fillRect/>
          </a:stretch>
        </p:blipFill>
        <p:spPr>
          <a:xfrm>
            <a:off x="8711382" y="2755164"/>
            <a:ext cx="3281692" cy="3962481"/>
          </a:xfrm>
          <a:prstGeom prst="rect">
            <a:avLst/>
          </a:prstGeom>
          <a:ln w="88900" cap="sq" cmpd="thickThin">
            <a:solidFill>
              <a:srgbClr val="8A3CC4"/>
            </a:solidFill>
            <a:prstDash val="solid"/>
            <a:miter lim="800000"/>
          </a:ln>
          <a:effectLst>
            <a:innerShdw blurRad="76200">
              <a:srgbClr val="000000"/>
            </a:innerShdw>
          </a:effectLst>
        </p:spPr>
      </p:pic>
      <p:sp>
        <p:nvSpPr>
          <p:cNvPr id="12" name="CuadroTexto 11">
            <a:extLst>
              <a:ext uri="{FF2B5EF4-FFF2-40B4-BE49-F238E27FC236}">
                <a16:creationId xmlns:a16="http://schemas.microsoft.com/office/drawing/2014/main" id="{139D0307-4103-4CE0-49C8-BECE86A3192C}"/>
              </a:ext>
            </a:extLst>
          </p:cNvPr>
          <p:cNvSpPr txBox="1"/>
          <p:nvPr/>
        </p:nvSpPr>
        <p:spPr>
          <a:xfrm>
            <a:off x="147482" y="3481220"/>
            <a:ext cx="8501165" cy="1323439"/>
          </a:xfrm>
          <a:prstGeom prst="rect">
            <a:avLst/>
          </a:prstGeom>
          <a:noFill/>
        </p:spPr>
        <p:txBody>
          <a:bodyPr wrap="square">
            <a:spAutoFit/>
          </a:bodyPr>
          <a:lstStyle/>
          <a:p>
            <a:pPr>
              <a:spcBef>
                <a:spcPts val="600"/>
              </a:spcBef>
            </a:pPr>
            <a:r>
              <a:rPr lang="es-ES" sz="2000" b="1" dirty="0"/>
              <a:t>El contexto inmediato son los versículos anteriores y posteriores al texto. Un contexto más amplio es el capítulo donde está el texto. Podemos ampliar aún más el contexto teniendo en cuenta el libro completo en el que se encuentra.</a:t>
            </a:r>
          </a:p>
        </p:txBody>
      </p:sp>
      <p:sp>
        <p:nvSpPr>
          <p:cNvPr id="14" name="CuadroTexto 13">
            <a:extLst>
              <a:ext uri="{FF2B5EF4-FFF2-40B4-BE49-F238E27FC236}">
                <a16:creationId xmlns:a16="http://schemas.microsoft.com/office/drawing/2014/main" id="{B367B9AE-A166-07AC-0762-065C3B2FD024}"/>
              </a:ext>
            </a:extLst>
          </p:cNvPr>
          <p:cNvSpPr txBox="1"/>
          <p:nvPr/>
        </p:nvSpPr>
        <p:spPr>
          <a:xfrm>
            <a:off x="3487914" y="4856881"/>
            <a:ext cx="5223468" cy="1938992"/>
          </a:xfrm>
          <a:prstGeom prst="rect">
            <a:avLst/>
          </a:prstGeom>
          <a:noFill/>
        </p:spPr>
        <p:txBody>
          <a:bodyPr wrap="square">
            <a:spAutoFit/>
          </a:bodyPr>
          <a:lstStyle/>
          <a:p>
            <a:pPr>
              <a:spcBef>
                <a:spcPts val="600"/>
              </a:spcBef>
            </a:pPr>
            <a:r>
              <a:rPr lang="es-ES" sz="2000" b="1" dirty="0"/>
              <a:t>Salmo 91:11-12 habla de la protección de Dios ante peligros externos. Sacándolo de contexto y citándolo de forma incompleta, Satanás pretendió que Jesús se pusiese deliberadamente en peligro amparándose en este texto (Mt. 4:6).</a:t>
            </a:r>
          </a:p>
        </p:txBody>
      </p:sp>
      <p:sp>
        <p:nvSpPr>
          <p:cNvPr id="16" name="CuadroTexto 15">
            <a:extLst>
              <a:ext uri="{FF2B5EF4-FFF2-40B4-BE49-F238E27FC236}">
                <a16:creationId xmlns:a16="http://schemas.microsoft.com/office/drawing/2014/main" id="{A93C1446-F179-B2D3-52DC-C35CFC069A70}"/>
              </a:ext>
            </a:extLst>
          </p:cNvPr>
          <p:cNvSpPr txBox="1"/>
          <p:nvPr/>
        </p:nvSpPr>
        <p:spPr>
          <a:xfrm>
            <a:off x="3692495" y="2881220"/>
            <a:ext cx="4960148" cy="400110"/>
          </a:xfrm>
          <a:prstGeom prst="rect">
            <a:avLst/>
          </a:prstGeom>
          <a:noFill/>
        </p:spPr>
        <p:txBody>
          <a:bodyPr wrap="square">
            <a:spAutoFit/>
          </a:bodyPr>
          <a:lstStyle/>
          <a:p>
            <a:pPr>
              <a:spcBef>
                <a:spcPts val="600"/>
              </a:spcBef>
            </a:pPr>
            <a:r>
              <a:rPr lang="es-ES" sz="2000" b="1" dirty="0"/>
              <a:t>¿Cuál es el contexto de un texto bíblico?</a:t>
            </a:r>
          </a:p>
        </p:txBody>
      </p:sp>
    </p:spTree>
    <p:extLst>
      <p:ext uri="{BB962C8B-B14F-4D97-AF65-F5344CB8AC3E}">
        <p14:creationId xmlns:p14="http://schemas.microsoft.com/office/powerpoint/2010/main" val="171932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ox(out)">
                                      <p:cBhvr>
                                        <p:cTn id="24" dur="750"/>
                                        <p:tgtEl>
                                          <p:spTgt spid="8"/>
                                        </p:tgtEl>
                                      </p:cBhvr>
                                    </p:animEffect>
                                  </p:childTnLst>
                                </p:cTn>
                              </p:par>
                            </p:childTnLst>
                          </p:cTn>
                        </p:par>
                        <p:par>
                          <p:cTn id="25" fill="hold">
                            <p:stCondLst>
                              <p:cond delay="7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36" dur="1000" fill="hold"/>
                                        <p:tgtEl>
                                          <p:spTgt spid="1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145">
                                          <p:stCondLst>
                                            <p:cond delay="0"/>
                                          </p:stCondLst>
                                        </p:cTn>
                                        <p:tgtEl>
                                          <p:spTgt spid="4"/>
                                        </p:tgtEl>
                                      </p:cBhvr>
                                    </p:animEffect>
                                    <p:anim calcmode="lin" valueType="num">
                                      <p:cBhvr>
                                        <p:cTn id="46"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49"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50"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51" dur="7">
                                          <p:stCondLst>
                                            <p:cond delay="162"/>
                                          </p:stCondLst>
                                        </p:cTn>
                                        <p:tgtEl>
                                          <p:spTgt spid="4"/>
                                        </p:tgtEl>
                                      </p:cBhvr>
                                      <p:to x="100000" y="60000"/>
                                    </p:animScale>
                                    <p:animScale>
                                      <p:cBhvr>
                                        <p:cTn id="52" dur="41" decel="50000">
                                          <p:stCondLst>
                                            <p:cond delay="169"/>
                                          </p:stCondLst>
                                        </p:cTn>
                                        <p:tgtEl>
                                          <p:spTgt spid="4"/>
                                        </p:tgtEl>
                                      </p:cBhvr>
                                      <p:to x="100000" y="100000"/>
                                    </p:animScale>
                                    <p:animScale>
                                      <p:cBhvr>
                                        <p:cTn id="53" dur="7">
                                          <p:stCondLst>
                                            <p:cond delay="328"/>
                                          </p:stCondLst>
                                        </p:cTn>
                                        <p:tgtEl>
                                          <p:spTgt spid="4"/>
                                        </p:tgtEl>
                                      </p:cBhvr>
                                      <p:to x="100000" y="80000"/>
                                    </p:animScale>
                                    <p:animScale>
                                      <p:cBhvr>
                                        <p:cTn id="54" dur="41" decel="50000">
                                          <p:stCondLst>
                                            <p:cond delay="335"/>
                                          </p:stCondLst>
                                        </p:cTn>
                                        <p:tgtEl>
                                          <p:spTgt spid="4"/>
                                        </p:tgtEl>
                                      </p:cBhvr>
                                      <p:to x="100000" y="100000"/>
                                    </p:animScale>
                                    <p:animScale>
                                      <p:cBhvr>
                                        <p:cTn id="55" dur="7">
                                          <p:stCondLst>
                                            <p:cond delay="410"/>
                                          </p:stCondLst>
                                        </p:cTn>
                                        <p:tgtEl>
                                          <p:spTgt spid="4"/>
                                        </p:tgtEl>
                                      </p:cBhvr>
                                      <p:to x="100000" y="90000"/>
                                    </p:animScale>
                                    <p:animScale>
                                      <p:cBhvr>
                                        <p:cTn id="56" dur="41" decel="50000">
                                          <p:stCondLst>
                                            <p:cond delay="417"/>
                                          </p:stCondLst>
                                        </p:cTn>
                                        <p:tgtEl>
                                          <p:spTgt spid="4"/>
                                        </p:tgtEl>
                                      </p:cBhvr>
                                      <p:to x="100000" y="100000"/>
                                    </p:animScale>
                                    <p:animScale>
                                      <p:cBhvr>
                                        <p:cTn id="57" dur="7">
                                          <p:stCondLst>
                                            <p:cond delay="452"/>
                                          </p:stCondLst>
                                        </p:cTn>
                                        <p:tgtEl>
                                          <p:spTgt spid="4"/>
                                        </p:tgtEl>
                                      </p:cBhvr>
                                      <p:to x="100000" y="95000"/>
                                    </p:animScale>
                                    <p:animScale>
                                      <p:cBhvr>
                                        <p:cTn id="58" dur="41" decel="50000">
                                          <p:stCondLst>
                                            <p:cond delay="459"/>
                                          </p:stCondLst>
                                        </p:cTn>
                                        <p:tgtEl>
                                          <p:spTgt spid="4"/>
                                        </p:tgtEl>
                                      </p:cBhvr>
                                      <p:to x="100000" y="100000"/>
                                    </p:animScale>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900" decel="100000" fill="hold"/>
                                        <p:tgtEl>
                                          <p:spTgt spid="14"/>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900" decel="100000" fill="hold"/>
                                        <p:tgtEl>
                                          <p:spTgt spid="1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E8F41D-AF3A-A217-B6A2-199604F8EC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C27C705-3DFC-E7B9-7950-9D141F613A5C}"/>
              </a:ext>
            </a:extLst>
          </p:cNvPr>
          <p:cNvSpPr txBox="1"/>
          <p:nvPr/>
        </p:nvSpPr>
        <p:spPr>
          <a:xfrm>
            <a:off x="1247925" y="1078429"/>
            <a:ext cx="9474618" cy="4893647"/>
          </a:xfrm>
          <a:prstGeom prst="rect">
            <a:avLst/>
          </a:prstGeom>
          <a:noFill/>
        </p:spPr>
        <p:txBody>
          <a:bodyPr wrap="square">
            <a:spAutoFit/>
          </a:bodyPr>
          <a:lstStyle/>
          <a:p>
            <a:pPr>
              <a:spcBef>
                <a:spcPts val="600"/>
              </a:spcBef>
            </a:pPr>
            <a:r>
              <a:rPr lang="es-ES" sz="2400" b="1" dirty="0">
                <a:latin typeface="Constantia" panose="02030602050306030303" pitchFamily="18" charset="0"/>
              </a:rPr>
              <a:t>“Con el fin de sostener doctrinas erróneas o prácticas anticristianas, hay quienes toman, pasajes de la Sagrada Escritura aislados del contexto, no citan tal vez más que la mitad de un versículo para probar su idea, y dejan la segunda mitad que quizá hubiese probado todo lo contrario. Con la astucia de la serpiente se encastillan tras declaraciones sin ilación, entretejidas de manera que favorezcan sus deseos carnales. Es así como gran número de personas pervierten con propósito deliberado la Palabra de Dios. Otros, dotados de viva imaginación, toman figuras y símbolos de las Sagradas Escrituras y los interpretan según su capricho, sin parar mientes en que la Escritura declara ser su propio intérprete; y luego presentan sus extravagancias como enseñanzas de la Biblia”</a:t>
            </a:r>
          </a:p>
        </p:txBody>
      </p:sp>
      <p:sp>
        <p:nvSpPr>
          <p:cNvPr id="4" name="CuadroTexto 3">
            <a:extLst>
              <a:ext uri="{FF2B5EF4-FFF2-40B4-BE49-F238E27FC236}">
                <a16:creationId xmlns:a16="http://schemas.microsoft.com/office/drawing/2014/main" id="{D8246D52-BF43-5CCF-9C44-C16569DDFE5C}"/>
              </a:ext>
            </a:extLst>
          </p:cNvPr>
          <p:cNvSpPr txBox="1"/>
          <p:nvPr/>
        </p:nvSpPr>
        <p:spPr>
          <a:xfrm>
            <a:off x="7264802" y="6184681"/>
            <a:ext cx="3949478" cy="338554"/>
          </a:xfrm>
          <a:prstGeom prst="rect">
            <a:avLst/>
          </a:prstGeom>
          <a:noFill/>
        </p:spPr>
        <p:txBody>
          <a:bodyPr wrap="none" rtlCol="0">
            <a:spAutoFit/>
          </a:bodyPr>
          <a:lstStyle/>
          <a:p>
            <a:pPr algn="r"/>
            <a:r>
              <a:rPr lang="es-ES" sz="1600" b="1" dirty="0"/>
              <a:t>E. G. W. (El conflicto de los siglos, p. 512)</a:t>
            </a:r>
          </a:p>
        </p:txBody>
      </p:sp>
    </p:spTree>
    <p:extLst>
      <p:ext uri="{BB962C8B-B14F-4D97-AF65-F5344CB8AC3E}">
        <p14:creationId xmlns:p14="http://schemas.microsoft.com/office/powerpoint/2010/main" val="326910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000" b="-1000"/>
          </a:stretch>
        </a:blipFill>
        <a:effectLst/>
      </p:bgPr>
    </p:bg>
    <p:spTree>
      <p:nvGrpSpPr>
        <p:cNvPr id="1" name="">
          <a:extLst>
            <a:ext uri="{FF2B5EF4-FFF2-40B4-BE49-F238E27FC236}">
              <a16:creationId xmlns:a16="http://schemas.microsoft.com/office/drawing/2014/main" id="{BDAE06BE-223D-98EB-8ADD-68346D96263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C0CDA4A-8907-3A9E-97C1-C1161B20764E}"/>
              </a:ext>
            </a:extLst>
          </p:cNvPr>
          <p:cNvSpPr txBox="1"/>
          <p:nvPr/>
        </p:nvSpPr>
        <p:spPr>
          <a:xfrm>
            <a:off x="0" y="0"/>
            <a:ext cx="9901084" cy="707886"/>
          </a:xfrm>
          <a:prstGeom prst="rect">
            <a:avLst/>
          </a:prstGeom>
          <a:noFill/>
        </p:spPr>
        <p:txBody>
          <a:bodyPr wrap="square">
            <a:spAutoFit/>
            <a:scene3d>
              <a:camera prst="orthographicFront"/>
              <a:lightRig rig="brightRoom" dir="t"/>
            </a:scene3d>
            <a:sp3d extrusionH="57150">
              <a:bevelT w="50800" h="38100" prst="riblet"/>
            </a:sp3d>
          </a:bodyPr>
          <a:lstStyle/>
          <a:p>
            <a:pPr algn="ctr"/>
            <a:r>
              <a:rPr lang="es-ES" sz="4000" b="1" dirty="0">
                <a:ln w="9525">
                  <a:solidFill>
                    <a:schemeClr val="tx1"/>
                  </a:solidFill>
                  <a:prstDash val="solid"/>
                </a:ln>
                <a:solidFill>
                  <a:schemeClr val="tx2">
                    <a:lumMod val="60000"/>
                    <a:lumOff val="40000"/>
                  </a:schemeClr>
                </a:solidFill>
                <a:effectLst>
                  <a:outerShdw blurRad="12700" dist="38100" dir="2700000" algn="tl" rotWithShape="0">
                    <a:schemeClr val="bg1">
                      <a:lumMod val="50000"/>
                    </a:schemeClr>
                  </a:outerShdw>
                </a:effectLst>
              </a:rPr>
              <a:t>AVERIGUAR EL SIGNIFICADO DEL TEXTO</a:t>
            </a:r>
          </a:p>
        </p:txBody>
      </p:sp>
      <p:sp>
        <p:nvSpPr>
          <p:cNvPr id="5" name="CuadroTexto 4">
            <a:extLst>
              <a:ext uri="{FF2B5EF4-FFF2-40B4-BE49-F238E27FC236}">
                <a16:creationId xmlns:a16="http://schemas.microsoft.com/office/drawing/2014/main" id="{89AE000F-4F8D-2DB2-C502-EE0163A3B404}"/>
              </a:ext>
            </a:extLst>
          </p:cNvPr>
          <p:cNvSpPr txBox="1"/>
          <p:nvPr/>
        </p:nvSpPr>
        <p:spPr>
          <a:xfrm>
            <a:off x="683342" y="735102"/>
            <a:ext cx="8534400" cy="584775"/>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4">
                    <a:lumMod val="50000"/>
                  </a:schemeClr>
                </a:solidFill>
                <a:latin typeface="Comic Sans MS" panose="030F0702030302020204" pitchFamily="66" charset="0"/>
              </a:rPr>
              <a:t>“Jesús replicó: —¿Qué está escrito en la ley? ¿Cómo la interpretas tú?” </a:t>
            </a:r>
            <a:r>
              <a:rPr lang="es-ES" sz="1400" b="1" dirty="0">
                <a:solidFill>
                  <a:schemeClr val="accent4">
                    <a:lumMod val="50000"/>
                  </a:schemeClr>
                </a:solidFill>
                <a:latin typeface="Comic Sans MS" panose="030F0702030302020204" pitchFamily="66" charset="0"/>
              </a:rPr>
              <a:t>(Lucas 10:26 </a:t>
            </a:r>
            <a:r>
              <a:rPr lang="es-ES" sz="1100" b="1" dirty="0" err="1">
                <a:solidFill>
                  <a:schemeClr val="accent4">
                    <a:lumMod val="50000"/>
                  </a:schemeClr>
                </a:solidFill>
                <a:latin typeface="Comic Sans MS" panose="030F0702030302020204" pitchFamily="66" charset="0"/>
              </a:rPr>
              <a:t>NVI</a:t>
            </a:r>
            <a:r>
              <a:rPr lang="es-ES" sz="1400" b="1" dirty="0">
                <a:solidFill>
                  <a:schemeClr val="accent4">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FADCFCB8-9E96-BE15-324B-F8852EA33415}"/>
              </a:ext>
            </a:extLst>
          </p:cNvPr>
          <p:cNvSpPr txBox="1"/>
          <p:nvPr/>
        </p:nvSpPr>
        <p:spPr>
          <a:xfrm>
            <a:off x="1474839" y="1347093"/>
            <a:ext cx="8323006" cy="1631216"/>
          </a:xfrm>
          <a:prstGeom prst="rect">
            <a:avLst/>
          </a:prstGeom>
          <a:noFill/>
        </p:spPr>
        <p:txBody>
          <a:bodyPr wrap="square" rtlCol="0">
            <a:spAutoFit/>
          </a:bodyPr>
          <a:lstStyle/>
          <a:p>
            <a:pPr>
              <a:spcBef>
                <a:spcPts val="600"/>
              </a:spcBef>
            </a:pPr>
            <a:r>
              <a:rPr lang="es-ES" sz="2000" b="1" dirty="0"/>
              <a:t>Todos deben entender la Biblia por sí mismos. Ella es suficientemente clara como para que todas las personas comprendan el camino de la salvación, pero suficientemente compleja como para desafiar constantemente a las mentes más brillantes. Las Escrituras son un tesoro inagotable de conocimiento acerca de la salvación.</a:t>
            </a:r>
          </a:p>
        </p:txBody>
      </p:sp>
      <p:graphicFrame>
        <p:nvGraphicFramePr>
          <p:cNvPr id="2" name="Diagrama 1">
            <a:extLst>
              <a:ext uri="{FF2B5EF4-FFF2-40B4-BE49-F238E27FC236}">
                <a16:creationId xmlns:a16="http://schemas.microsoft.com/office/drawing/2014/main" id="{E7E92680-82C0-0235-DF22-A2B11A795509}"/>
              </a:ext>
            </a:extLst>
          </p:cNvPr>
          <p:cNvGraphicFramePr/>
          <p:nvPr>
            <p:extLst>
              <p:ext uri="{D42A27DB-BD31-4B8C-83A1-F6EECF244321}">
                <p14:modId xmlns:p14="http://schemas.microsoft.com/office/powerpoint/2010/main" val="920285437"/>
              </p:ext>
            </p:extLst>
          </p:nvPr>
        </p:nvGraphicFramePr>
        <p:xfrm>
          <a:off x="103239" y="3698021"/>
          <a:ext cx="11985522" cy="3027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8549B670-D67F-F872-AC36-73A1094ABCE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01084" y="220584"/>
            <a:ext cx="2187677" cy="3281515"/>
          </a:xfrm>
          <a:prstGeom prst="roundRect">
            <a:avLst>
              <a:gd name="adj" fmla="val 11111"/>
            </a:avLst>
          </a:prstGeom>
          <a:ln w="190500" cap="rnd">
            <a:solidFill>
              <a:schemeClr val="accent4">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2" name="Imagen 11">
            <a:extLst>
              <a:ext uri="{FF2B5EF4-FFF2-40B4-BE49-F238E27FC236}">
                <a16:creationId xmlns:a16="http://schemas.microsoft.com/office/drawing/2014/main" id="{649604F7-43B1-5403-E8AC-6C6ABF9924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071" y="1310148"/>
            <a:ext cx="1268361" cy="2272480"/>
          </a:xfrm>
          <a:prstGeom prst="roundRect">
            <a:avLst>
              <a:gd name="adj" fmla="val 4167"/>
            </a:avLst>
          </a:prstGeom>
          <a:solidFill>
            <a:srgbClr val="FFFFFF"/>
          </a:solidFill>
          <a:ln w="76200" cap="sq">
            <a:solidFill>
              <a:schemeClr val="tx2"/>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43F8DA52-BD5B-B0A1-68D0-DEB355E679DD}"/>
              </a:ext>
            </a:extLst>
          </p:cNvPr>
          <p:cNvSpPr txBox="1"/>
          <p:nvPr/>
        </p:nvSpPr>
        <p:spPr>
          <a:xfrm>
            <a:off x="1484671" y="2978309"/>
            <a:ext cx="831317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Pero toda interpretación correcta del texto bíblico debe sujetarse a ciertas normas:</a:t>
            </a:r>
          </a:p>
        </p:txBody>
      </p:sp>
    </p:spTree>
    <p:extLst>
      <p:ext uri="{BB962C8B-B14F-4D97-AF65-F5344CB8AC3E}">
        <p14:creationId xmlns:p14="http://schemas.microsoft.com/office/powerpoint/2010/main" val="200251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grpId="0" nodeType="clickEffect">
                                  <p:stCondLst>
                                    <p:cond delay="0"/>
                                  </p:stCondLst>
                                  <p:childTnLst>
                                    <p:set>
                                      <p:cBhvr>
                                        <p:cTn id="39" dur="1" fill="hold">
                                          <p:stCondLst>
                                            <p:cond delay="0"/>
                                          </p:stCondLst>
                                        </p:cTn>
                                        <p:tgtEl>
                                          <p:spTgt spid="2">
                                            <p:graphicEl>
                                              <a:dgm id="{0E26DF68-85D6-4C3A-90D3-A1CEBB325E44}"/>
                                            </p:graphicEl>
                                          </p:spTgt>
                                        </p:tgtEl>
                                        <p:attrNameLst>
                                          <p:attrName>style.visibility</p:attrName>
                                        </p:attrNameLst>
                                      </p:cBhvr>
                                      <p:to>
                                        <p:strVal val="visible"/>
                                      </p:to>
                                    </p:set>
                                    <p:animEffect transition="in" filter="wipe(right)">
                                      <p:cBhvr>
                                        <p:cTn id="40" dur="500"/>
                                        <p:tgtEl>
                                          <p:spTgt spid="2">
                                            <p:graphicEl>
                                              <a:dgm id="{0E26DF68-85D6-4C3A-90D3-A1CEBB325E44}"/>
                                            </p:graphic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
                                            <p:graphicEl>
                                              <a:dgm id="{497ADD15-F4F2-4B19-8EDC-1856B9CE18EE}"/>
                                            </p:graphicEl>
                                          </p:spTgt>
                                        </p:tgtEl>
                                        <p:attrNameLst>
                                          <p:attrName>style.visibility</p:attrName>
                                        </p:attrNameLst>
                                      </p:cBhvr>
                                      <p:to>
                                        <p:strVal val="visible"/>
                                      </p:to>
                                    </p:set>
                                    <p:animEffect transition="in" filter="wipe(left)">
                                      <p:cBhvr>
                                        <p:cTn id="43" dur="500"/>
                                        <p:tgtEl>
                                          <p:spTgt spid="2">
                                            <p:graphicEl>
                                              <a:dgm id="{497ADD15-F4F2-4B19-8EDC-1856B9CE18EE}"/>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
                                            <p:graphicEl>
                                              <a:dgm id="{8E7EA5B1-3974-4715-8FB0-438B6698F672}"/>
                                            </p:graphicEl>
                                          </p:spTgt>
                                        </p:tgtEl>
                                        <p:attrNameLst>
                                          <p:attrName>style.visibility</p:attrName>
                                        </p:attrNameLst>
                                      </p:cBhvr>
                                      <p:to>
                                        <p:strVal val="visible"/>
                                      </p:to>
                                    </p:set>
                                    <p:animEffect transition="in" filter="wipe(right)">
                                      <p:cBhvr>
                                        <p:cTn id="48" dur="500"/>
                                        <p:tgtEl>
                                          <p:spTgt spid="2">
                                            <p:graphicEl>
                                              <a:dgm id="{8E7EA5B1-3974-4715-8FB0-438B6698F672}"/>
                                            </p:graphicEl>
                                          </p:spTgt>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
                                            <p:graphicEl>
                                              <a:dgm id="{2860ECE7-0D41-49FE-AD49-0ED7893CC780}"/>
                                            </p:graphicEl>
                                          </p:spTgt>
                                        </p:tgtEl>
                                        <p:attrNameLst>
                                          <p:attrName>style.visibility</p:attrName>
                                        </p:attrNameLst>
                                      </p:cBhvr>
                                      <p:to>
                                        <p:strVal val="visible"/>
                                      </p:to>
                                    </p:set>
                                    <p:animEffect transition="in" filter="wipe(left)">
                                      <p:cBhvr>
                                        <p:cTn id="51" dur="500"/>
                                        <p:tgtEl>
                                          <p:spTgt spid="2">
                                            <p:graphicEl>
                                              <a:dgm id="{2860ECE7-0D41-49FE-AD49-0ED7893CC780}"/>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
                                            <p:graphicEl>
                                              <a:dgm id="{35E9EEB7-4DA9-4AAA-BD83-ECC91BDE6751}"/>
                                            </p:graphicEl>
                                          </p:spTgt>
                                        </p:tgtEl>
                                        <p:attrNameLst>
                                          <p:attrName>style.visibility</p:attrName>
                                        </p:attrNameLst>
                                      </p:cBhvr>
                                      <p:to>
                                        <p:strVal val="visible"/>
                                      </p:to>
                                    </p:set>
                                    <p:animEffect transition="in" filter="wipe(right)">
                                      <p:cBhvr>
                                        <p:cTn id="56" dur="500"/>
                                        <p:tgtEl>
                                          <p:spTgt spid="2">
                                            <p:graphicEl>
                                              <a:dgm id="{35E9EEB7-4DA9-4AAA-BD83-ECC91BDE6751}"/>
                                            </p:graphicEl>
                                          </p:spTgt>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
                                            <p:graphicEl>
                                              <a:dgm id="{9DE10EA2-5500-4230-8FEF-5BED2587E911}"/>
                                            </p:graphicEl>
                                          </p:spTgt>
                                        </p:tgtEl>
                                        <p:attrNameLst>
                                          <p:attrName>style.visibility</p:attrName>
                                        </p:attrNameLst>
                                      </p:cBhvr>
                                      <p:to>
                                        <p:strVal val="visible"/>
                                      </p:to>
                                    </p:set>
                                    <p:animEffect transition="in" filter="wipe(left)">
                                      <p:cBhvr>
                                        <p:cTn id="59" dur="500"/>
                                        <p:tgtEl>
                                          <p:spTgt spid="2">
                                            <p:graphicEl>
                                              <a:dgm id="{9DE10EA2-5500-4230-8FEF-5BED2587E911}"/>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
                                            <p:graphicEl>
                                              <a:dgm id="{8A1E3C87-5502-4EE9-8780-D51620FDDD6D}"/>
                                            </p:graphicEl>
                                          </p:spTgt>
                                        </p:tgtEl>
                                        <p:attrNameLst>
                                          <p:attrName>style.visibility</p:attrName>
                                        </p:attrNameLst>
                                      </p:cBhvr>
                                      <p:to>
                                        <p:strVal val="visible"/>
                                      </p:to>
                                    </p:set>
                                    <p:animEffect transition="in" filter="wipe(right)">
                                      <p:cBhvr>
                                        <p:cTn id="64" dur="500"/>
                                        <p:tgtEl>
                                          <p:spTgt spid="2">
                                            <p:graphicEl>
                                              <a:dgm id="{8A1E3C87-5502-4EE9-8780-D51620FDDD6D}"/>
                                            </p:graphicEl>
                                          </p:spTgt>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
                                            <p:graphicEl>
                                              <a:dgm id="{81A13619-411D-4CFF-A596-F74F9299C1D8}"/>
                                            </p:graphicEl>
                                          </p:spTgt>
                                        </p:tgtEl>
                                        <p:attrNameLst>
                                          <p:attrName>style.visibility</p:attrName>
                                        </p:attrNameLst>
                                      </p:cBhvr>
                                      <p:to>
                                        <p:strVal val="visible"/>
                                      </p:to>
                                    </p:set>
                                    <p:animEffect transition="in" filter="wipe(left)">
                                      <p:cBhvr>
                                        <p:cTn id="67" dur="500"/>
                                        <p:tgtEl>
                                          <p:spTgt spid="2">
                                            <p:graphicEl>
                                              <a:dgm id="{81A13619-411D-4CFF-A596-F74F9299C1D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4C2A15C1-5BC0-F9CE-FD0C-EAD5EC1672CE}"/>
              </a:ext>
            </a:extLst>
          </p:cNvPr>
          <p:cNvSpPr>
            <a:spLocks noGrp="1" noRot="1" noMove="1" noResize="1" noEditPoints="1" noAdjustHandles="1" noChangeArrowheads="1" noChangeShapeType="1"/>
          </p:cNvSpPr>
          <p:nvPr/>
        </p:nvSpPr>
        <p:spPr>
          <a:xfrm>
            <a:off x="0" y="0"/>
            <a:ext cx="12192000" cy="1312627"/>
          </a:xfrm>
          <a:prstGeom prst="rect">
            <a:avLst/>
          </a:prstGeom>
          <a:blipFill dpi="0" rotWithShape="1">
            <a:blip r:embed="rId3"/>
            <a:srcRect/>
            <a:stretch>
              <a:fillRect t="-6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25D532-8E35-1726-3210-133D75D63FD8}"/>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19050">
              <a:bevelT w="38100" h="38100"/>
              <a:contourClr>
                <a:schemeClr val="bg1"/>
              </a:contourClr>
            </a:sp3d>
          </a:bodyPr>
          <a:lstStyle/>
          <a:p>
            <a:pPr algn="ctr"/>
            <a:r>
              <a:rPr lang="es-ES" sz="4400" b="1" spc="300" dirty="0">
                <a:ln w="6600">
                  <a:solidFill>
                    <a:schemeClr val="bg2">
                      <a:lumMod val="50000"/>
                    </a:schemeClr>
                  </a:solidFill>
                  <a:prstDash val="solid"/>
                </a:ln>
                <a:solidFill>
                  <a:schemeClr val="accent4">
                    <a:lumMod val="20000"/>
                    <a:lumOff val="80000"/>
                  </a:schemeClr>
                </a:solidFill>
                <a:effectLst>
                  <a:outerShdw dist="38100" dir="2700000" algn="tl" rotWithShape="0">
                    <a:schemeClr val="tx1"/>
                  </a:outerShdw>
                </a:effectLst>
              </a:rPr>
              <a:t>ESTUDIO TEMÁTICO DE LA BIBLIA</a:t>
            </a:r>
          </a:p>
        </p:txBody>
      </p:sp>
      <p:sp>
        <p:nvSpPr>
          <p:cNvPr id="5" name="CuadroTexto 4">
            <a:extLst>
              <a:ext uri="{FF2B5EF4-FFF2-40B4-BE49-F238E27FC236}">
                <a16:creationId xmlns:a16="http://schemas.microsoft.com/office/drawing/2014/main" id="{806F0D6E-C0CD-CB14-A49E-CAA3C2C14E60}"/>
              </a:ext>
            </a:extLst>
          </p:cNvPr>
          <p:cNvSpPr txBox="1"/>
          <p:nvPr/>
        </p:nvSpPr>
        <p:spPr>
          <a:xfrm>
            <a:off x="1471611" y="647997"/>
            <a:ext cx="9248775" cy="646331"/>
          </a:xfrm>
          <a:prstGeom prst="rect">
            <a:avLst/>
          </a:prstGeom>
          <a:noFill/>
        </p:spPr>
        <p:txBody>
          <a:bodyPr wrap="square">
            <a:spAutoFit/>
          </a:bodyPr>
          <a:lstStyle/>
          <a:p>
            <a:pPr algn="ctr"/>
            <a:r>
              <a:rPr lang="es-ES" b="1" dirty="0">
                <a:solidFill>
                  <a:schemeClr val="tx2">
                    <a:lumMod val="60000"/>
                    <a:lumOff val="40000"/>
                  </a:schemeClr>
                </a:solidFill>
                <a:effectLst>
                  <a:glow rad="101600">
                    <a:schemeClr val="tx1"/>
                  </a:glow>
                </a:effectLst>
                <a:latin typeface="Comic Sans MS" panose="030F0702030302020204" pitchFamily="66" charset="0"/>
              </a:rPr>
              <a:t>“Y comenzando desde Moisés, y siguiendo por todos los profetas, les declaraba en todas las Escrituras lo que de él decían” </a:t>
            </a:r>
            <a:r>
              <a:rPr lang="es-ES" sz="1400" b="1" dirty="0">
                <a:solidFill>
                  <a:schemeClr val="tx2">
                    <a:lumMod val="60000"/>
                    <a:lumOff val="40000"/>
                  </a:schemeClr>
                </a:solidFill>
                <a:effectLst>
                  <a:glow rad="101600">
                    <a:schemeClr val="tx1"/>
                  </a:glow>
                </a:effectLst>
                <a:latin typeface="Comic Sans MS" panose="030F0702030302020204" pitchFamily="66" charset="0"/>
              </a:rPr>
              <a:t>(Lucas 24:27)</a:t>
            </a:r>
          </a:p>
        </p:txBody>
      </p:sp>
      <p:sp>
        <p:nvSpPr>
          <p:cNvPr id="6" name="CuadroTexto 5">
            <a:extLst>
              <a:ext uri="{FF2B5EF4-FFF2-40B4-BE49-F238E27FC236}">
                <a16:creationId xmlns:a16="http://schemas.microsoft.com/office/drawing/2014/main" id="{FCB81CA4-EB87-FC3E-D993-052A8F8EDEB7}"/>
              </a:ext>
            </a:extLst>
          </p:cNvPr>
          <p:cNvSpPr txBox="1"/>
          <p:nvPr/>
        </p:nvSpPr>
        <p:spPr>
          <a:xfrm>
            <a:off x="2465781" y="1403356"/>
            <a:ext cx="6761523" cy="1323439"/>
          </a:xfrm>
          <a:prstGeom prst="rect">
            <a:avLst/>
          </a:prstGeom>
          <a:noFill/>
        </p:spPr>
        <p:txBody>
          <a:bodyPr wrap="square" rtlCol="0">
            <a:spAutoFit/>
          </a:bodyPr>
          <a:lstStyle/>
          <a:p>
            <a:pPr>
              <a:spcBef>
                <a:spcPts val="600"/>
              </a:spcBef>
            </a:pPr>
            <a:r>
              <a:rPr lang="es-ES" sz="2000" b="1" dirty="0"/>
              <a:t>Para un cristiano, el estudio de la Biblia no es algo opcional. Debemos crecer siempre en el conocimiento de la voluntad divina, dejándonos guiar por el Espíritu Santo en el estudio de Su Palabra (</a:t>
            </a:r>
            <a:r>
              <a:rPr lang="es-ES" sz="2000" b="1" dirty="0" err="1"/>
              <a:t>Jn</a:t>
            </a:r>
            <a:r>
              <a:rPr lang="es-ES" sz="2000" b="1" dirty="0"/>
              <a:t>. 16:13).</a:t>
            </a:r>
          </a:p>
        </p:txBody>
      </p:sp>
      <p:pic>
        <p:nvPicPr>
          <p:cNvPr id="4" name="Imagen 3">
            <a:extLst>
              <a:ext uri="{FF2B5EF4-FFF2-40B4-BE49-F238E27FC236}">
                <a16:creationId xmlns:a16="http://schemas.microsoft.com/office/drawing/2014/main" id="{58CE6E5B-6813-5DC4-08D2-15F2FFFDEA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7305" y="1484797"/>
            <a:ext cx="2857500" cy="1609725"/>
          </a:xfrm>
          <a:prstGeom prst="round2DiagRect">
            <a:avLst>
              <a:gd name="adj1" fmla="val 16667"/>
              <a:gd name="adj2" fmla="val 0"/>
            </a:avLst>
          </a:prstGeom>
          <a:ln w="38100" cap="sq">
            <a:solidFill>
              <a:schemeClr val="accent4">
                <a:lumMod val="60000"/>
                <a:lumOff val="40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D421CAB6-326A-2928-A28C-6B08374A6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1" y="1403356"/>
            <a:ext cx="2162208" cy="2162208"/>
          </a:xfrm>
          <a:prstGeom prst="rect">
            <a:avLst/>
          </a:prstGeom>
          <a:effectLst>
            <a:innerShdw blurRad="114300">
              <a:prstClr val="black"/>
            </a:innerShdw>
          </a:effectLst>
        </p:spPr>
      </p:pic>
      <p:pic>
        <p:nvPicPr>
          <p:cNvPr id="12" name="Imagen 11">
            <a:extLst>
              <a:ext uri="{FF2B5EF4-FFF2-40B4-BE49-F238E27FC236}">
                <a16:creationId xmlns:a16="http://schemas.microsoft.com/office/drawing/2014/main" id="{DE6F66D2-29FB-F1DB-D77B-243F5A1BE3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176" y="4563937"/>
            <a:ext cx="2162209" cy="2162209"/>
          </a:xfrm>
          <a:prstGeom prst="round2DiagRect">
            <a:avLst>
              <a:gd name="adj1" fmla="val 0"/>
              <a:gd name="adj2" fmla="val 13642"/>
            </a:avLst>
          </a:prstGeom>
          <a:ln w="38100" cap="sq">
            <a:solidFill>
              <a:schemeClr val="accent5">
                <a:lumMod val="40000"/>
                <a:lumOff val="60000"/>
              </a:schemeClr>
            </a:solidFill>
            <a:miter lim="800000"/>
          </a:ln>
          <a:effectLst>
            <a:outerShdw blurRad="50800" dist="38100" dir="2700000" algn="tl" rotWithShape="0">
              <a:prstClr val="black">
                <a:alpha val="40000"/>
              </a:prstClr>
            </a:outerShdw>
          </a:effectLst>
        </p:spPr>
      </p:pic>
      <p:pic>
        <p:nvPicPr>
          <p:cNvPr id="14" name="Imagen 13">
            <a:extLst>
              <a:ext uri="{FF2B5EF4-FFF2-40B4-BE49-F238E27FC236}">
                <a16:creationId xmlns:a16="http://schemas.microsoft.com/office/drawing/2014/main" id="{07D4D777-E9F7-19C6-702C-64A9B242E2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7629" y="3284991"/>
            <a:ext cx="2621013" cy="3441155"/>
          </a:xfrm>
          <a:prstGeom prst="roundRect">
            <a:avLst>
              <a:gd name="adj" fmla="val 16667"/>
            </a:avLst>
          </a:prstGeom>
          <a:ln w="38100">
            <a:solidFill>
              <a:schemeClr val="tx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422C361B-CA7D-015F-1B7F-496BD04C894B}"/>
              </a:ext>
            </a:extLst>
          </p:cNvPr>
          <p:cNvSpPr txBox="1"/>
          <p:nvPr/>
        </p:nvSpPr>
        <p:spPr>
          <a:xfrm>
            <a:off x="2465781" y="4493162"/>
            <a:ext cx="6841849" cy="1015663"/>
          </a:xfrm>
          <a:prstGeom prst="rect">
            <a:avLst/>
          </a:prstGeom>
          <a:noFill/>
        </p:spPr>
        <p:txBody>
          <a:bodyPr wrap="square">
            <a:spAutoFit/>
          </a:bodyPr>
          <a:lstStyle/>
          <a:p>
            <a:pPr>
              <a:spcBef>
                <a:spcPts val="600"/>
              </a:spcBef>
            </a:pPr>
            <a:r>
              <a:rPr lang="es-ES" sz="2000" b="1" dirty="0"/>
              <a:t>También es importante mantener una actitud humilde para poder aprovechar el conocimiento bíblico de otras personas de las que podemos aprender.</a:t>
            </a:r>
          </a:p>
        </p:txBody>
      </p:sp>
      <p:sp>
        <p:nvSpPr>
          <p:cNvPr id="18" name="CuadroTexto 17">
            <a:extLst>
              <a:ext uri="{FF2B5EF4-FFF2-40B4-BE49-F238E27FC236}">
                <a16:creationId xmlns:a16="http://schemas.microsoft.com/office/drawing/2014/main" id="{9BF7328C-8594-4D92-5B2D-B7DF8CF001AA}"/>
              </a:ext>
            </a:extLst>
          </p:cNvPr>
          <p:cNvSpPr txBox="1"/>
          <p:nvPr/>
        </p:nvSpPr>
        <p:spPr>
          <a:xfrm>
            <a:off x="80898" y="3674592"/>
            <a:ext cx="9146405" cy="707886"/>
          </a:xfrm>
          <a:prstGeom prst="rect">
            <a:avLst/>
          </a:prstGeom>
          <a:noFill/>
        </p:spPr>
        <p:txBody>
          <a:bodyPr wrap="square">
            <a:spAutoFit/>
          </a:bodyPr>
          <a:lstStyle/>
          <a:p>
            <a:pPr>
              <a:spcBef>
                <a:spcPts val="600"/>
              </a:spcBef>
            </a:pPr>
            <a:r>
              <a:rPr lang="es-ES" sz="2000" b="1" dirty="0"/>
              <a:t>Estudiar la Biblia temáticamente nos capacitará para presentar el mensaje a otros, ya sea dando estudios bíblicos o predicando la Palabra.</a:t>
            </a:r>
          </a:p>
        </p:txBody>
      </p:sp>
      <p:sp>
        <p:nvSpPr>
          <p:cNvPr id="7" name="CuadroTexto 6">
            <a:extLst>
              <a:ext uri="{FF2B5EF4-FFF2-40B4-BE49-F238E27FC236}">
                <a16:creationId xmlns:a16="http://schemas.microsoft.com/office/drawing/2014/main" id="{A4E5E35D-DC33-5A8A-9186-820353D60833}"/>
              </a:ext>
            </a:extLst>
          </p:cNvPr>
          <p:cNvSpPr txBox="1"/>
          <p:nvPr/>
        </p:nvSpPr>
        <p:spPr>
          <a:xfrm>
            <a:off x="2465780" y="2726795"/>
            <a:ext cx="676152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Además, debemos estar “siempre preparados para responder a todo el que [nos] pida razón de la esperanza que hay en [nosotros]” (1P 3:15).</a:t>
            </a:r>
          </a:p>
        </p:txBody>
      </p:sp>
      <p:sp>
        <p:nvSpPr>
          <p:cNvPr id="10" name="CuadroTexto 9">
            <a:extLst>
              <a:ext uri="{FF2B5EF4-FFF2-40B4-BE49-F238E27FC236}">
                <a16:creationId xmlns:a16="http://schemas.microsoft.com/office/drawing/2014/main" id="{D5388CE4-07D9-3E7F-85B8-EC2F588C4B23}"/>
              </a:ext>
            </a:extLst>
          </p:cNvPr>
          <p:cNvSpPr txBox="1"/>
          <p:nvPr/>
        </p:nvSpPr>
        <p:spPr>
          <a:xfrm>
            <a:off x="2465780" y="5508825"/>
            <a:ext cx="676152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Aunque no conocemos el contenido completo, sabemos que Jesús dio un estudio bíblico a dos personas sobre Su obra mesiánica basándose en diversos pasajes bíblicos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Lc</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24:25-27).</a:t>
            </a:r>
          </a:p>
        </p:txBody>
      </p:sp>
    </p:spTree>
    <p:extLst>
      <p:ext uri="{BB962C8B-B14F-4D97-AF65-F5344CB8AC3E}">
        <p14:creationId xmlns:p14="http://schemas.microsoft.com/office/powerpoint/2010/main" val="2528162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par>
                          <p:cTn id="30" fill="hold">
                            <p:stCondLst>
                              <p:cond delay="1500"/>
                            </p:stCondLst>
                            <p:childTnLst>
                              <p:par>
                                <p:cTn id="31" presetID="21"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heel(4)">
                                      <p:cBhvr>
                                        <p:cTn id="33" dur="7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outHorizontal)">
                                      <p:cBhvr>
                                        <p:cTn id="38" dur="500"/>
                                        <p:tgtEl>
                                          <p:spTgt spid="8"/>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strips(downLeft)">
                                      <p:cBhvr>
                                        <p:cTn id="47" dur="500"/>
                                        <p:tgtEl>
                                          <p:spTgt spid="4"/>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style.rotation</p:attrName>
                                        </p:attrNameLst>
                                      </p:cBhvr>
                                      <p:tavLst>
                                        <p:tav tm="0">
                                          <p:val>
                                            <p:fltVal val="360"/>
                                          </p:val>
                                        </p:tav>
                                        <p:tav tm="100000">
                                          <p:val>
                                            <p:fltVal val="0"/>
                                          </p:val>
                                        </p:tav>
                                      </p:tavLst>
                                    </p:anim>
                                    <p:animEffect transition="in" filter="fade">
                                      <p:cBhvr>
                                        <p:cTn id="59" dur="500"/>
                                        <p:tgtEl>
                                          <p:spTgt spid="12"/>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6" grpId="0"/>
      <p:bldP spid="18" grpId="0"/>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D2E11D-0CA5-2C22-724A-5583C3ED7F85}"/>
              </a:ext>
            </a:extLst>
          </p:cNvPr>
          <p:cNvSpPr txBox="1"/>
          <p:nvPr/>
        </p:nvSpPr>
        <p:spPr>
          <a:xfrm>
            <a:off x="825679" y="1227532"/>
            <a:ext cx="10540641" cy="4093428"/>
          </a:xfrm>
          <a:prstGeom prst="rect">
            <a:avLst/>
          </a:prstGeom>
          <a:noFill/>
        </p:spPr>
        <p:txBody>
          <a:bodyPr wrap="square">
            <a:spAutoFit/>
          </a:bodyPr>
          <a:lstStyle/>
          <a:p>
            <a:pPr>
              <a:spcBef>
                <a:spcPts val="600"/>
              </a:spcBef>
            </a:pPr>
            <a:r>
              <a:rPr lang="es-ES" sz="2600" b="1" dirty="0">
                <a:latin typeface="Constantia" panose="02030602050306030303" pitchFamily="18" charset="0"/>
              </a:rPr>
              <a:t>“Algunas porciones de las Escrituras son, en realidad, demasiado sencillas para ser entendidas mal; pero hay otras cuyo significado no está en la superficie, para ser visto de una ojeada. La Escritura debe compararse con la Escritura; debe haber una cuidadosa búsqueda y una paciente reflexión. Y tal estudio proporcionará ricos dividendos. Así como el minero descubre las vetas de precioso metal ocultas debajo de la superficie de la tierra, también el que busca perseverantemente en la Palabra de Dios un tesoro, encuentra verdades del mayor valor, que están ocultas de la vista del buscador descuidado”</a:t>
            </a:r>
          </a:p>
        </p:txBody>
      </p:sp>
      <p:sp>
        <p:nvSpPr>
          <p:cNvPr id="4" name="CuadroTexto 3">
            <a:extLst>
              <a:ext uri="{FF2B5EF4-FFF2-40B4-BE49-F238E27FC236}">
                <a16:creationId xmlns:a16="http://schemas.microsoft.com/office/drawing/2014/main" id="{27092BCB-AF1E-17E4-CAD6-A9AE0C20DC78}"/>
              </a:ext>
            </a:extLst>
          </p:cNvPr>
          <p:cNvSpPr txBox="1"/>
          <p:nvPr/>
        </p:nvSpPr>
        <p:spPr>
          <a:xfrm>
            <a:off x="6861048" y="5461191"/>
            <a:ext cx="4505272" cy="338554"/>
          </a:xfrm>
          <a:prstGeom prst="rect">
            <a:avLst/>
          </a:prstGeom>
          <a:noFill/>
        </p:spPr>
        <p:txBody>
          <a:bodyPr wrap="none" rtlCol="0">
            <a:spAutoFit/>
          </a:bodyPr>
          <a:lstStyle/>
          <a:p>
            <a:pPr algn="r"/>
            <a:r>
              <a:rPr lang="es-ES" sz="1600" b="1" dirty="0"/>
              <a:t>E. G. W. (Nuestra elevada vocación, 18 de julio)</a:t>
            </a:r>
          </a:p>
        </p:txBody>
      </p:sp>
    </p:spTree>
    <p:extLst>
      <p:ext uri="{BB962C8B-B14F-4D97-AF65-F5344CB8AC3E}">
        <p14:creationId xmlns:p14="http://schemas.microsoft.com/office/powerpoint/2010/main" val="400895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53A7540F-E0AF-D5DC-B99E-E9CAE673EF7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855" y="2742214"/>
            <a:ext cx="3627235" cy="28006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a:alphaModFix amt="35000"/>
            <a:extLst>
              <a:ext uri="{28A0092B-C50C-407E-A947-70E740481C1C}">
                <a14:useLocalDpi xmlns:a14="http://schemas.microsoft.com/office/drawing/2010/main" val="0"/>
              </a:ext>
            </a:extLst>
          </a:blip>
          <a:stretch>
            <a:fillRect/>
          </a:stretch>
        </p:blipFill>
        <p:spPr>
          <a:xfrm>
            <a:off x="9360310" y="3599328"/>
            <a:ext cx="2649240" cy="3068171"/>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a:ln w="6600">
                  <a:solidFill>
                    <a:srgbClr val="F85C84"/>
                  </a:solidFill>
                  <a:prstDash val="solid"/>
                </a:ln>
                <a:solidFill>
                  <a:srgbClr val="FFFFFF"/>
                </a:solidFill>
                <a:effectLst>
                  <a:outerShdw dist="38100" dir="2700000" algn="tl" rotWithShape="0">
                    <a:srgbClr val="F85C84"/>
                  </a:outerShdw>
                </a:effectLst>
                <a:uLnTx/>
                <a:uFillTx/>
                <a:latin typeface="Aptos" panose="02110004020202020204"/>
                <a:ea typeface="+mn-ea"/>
                <a:cs typeface="+mn-cs"/>
              </a:rPr>
              <a:t>ANEXO:</a:t>
            </a:r>
            <a:r>
              <a:rPr kumimoji="0" lang="es-ES"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 INTERPRETAR LOS</a:t>
            </a:r>
            <a:r>
              <a:rPr kumimoji="0" lang="es-ES" sz="3600" b="1" i="0" u="none" strike="noStrike" kern="1200" cap="none" spc="0" normalizeH="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 TEXTOS </a:t>
            </a:r>
            <a:r>
              <a:rPr kumimoji="0" lang="es-ES" sz="36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DE ELENA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836503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Al estudiar los escritos de Elena</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G. White debemos seguir las mismas pautas que al estudiar los textos bíblicos.</a:t>
            </a:r>
          </a:p>
        </p:txBody>
      </p:sp>
      <p:pic>
        <p:nvPicPr>
          <p:cNvPr id="6" name="Imagen 5">
            <a:extLst>
              <a:ext uri="{FF2B5EF4-FFF2-40B4-BE49-F238E27FC236}">
                <a16:creationId xmlns:a16="http://schemas.microsoft.com/office/drawing/2014/main" id="{E68A1F03-86E4-1272-170F-A917522F1A89}"/>
              </a:ext>
            </a:extLst>
          </p:cNvPr>
          <p:cNvPicPr>
            <a:picLocks noChangeAspect="1"/>
          </p:cNvPicPr>
          <p:nvPr/>
        </p:nvPicPr>
        <p:blipFill>
          <a:blip r:embed="rId5"/>
          <a:stretch>
            <a:fillRect/>
          </a:stretch>
        </p:blipFill>
        <p:spPr>
          <a:xfrm>
            <a:off x="8765086" y="646331"/>
            <a:ext cx="2960801" cy="18380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Imagen 6">
            <a:extLst>
              <a:ext uri="{FF2B5EF4-FFF2-40B4-BE49-F238E27FC236}">
                <a16:creationId xmlns:a16="http://schemas.microsoft.com/office/drawing/2014/main" id="{C56E9590-90E8-7FD6-1738-511FE6992B72}"/>
              </a:ext>
            </a:extLst>
          </p:cNvPr>
          <p:cNvPicPr>
            <a:picLocks noChangeAspect="1"/>
          </p:cNvPicPr>
          <p:nvPr/>
        </p:nvPicPr>
        <p:blipFill>
          <a:blip r:embed="rId6"/>
          <a:stretch>
            <a:fillRect/>
          </a:stretch>
        </p:blipFill>
        <p:spPr>
          <a:xfrm>
            <a:off x="1065513" y="5720839"/>
            <a:ext cx="2239437" cy="811539"/>
          </a:xfrm>
          <a:prstGeom prst="rect">
            <a:avLst/>
          </a:prstGeom>
          <a:ln w="28575">
            <a:solidFill>
              <a:schemeClr val="tx1"/>
            </a:solidFill>
          </a:ln>
        </p:spPr>
      </p:pic>
      <p:sp>
        <p:nvSpPr>
          <p:cNvPr id="11" name="CuadroTexto 10">
            <a:extLst>
              <a:ext uri="{FF2B5EF4-FFF2-40B4-BE49-F238E27FC236}">
                <a16:creationId xmlns:a16="http://schemas.microsoft.com/office/drawing/2014/main" id="{D0F646D4-005B-3A2C-812C-66E8D7022F0D}"/>
              </a:ext>
            </a:extLst>
          </p:cNvPr>
          <p:cNvSpPr txBox="1"/>
          <p:nvPr/>
        </p:nvSpPr>
        <p:spPr>
          <a:xfrm>
            <a:off x="4037090" y="4996412"/>
            <a:ext cx="4927779" cy="1631216"/>
          </a:xfrm>
          <a:prstGeom prst="rect">
            <a:avLst/>
          </a:prstGeom>
          <a:noFill/>
        </p:spPr>
        <p:txBody>
          <a:bodyPr wrap="square">
            <a:spAutoFit/>
          </a:bodyPr>
          <a:lstStyle/>
          <a:p>
            <a:pPr lvl="0">
              <a:spcBef>
                <a:spcPts val="600"/>
              </a:spcBef>
            </a:pPr>
            <a:r>
              <a:rPr lang="es-ES" sz="2000" b="1" dirty="0">
                <a:solidFill>
                  <a:prstClr val="black"/>
                </a:solidFill>
                <a:latin typeface="Aptos" panose="02110004020202020204"/>
              </a:rPr>
              <a:t>Por otro lado, debemos preguntarnos: ¿de verdad escribió ella lo que me están diciendo? Comprueba siempre que la cita es real y exacta (usa la </a:t>
            </a:r>
            <a:r>
              <a:rPr lang="es-ES" sz="2000" b="1" dirty="0">
                <a:solidFill>
                  <a:prstClr val="black"/>
                </a:solidFill>
              </a:rPr>
              <a:t>página oficial </a:t>
            </a:r>
            <a:r>
              <a:rPr lang="es-ES" sz="2000" b="1" dirty="0">
                <a:solidFill>
                  <a:prstClr val="black"/>
                </a:solidFill>
                <a:hlinkClick r:id="rId7"/>
              </a:rPr>
              <a:t>https://egwwritings.org/</a:t>
            </a:r>
            <a:r>
              <a:rPr lang="es-ES" sz="2000" b="1" dirty="0">
                <a:solidFill>
                  <a:prstClr val="black"/>
                </a:solidFill>
              </a:rPr>
              <a:t>).</a:t>
            </a:r>
          </a:p>
        </p:txBody>
      </p:sp>
      <p:sp>
        <p:nvSpPr>
          <p:cNvPr id="13" name="CuadroTexto 12">
            <a:extLst>
              <a:ext uri="{FF2B5EF4-FFF2-40B4-BE49-F238E27FC236}">
                <a16:creationId xmlns:a16="http://schemas.microsoft.com/office/drawing/2014/main" id="{9E2C86DE-FAA7-C646-2F4B-FA0BCCCBC85E}"/>
              </a:ext>
            </a:extLst>
          </p:cNvPr>
          <p:cNvSpPr txBox="1"/>
          <p:nvPr/>
        </p:nvSpPr>
        <p:spPr>
          <a:xfrm>
            <a:off x="400049" y="1548545"/>
            <a:ext cx="8365037" cy="1015663"/>
          </a:xfrm>
          <a:prstGeom prst="rect">
            <a:avLst/>
          </a:prstGeom>
          <a:noFill/>
        </p:spPr>
        <p:txBody>
          <a:bodyPr wrap="square">
            <a:spAutoFit/>
          </a:bodyPr>
          <a:lstStyle/>
          <a:p>
            <a:pPr lvl="0">
              <a:spcBef>
                <a:spcPts val="600"/>
              </a:spcBef>
            </a:pPr>
            <a:r>
              <a:rPr lang="es-ES" sz="2000" b="1" baseline="0" dirty="0">
                <a:solidFill>
                  <a:prstClr val="black"/>
                </a:solidFill>
                <a:latin typeface="Aptos" panose="02110004020202020204"/>
              </a:rPr>
              <a:t>Declaraciones</a:t>
            </a:r>
            <a:r>
              <a:rPr lang="es-ES" sz="2000" b="1" dirty="0">
                <a:solidFill>
                  <a:prstClr val="black"/>
                </a:solidFill>
              </a:rPr>
              <a:t> como “Habrá que dar cuenta del dinero invertido en bicicletas” (TM 398), deben entenderse en el contexto histórico (el precio de una bicicleta en 1890 equivalía a varios meses de sueldo).</a:t>
            </a:r>
          </a:p>
        </p:txBody>
      </p:sp>
      <p:sp>
        <p:nvSpPr>
          <p:cNvPr id="15" name="CuadroTexto 14">
            <a:extLst>
              <a:ext uri="{FF2B5EF4-FFF2-40B4-BE49-F238E27FC236}">
                <a16:creationId xmlns:a16="http://schemas.microsoft.com/office/drawing/2014/main" id="{1F1E04D0-B062-D58B-234A-CB31AFC54E92}"/>
              </a:ext>
            </a:extLst>
          </p:cNvPr>
          <p:cNvSpPr txBox="1"/>
          <p:nvPr/>
        </p:nvSpPr>
        <p:spPr>
          <a:xfrm>
            <a:off x="4037090" y="2595242"/>
            <a:ext cx="7821537" cy="1015663"/>
          </a:xfrm>
          <a:prstGeom prst="rect">
            <a:avLst/>
          </a:prstGeom>
          <a:noFill/>
        </p:spPr>
        <p:txBody>
          <a:bodyPr wrap="square">
            <a:spAutoFit/>
          </a:bodyPr>
          <a:lstStyle/>
          <a:p>
            <a:pPr lvl="0">
              <a:spcBef>
                <a:spcPts val="600"/>
              </a:spcBef>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Usar párrafos</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aislados fuera de su contexto literario hace decir a Elena lo que ella nunca quiso decir, o defender un punto doctrinal contrario a lo que ella creyó y enseñó.</a:t>
            </a:r>
          </a:p>
        </p:txBody>
      </p:sp>
      <p:sp>
        <p:nvSpPr>
          <p:cNvPr id="17" name="CuadroTexto 16">
            <a:extLst>
              <a:ext uri="{FF2B5EF4-FFF2-40B4-BE49-F238E27FC236}">
                <a16:creationId xmlns:a16="http://schemas.microsoft.com/office/drawing/2014/main" id="{84DF2FAF-5018-15FE-18BF-9CEEFDA7B656}"/>
              </a:ext>
            </a:extLst>
          </p:cNvPr>
          <p:cNvSpPr txBox="1"/>
          <p:nvPr/>
        </p:nvSpPr>
        <p:spPr>
          <a:xfrm>
            <a:off x="4037090" y="3641939"/>
            <a:ext cx="5389895" cy="1323439"/>
          </a:xfrm>
          <a:prstGeom prst="rect">
            <a:avLst/>
          </a:prstGeom>
          <a:noFill/>
        </p:spPr>
        <p:txBody>
          <a:bodyPr wrap="square">
            <a:spAutoFit/>
          </a:bodyPr>
          <a:lstStyle/>
          <a:p>
            <a:pPr lvl="0">
              <a:spcBef>
                <a:spcPts val="600"/>
              </a:spcBef>
            </a:pPr>
            <a:r>
              <a:rPr lang="es-ES" sz="2000" b="1" baseline="0" dirty="0">
                <a:solidFill>
                  <a:prstClr val="black"/>
                </a:solidFill>
                <a:latin typeface="Aptos" panose="02110004020202020204"/>
              </a:rPr>
              <a:t>Antes de llegar a una conclusión, debemos estudiar todo</a:t>
            </a:r>
            <a:r>
              <a:rPr lang="es-ES" sz="2000" b="1" dirty="0">
                <a:solidFill>
                  <a:prstClr val="black"/>
                </a:solidFill>
                <a:latin typeface="Aptos" panose="02110004020202020204"/>
              </a:rPr>
              <a:t> lo que ella enseñó sobre un tema concreto, y no solo basándonos en unas pocas citas.</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3"/>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7" presetClass="entr" presetSubtype="8"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randombar(vertical)">
                                      <p:cBhvr>
                                        <p:cTn id="50" dur="500"/>
                                        <p:tgtEl>
                                          <p:spTgt spid="7"/>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3" grpId="0"/>
      <p:bldP spid="15" grpId="0"/>
      <p:bldP spid="17"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720</TotalTime>
  <Words>1786</Words>
  <Application>Microsoft Office PowerPoint</Application>
  <PresentationFormat>Panorámica</PresentationFormat>
  <Paragraphs>100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13</vt:i4>
      </vt:variant>
    </vt:vector>
  </HeadingPairs>
  <TitlesOfParts>
    <vt:vector size="22" baseType="lpstr">
      <vt:lpstr>Comic Sans MS</vt:lpstr>
      <vt:lpstr>Aptos</vt:lpstr>
      <vt:lpstr>Arial</vt:lpstr>
      <vt:lpstr>Constantia</vt:lpstr>
      <vt:lpstr>Calibri</vt:lpstr>
      <vt:lpstr>Aptos Display</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96</cp:revision>
  <dcterms:created xsi:type="dcterms:W3CDTF">2026-10-30T14:46:58Z</dcterms:created>
  <dcterms:modified xsi:type="dcterms:W3CDTF">2026-11-01T11:31:54Z</dcterms:modified>
</cp:coreProperties>
</file>